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맞춤 레이아웃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C343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공유 문서 수정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테스트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asdfasdf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asdfasdf</a:t>
            </a:r>
          </a:p>
        </p:txBody>
      </p:sp>
      <p:sp>
        <p:nvSpPr>
          <p:cNvPr id="75" name="Shape 75"/>
          <p:cNvSpPr/>
          <p:nvPr/>
        </p:nvSpPr>
        <p:spPr>
          <a:xfrm>
            <a:off x="5933825" y="1447425"/>
            <a:ext cx="2213400" cy="2352600"/>
          </a:xfrm>
          <a:prstGeom prst="cube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rgbClr val="134F5C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adsfasdfasdfasdfasdfasdfasdfasdfasdfewaefasdfasdfas</a:t>
            </a:r>
          </a:p>
        </p:txBody>
      </p:sp>
      <p:cxnSp>
        <p:nvCxnSpPr>
          <p:cNvPr id="76" name="Shape 76"/>
          <p:cNvCxnSpPr>
            <a:stCxn id="75" idx="5"/>
          </p:cNvCxnSpPr>
          <p:nvPr/>
        </p:nvCxnSpPr>
        <p:spPr>
          <a:xfrm>
            <a:off x="8147225" y="2347050"/>
            <a:ext cx="8730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stealth"/>
          </a:ln>
        </p:spPr>
      </p:cxnSp>
      <p:sp>
        <p:nvSpPr>
          <p:cNvPr id="77" name="Shape 77"/>
          <p:cNvSpPr/>
          <p:nvPr/>
        </p:nvSpPr>
        <p:spPr>
          <a:xfrm>
            <a:off x="436517" y="1788725"/>
            <a:ext cx="5378950" cy="3054250"/>
          </a:xfrm>
          <a:custGeom>
            <a:pathLst>
              <a:path extrusionOk="0" h="122170" w="215158">
                <a:moveTo>
                  <a:pt x="2028" y="38142"/>
                </a:moveTo>
                <a:cubicBezTo>
                  <a:pt x="764" y="56661"/>
                  <a:pt x="-2175" y="75956"/>
                  <a:pt x="2863" y="93822"/>
                </a:cubicBezTo>
                <a:cubicBezTo>
                  <a:pt x="6011" y="104986"/>
                  <a:pt x="19291" y="116787"/>
                  <a:pt x="30703" y="114703"/>
                </a:cubicBezTo>
                <a:cubicBezTo>
                  <a:pt x="55340" y="110201"/>
                  <a:pt x="67198" y="78643"/>
                  <a:pt x="77196" y="55681"/>
                </a:cubicBezTo>
                <a:cubicBezTo>
                  <a:pt x="81046" y="46837"/>
                  <a:pt x="80933" y="46769"/>
                  <a:pt x="83878" y="37585"/>
                </a:cubicBezTo>
                <a:cubicBezTo>
                  <a:pt x="84874" y="34476"/>
                  <a:pt x="83963" y="30308"/>
                  <a:pt x="86384" y="28119"/>
                </a:cubicBezTo>
                <a:cubicBezTo>
                  <a:pt x="96829" y="18667"/>
                  <a:pt x="111328" y="14183"/>
                  <a:pt x="125082" y="11137"/>
                </a:cubicBezTo>
                <a:cubicBezTo>
                  <a:pt x="136589" y="8588"/>
                  <a:pt x="149479" y="7079"/>
                  <a:pt x="160439" y="11415"/>
                </a:cubicBezTo>
                <a:cubicBezTo>
                  <a:pt x="184004" y="20735"/>
                  <a:pt x="207618" y="41950"/>
                  <a:pt x="212500" y="66817"/>
                </a:cubicBezTo>
                <a:cubicBezTo>
                  <a:pt x="214566" y="77342"/>
                  <a:pt x="217599" y="79318"/>
                  <a:pt x="211665" y="88254"/>
                </a:cubicBezTo>
                <a:cubicBezTo>
                  <a:pt x="196694" y="110792"/>
                  <a:pt x="161464" y="109679"/>
                  <a:pt x="134826" y="114424"/>
                </a:cubicBezTo>
                <a:cubicBezTo>
                  <a:pt x="116463" y="117694"/>
                  <a:pt x="116635" y="118971"/>
                  <a:pt x="98077" y="120827"/>
                </a:cubicBezTo>
                <a:cubicBezTo>
                  <a:pt x="90024" y="121632"/>
                  <a:pt x="88915" y="123799"/>
                  <a:pt x="81929" y="119714"/>
                </a:cubicBezTo>
                <a:cubicBezTo>
                  <a:pt x="71299" y="113498"/>
                  <a:pt x="72881" y="111262"/>
                  <a:pt x="65225" y="101618"/>
                </a:cubicBezTo>
                <a:cubicBezTo>
                  <a:pt x="47655" y="79485"/>
                  <a:pt x="47666" y="79441"/>
                  <a:pt x="31538" y="56238"/>
                </a:cubicBezTo>
                <a:cubicBezTo>
                  <a:pt x="18138" y="36960"/>
                  <a:pt x="17605" y="37227"/>
                  <a:pt x="6204" y="16705"/>
                </a:cubicBezTo>
                <a:cubicBezTo>
                  <a:pt x="3393" y="11645"/>
                  <a:pt x="-1117" y="5176"/>
                  <a:pt x="147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