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b="1" smtClean="0"/>
              <a:t>PHP</a:t>
            </a:r>
            <a:r>
              <a:rPr lang="en-US" altLang="ko-KR" sz="7200" b="1" smtClean="0"/>
              <a:t> </a:t>
            </a:r>
            <a:r>
              <a:rPr lang="ko-KR" altLang="en-US" sz="6600" b="1" smtClean="0"/>
              <a:t>쇼핑몰 만들기</a:t>
            </a:r>
            <a:endParaRPr lang="ko-KR" altLang="en-US" sz="6600" b="1"/>
          </a:p>
        </p:txBody>
      </p:sp>
    </p:spTree>
    <p:extLst>
      <p:ext uri="{BB962C8B-B14F-4D97-AF65-F5344CB8AC3E}">
        <p14:creationId xmlns:p14="http://schemas.microsoft.com/office/powerpoint/2010/main" val="420391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반응형 웹</a:t>
            </a:r>
            <a:r>
              <a:rPr lang="en-US" altLang="ko-KR" smtClean="0"/>
              <a:t>(Responsive Web)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1509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태블릿 </a:t>
            </a:r>
            <a:r>
              <a:rPr lang="en-US" altLang="ko-KR"/>
              <a:t>PC, </a:t>
            </a:r>
            <a:r>
              <a:rPr lang="ko-KR" altLang="en-US"/>
              <a:t>스마트 폰 등 모바일 기기의 이용이 늘어나면서 모바일 웹에 대한 관심이 많아 지고 있습니다</a:t>
            </a:r>
            <a:r>
              <a:rPr lang="en-US" altLang="ko-KR"/>
              <a:t>. </a:t>
            </a:r>
            <a:r>
              <a:rPr lang="ko-KR" altLang="en-US"/>
              <a:t>사용자들은 같은 웹 컨텐츠를 이용 하더라도 </a:t>
            </a:r>
            <a:r>
              <a:rPr lang="en-US" altLang="ko-KR"/>
              <a:t>PC</a:t>
            </a:r>
            <a:r>
              <a:rPr lang="ko-KR" altLang="en-US"/>
              <a:t>와 모바일 기기에서 동등한 서비스를 제공 받기를 원합니다</a:t>
            </a:r>
            <a:r>
              <a:rPr lang="en-US" altLang="ko-KR"/>
              <a:t>. </a:t>
            </a:r>
            <a:r>
              <a:rPr lang="ko-KR" altLang="en-US"/>
              <a:t>이에따라 화면 크기의 제약사항과 단말기의 기능 속성에 따른 고려사항이 생겼지만 그렇다고 여러 종류의 웹</a:t>
            </a:r>
            <a:r>
              <a:rPr lang="en-US" altLang="ko-KR"/>
              <a:t>(url)</a:t>
            </a:r>
            <a:r>
              <a:rPr lang="ko-KR" altLang="en-US"/>
              <a:t>을 만들 수 없습니다</a:t>
            </a:r>
            <a:r>
              <a:rPr lang="en-US" altLang="ko-KR"/>
              <a:t>. </a:t>
            </a:r>
            <a:r>
              <a:rPr lang="ko-KR" altLang="en-US"/>
              <a:t>그에 대한 대응 방안으로 반응형 </a:t>
            </a:r>
            <a:r>
              <a:rPr lang="ko-KR" altLang="en-US" smtClean="0"/>
              <a:t>웹기술이 등장하였습니다</a:t>
            </a:r>
            <a:r>
              <a:rPr lang="en-US" altLang="ko-KR" smtClean="0"/>
              <a:t>.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그렇다면 반응형 웹이란 무엇일까요</a:t>
            </a:r>
            <a:r>
              <a:rPr lang="en-US" altLang="ko-KR"/>
              <a:t>? </a:t>
            </a:r>
            <a:r>
              <a:rPr lang="ko-KR" altLang="en-US"/>
              <a:t>쉽게 말해 디바이스 종류에 따라 웹페이지의 크기가 자동적으로 재조정 되는 것을 말합니다</a:t>
            </a:r>
            <a:r>
              <a:rPr lang="en-US" altLang="ko-KR"/>
              <a:t>. </a:t>
            </a:r>
            <a:r>
              <a:rPr lang="ko-KR" altLang="en-US"/>
              <a:t>어떠한 환경에서도 그에 맞게 사이즈가 변화되어 사용자가 보기 편리하게 만드는 웹이죠</a:t>
            </a:r>
            <a:r>
              <a:rPr lang="en-US" altLang="ko-KR"/>
              <a:t>. </a:t>
            </a:r>
            <a:r>
              <a:rPr lang="ko-KR" altLang="en-US"/>
              <a:t>오직 하나의 </a:t>
            </a:r>
            <a:r>
              <a:rPr lang="en-US" altLang="ko-KR"/>
              <a:t>HTML</a:t>
            </a:r>
            <a:r>
              <a:rPr lang="ko-KR" altLang="en-US"/>
              <a:t>소스 만으로 특정 장치에 최적화된 환경을 사용자에게 제공합니다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0810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11458</TotalTime>
  <Words>115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Calibri</vt:lpstr>
      <vt:lpstr>Calibri Light</vt:lpstr>
      <vt:lpstr>추억</vt:lpstr>
      <vt:lpstr>PHP 쇼핑몰 만들기</vt:lpstr>
      <vt:lpstr>반응형 웹(Responsive Web)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반응형 게시판</dc:title>
  <dc:creator>ji kim</dc:creator>
  <cp:lastModifiedBy>ji kim</cp:lastModifiedBy>
  <cp:revision>4</cp:revision>
  <dcterms:created xsi:type="dcterms:W3CDTF">2017-04-12T10:05:31Z</dcterms:created>
  <dcterms:modified xsi:type="dcterms:W3CDTF">2017-04-27T02:35:54Z</dcterms:modified>
</cp:coreProperties>
</file>