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35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2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8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Cleansing in SAP 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Course Goal: Master essential tools and techniques for effective data cleansing within SAP.</a:t>
            </a:r>
          </a:p>
          <a:p>
            <a:r>
              <a:t>Gain hands-on experience in data quality enhancement to maintain data integrity.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Cleansing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Match files with master database</a:t>
            </a:r>
          </a:p>
          <a:p>
            <a:r>
              <a:t>Remove unwanted or invalid information</a:t>
            </a:r>
          </a:p>
          <a:p>
            <a:r>
              <a:t>Add genuine, responsive contacts</a:t>
            </a:r>
          </a:p>
          <a:p>
            <a:r>
              <a:t>Perform final check by data experts</a:t>
            </a:r>
          </a:p>
          <a:p>
            <a:r>
              <a:t>Provide cleansed data to clients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Planning: Ensures quality and reputation</a:t>
            </a:r>
          </a:p>
          <a:p>
            <a:r>
              <a:t>Organizing: Boosts efficiency and reduces costs</a:t>
            </a:r>
          </a:p>
          <a:p>
            <a:r>
              <a:t>Prevention: Avoids costly post-error corrections</a:t>
            </a:r>
          </a:p>
          <a:p>
            <a:r>
              <a:t>Prioritization: Focus on high-impact issues</a:t>
            </a:r>
          </a:p>
          <a:p>
            <a:r>
              <a:t>Setting Targets: Helps track and manage cleansing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Removes errors from multiple data sources</a:t>
            </a:r>
          </a:p>
          <a:p>
            <a:r>
              <a:t>Improves business reporting and efficiency</a:t>
            </a:r>
          </a:p>
          <a:p>
            <a:r>
              <a:t>Reduces waste in marketing strategies</a:t>
            </a:r>
          </a:p>
          <a:p>
            <a:r>
              <a:t>Enhances employee and customer satisfaction</a:t>
            </a:r>
          </a:p>
          <a:p>
            <a:r>
              <a:t>Enables efficient cross-functional data 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Dirty vs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Dirty data: Includes errors and inconsistencies</a:t>
            </a:r>
          </a:p>
          <a:p>
            <a:r>
              <a:t>Clean data: Meets high-quality standards</a:t>
            </a:r>
          </a:p>
          <a:p>
            <a:r>
              <a:t>Dirty data issues: Invalid, incomplete, duplicate</a:t>
            </a:r>
          </a:p>
          <a:p>
            <a:r>
              <a:t>Clean data qualities: Accurate, consistent, unique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Cleansing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Tableau: Quality culture and data combining</a:t>
            </a:r>
          </a:p>
          <a:p>
            <a:r>
              <a:t>Open Refine, Trifacta, Winpure Clean &amp; Match</a:t>
            </a:r>
          </a:p>
          <a:p>
            <a:r>
              <a:t>IBM Infosphere, Melissa Clean Suite, Data Ladder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Data Cleansing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Auditing: Assess quality before cleansing</a:t>
            </a:r>
          </a:p>
          <a:p>
            <a:r>
              <a:t>Building Bridges: Ensure system integrations</a:t>
            </a:r>
          </a:p>
          <a:p>
            <a:r>
              <a:t>Mend Faulty Data: Recover existing data</a:t>
            </a:r>
          </a:p>
          <a:p>
            <a:r>
              <a:t>Assemble a Martech Stack: Focus on integration</a:t>
            </a:r>
          </a:p>
          <a:p>
            <a:r>
              <a:t>Data Governance: Define quality parameters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6B9F-AB97-664A-1DE6-4F9FEF70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2226621"/>
            <a:ext cx="6347713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End</a:t>
            </a:r>
            <a:br>
              <a:rPr lang="en-US" dirty="0"/>
            </a:br>
            <a:r>
              <a:rPr lang="en-US" dirty="0"/>
              <a:t>Upload Data to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2102-4E99-FEFF-DCFC-19805AFA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3" y="4621547"/>
            <a:ext cx="6347714" cy="6121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Reading </a:t>
            </a:r>
          </a:p>
        </p:txBody>
      </p:sp>
    </p:spTree>
    <p:extLst>
      <p:ext uri="{BB962C8B-B14F-4D97-AF65-F5344CB8AC3E}">
        <p14:creationId xmlns:p14="http://schemas.microsoft.com/office/powerpoint/2010/main" val="18796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Basics of data cleansing and its necessity</a:t>
            </a:r>
          </a:p>
          <a:p>
            <a:r>
              <a:t>Identifying and resolving data duplicates</a:t>
            </a:r>
          </a:p>
          <a:p>
            <a:r>
              <a:t>Data quality metrics and assessment techniques</a:t>
            </a:r>
          </a:p>
          <a:p>
            <a:r>
              <a:t>SAP MDG principles applicable across environments</a:t>
            </a:r>
          </a:p>
          <a:p>
            <a:r>
              <a:t>Spotting and correcting data errors in SAP and other environments</a:t>
            </a:r>
          </a:p>
          <a:p>
            <a:r>
              <a:t>Using Excel for data cleansing from SAP and other sources</a:t>
            </a:r>
          </a:p>
          <a:p>
            <a:r>
              <a:t>Best practices for data quality improvement and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Understanding of Data Concepts: Familiarity with data structures and databases.</a:t>
            </a:r>
          </a:p>
          <a:p>
            <a:r>
              <a:t>Interest in Data Management: Curiosity about data cleaning and optimization.</a:t>
            </a:r>
          </a:p>
          <a:p>
            <a:r>
              <a:t>Computer Literacy: Proficiency in software navigation.</a:t>
            </a:r>
          </a:p>
          <a:p>
            <a:r>
              <a:t>Microsoft Excel: Helpful for following along with demonstrations (not mandatory).</a:t>
            </a:r>
          </a:p>
          <a:p>
            <a:r>
              <a:t>SAP Access: Ideal for hands-on practice but not required for understanding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This Course is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Business End Users: Skills for data reliability and operations improvement.</a:t>
            </a:r>
          </a:p>
          <a:p>
            <a:r>
              <a:t>Data Analysts and Scientists: Knowledge to optimize data quality for strategic insights.</a:t>
            </a:r>
          </a:p>
          <a:p>
            <a:r>
              <a:t>IT Professionals: Techniques to maintain data integrity in IT systems.</a:t>
            </a:r>
          </a:p>
          <a:p>
            <a:r>
              <a:t>Consultants and Implementers: Tools to uphold data standards for client projects.</a:t>
            </a:r>
          </a:p>
          <a:p>
            <a:r>
              <a:t>Managers/Decision-Makers: Impact of data quality on business outcomes.</a:t>
            </a:r>
          </a:p>
          <a:p>
            <a:r>
              <a:t>SME Owners: Data quality insights for operational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Yoann Bierling: Data and business expert with SAP and global project experience.</a:t>
            </a:r>
          </a:p>
          <a:p>
            <a:r>
              <a:t>Alena Molko: SEO expert, author, and tax specialist.</a:t>
            </a:r>
          </a:p>
          <a:p>
            <a:r>
              <a:t>Faizan Raheem: Web development instructor with 8 years of teaching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Notes: Data Set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Correcting spelling and syntax errors</a:t>
            </a:r>
          </a:p>
          <a:p>
            <a:r>
              <a:t>Standardizing datasets</a:t>
            </a:r>
          </a:p>
          <a:p>
            <a:r>
              <a:t>Fixing empty fields and missing codes</a:t>
            </a:r>
          </a:p>
          <a:p>
            <a:r>
              <a:t>Identifying and removing duplicate data 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Boosts productivity</a:t>
            </a:r>
          </a:p>
          <a:p>
            <a:r>
              <a:t>Enhances decision-making accuracy</a:t>
            </a:r>
          </a:p>
          <a:p>
            <a:r>
              <a:t>Ensures factual accuracy</a:t>
            </a:r>
          </a:p>
          <a:p>
            <a:r>
              <a:t>Positively impacts business operations</a:t>
            </a:r>
          </a:p>
          <a:p>
            <a:r>
              <a:t>Facilitates precision in data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special characters or misspellings</a:t>
            </a:r>
          </a:p>
          <a:p>
            <a:r>
              <a:t>Correct names in different alphabets</a:t>
            </a:r>
          </a:p>
          <a:p>
            <a:r>
              <a:t>Various forms of duplicate entries</a:t>
            </a:r>
          </a:p>
          <a:p>
            <a:r>
              <a:t>Special characters inconsistencies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Cleaning methods vary by data type</a:t>
            </a:r>
          </a:p>
          <a:p>
            <a:r>
              <a:t>Remove irrelevant data before processing</a:t>
            </a:r>
          </a:p>
          <a:p>
            <a:r>
              <a:t>Eliminate duplicates using pandas function</a:t>
            </a:r>
          </a:p>
          <a:p>
            <a:r>
              <a:t>Convert data types as required for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568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Data Cleansing in SAP Course Overview</vt:lpstr>
      <vt:lpstr>Key Learnings</vt:lpstr>
      <vt:lpstr>Course Prerequisites</vt:lpstr>
      <vt:lpstr>Who This Course is For</vt:lpstr>
      <vt:lpstr>Instructors</vt:lpstr>
      <vt:lpstr>Course Notes: Data Set Accuracy</vt:lpstr>
      <vt:lpstr>Importance of Data Cleansing</vt:lpstr>
      <vt:lpstr>Understanding Duplicates</vt:lpstr>
      <vt:lpstr>Data Cleansing Techniques</vt:lpstr>
      <vt:lpstr>Data Cleansing Process</vt:lpstr>
      <vt:lpstr>Principles of Data Cleansing</vt:lpstr>
      <vt:lpstr>Benefits of Data Cleansing</vt:lpstr>
      <vt:lpstr>Dirty vs Clean Data</vt:lpstr>
      <vt:lpstr>Data Cleansing Tools</vt:lpstr>
      <vt:lpstr>Customer Data Cleansing Considerations</vt:lpstr>
      <vt:lpstr> End Upload Data to System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Muhsin Ali Shah</dc:creator>
  <cp:keywords/>
  <dc:description>generated using python-pptx</dc:description>
  <cp:lastModifiedBy>Muhsin Ali Shah</cp:lastModifiedBy>
  <cp:revision>2</cp:revision>
  <dcterms:created xsi:type="dcterms:W3CDTF">2013-01-27T09:14:16Z</dcterms:created>
  <dcterms:modified xsi:type="dcterms:W3CDTF">2024-11-13T10:12:55Z</dcterms:modified>
  <cp:category/>
</cp:coreProperties>
</file>