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21" r:id="rId3"/>
    <p:sldId id="417" r:id="rId4"/>
    <p:sldId id="418" r:id="rId5"/>
    <p:sldId id="419" r:id="rId6"/>
    <p:sldId id="420" r:id="rId7"/>
    <p:sldId id="422" r:id="rId8"/>
    <p:sldId id="427" r:id="rId9"/>
    <p:sldId id="429" r:id="rId10"/>
    <p:sldId id="423" r:id="rId11"/>
    <p:sldId id="424" r:id="rId12"/>
    <p:sldId id="425" r:id="rId13"/>
    <p:sldId id="426" r:id="rId14"/>
    <p:sldId id="443" r:id="rId15"/>
    <p:sldId id="431" r:id="rId16"/>
    <p:sldId id="430" r:id="rId17"/>
    <p:sldId id="432" r:id="rId18"/>
    <p:sldId id="433" r:id="rId19"/>
    <p:sldId id="434" r:id="rId20"/>
    <p:sldId id="442" r:id="rId21"/>
    <p:sldId id="435" r:id="rId22"/>
    <p:sldId id="436" r:id="rId23"/>
    <p:sldId id="437" r:id="rId24"/>
    <p:sldId id="438" r:id="rId25"/>
    <p:sldId id="440" r:id="rId26"/>
    <p:sldId id="441" r:id="rId27"/>
    <p:sldId id="439" r:id="rId28"/>
  </p:sldIdLst>
  <p:sldSz cx="9144000" cy="6858000" type="screen4x3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33EF36-E9DD-2942-A5F4-8954ECBD89D5}">
          <p14:sldIdLst>
            <p14:sldId id="256"/>
            <p14:sldId id="421"/>
            <p14:sldId id="417"/>
            <p14:sldId id="418"/>
            <p14:sldId id="419"/>
            <p14:sldId id="420"/>
            <p14:sldId id="422"/>
            <p14:sldId id="427"/>
            <p14:sldId id="429"/>
            <p14:sldId id="423"/>
            <p14:sldId id="424"/>
            <p14:sldId id="425"/>
            <p14:sldId id="426"/>
            <p14:sldId id="443"/>
            <p14:sldId id="431"/>
            <p14:sldId id="430"/>
            <p14:sldId id="432"/>
            <p14:sldId id="433"/>
            <p14:sldId id="434"/>
            <p14:sldId id="442"/>
            <p14:sldId id="435"/>
            <p14:sldId id="436"/>
            <p14:sldId id="437"/>
            <p14:sldId id="438"/>
            <p14:sldId id="440"/>
            <p14:sldId id="441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d Coffman" initials="CC" lastIdx="1" clrIdx="0"/>
  <p:cmAuthor id="1" name="MARMER" initials="JKM" lastIdx="4" clrIdx="1"/>
  <p:cmAuthor id="2" name="David Evans" initials="DE" lastIdx="12" clrIdx="2"/>
  <p:cmAuthor id="3" name="Brian Starr" initials="BS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8" autoAdjust="0"/>
    <p:restoredTop sz="94667" autoAdjust="0"/>
  </p:normalViewPr>
  <p:slideViewPr>
    <p:cSldViewPr snapToGrid="0" snapToObjects="1">
      <p:cViewPr varScale="1">
        <p:scale>
          <a:sx n="93" d="100"/>
          <a:sy n="93" d="100"/>
        </p:scale>
        <p:origin x="70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44DA2-E1E0-F140-9E86-90591D5933F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E9670B-1CAB-FD47-86B4-763321EF4FEC}">
      <dgm:prSet phldrT="[Text]" custT="1"/>
      <dgm:spPr/>
      <dgm:t>
        <a:bodyPr/>
        <a:lstStyle/>
        <a:p>
          <a:r>
            <a:rPr lang="en-US" sz="2800" dirty="0" smtClean="0"/>
            <a:t>How do people </a:t>
          </a:r>
          <a:r>
            <a:rPr lang="en-US" sz="2800" i="1" dirty="0" smtClean="0"/>
            <a:t>actually </a:t>
          </a:r>
          <a:r>
            <a:rPr lang="en-US" sz="2800" dirty="0" smtClean="0"/>
            <a:t>behave?</a:t>
          </a:r>
          <a:endParaRPr lang="en-US" sz="2800" dirty="0"/>
        </a:p>
      </dgm:t>
    </dgm:pt>
    <dgm:pt modelId="{B08BC85B-97A2-8346-AE11-7D33510266FF}" type="parTrans" cxnId="{2DEBF726-F1F4-C148-98E0-9ACE203DD617}">
      <dgm:prSet/>
      <dgm:spPr/>
      <dgm:t>
        <a:bodyPr/>
        <a:lstStyle/>
        <a:p>
          <a:endParaRPr lang="en-US"/>
        </a:p>
      </dgm:t>
    </dgm:pt>
    <dgm:pt modelId="{FE548088-5967-EE42-AD9C-BCA0AC285806}" type="sibTrans" cxnId="{2DEBF726-F1F4-C148-98E0-9ACE203DD617}">
      <dgm:prSet/>
      <dgm:spPr/>
      <dgm:t>
        <a:bodyPr/>
        <a:lstStyle/>
        <a:p>
          <a:endParaRPr lang="en-US"/>
        </a:p>
      </dgm:t>
    </dgm:pt>
    <dgm:pt modelId="{BDFAF160-3FF3-084C-B8EF-1615800E881D}">
      <dgm:prSet custT="1"/>
      <dgm:spPr/>
      <dgm:t>
        <a:bodyPr/>
        <a:lstStyle/>
        <a:p>
          <a:r>
            <a:rPr lang="en-US" sz="2800" dirty="0" smtClean="0"/>
            <a:t>Why do they behave that way?</a:t>
          </a:r>
        </a:p>
      </dgm:t>
    </dgm:pt>
    <dgm:pt modelId="{CB45801D-9B5E-694D-A1EE-11BBE80BB766}" type="parTrans" cxnId="{A331985A-E25C-9749-B420-C5924AF1F995}">
      <dgm:prSet/>
      <dgm:spPr/>
      <dgm:t>
        <a:bodyPr/>
        <a:lstStyle/>
        <a:p>
          <a:endParaRPr lang="en-US"/>
        </a:p>
      </dgm:t>
    </dgm:pt>
    <dgm:pt modelId="{F2DD8AEC-4C9D-3E4D-8D89-13866BC2E5E6}" type="sibTrans" cxnId="{A331985A-E25C-9749-B420-C5924AF1F995}">
      <dgm:prSet/>
      <dgm:spPr/>
      <dgm:t>
        <a:bodyPr/>
        <a:lstStyle/>
        <a:p>
          <a:endParaRPr lang="en-US"/>
        </a:p>
      </dgm:t>
    </dgm:pt>
    <dgm:pt modelId="{4479079C-AA4D-494E-84B2-79667AD423DF}">
      <dgm:prSet custT="1"/>
      <dgm:spPr/>
      <dgm:t>
        <a:bodyPr/>
        <a:lstStyle/>
        <a:p>
          <a:r>
            <a:rPr lang="en-US" sz="2800" dirty="0" smtClean="0"/>
            <a:t>What are the implications for markets?</a:t>
          </a:r>
        </a:p>
      </dgm:t>
    </dgm:pt>
    <dgm:pt modelId="{EC6900EA-C6AE-3042-9E4B-D85902D05B91}" type="parTrans" cxnId="{59422ABF-1751-9B41-BBD9-A4589A9A4206}">
      <dgm:prSet/>
      <dgm:spPr/>
      <dgm:t>
        <a:bodyPr/>
        <a:lstStyle/>
        <a:p>
          <a:endParaRPr lang="en-US"/>
        </a:p>
      </dgm:t>
    </dgm:pt>
    <dgm:pt modelId="{9076BE5D-E28D-2144-996B-AC2A29CF43A2}" type="sibTrans" cxnId="{59422ABF-1751-9B41-BBD9-A4589A9A4206}">
      <dgm:prSet/>
      <dgm:spPr/>
      <dgm:t>
        <a:bodyPr/>
        <a:lstStyle/>
        <a:p>
          <a:endParaRPr lang="en-US"/>
        </a:p>
      </dgm:t>
    </dgm:pt>
    <dgm:pt modelId="{D1AE8B37-3CDE-D847-994E-2B513EEBC4B0}" type="pres">
      <dgm:prSet presAssocID="{71944DA2-E1E0-F140-9E86-90591D5933F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457B0B-0990-6547-B889-BB9DE9DF6A61}" type="pres">
      <dgm:prSet presAssocID="{21E9670B-1CAB-FD47-86B4-763321EF4FEC}" presName="parentLin" presStyleCnt="0"/>
      <dgm:spPr/>
    </dgm:pt>
    <dgm:pt modelId="{56B7EC0F-1CB5-A341-BC19-343CDCE6F933}" type="pres">
      <dgm:prSet presAssocID="{21E9670B-1CAB-FD47-86B4-763321EF4FE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3E29B55-669C-E24C-9EAF-F4F776A70C97}" type="pres">
      <dgm:prSet presAssocID="{21E9670B-1CAB-FD47-86B4-763321EF4FE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E2924-738D-0247-80FD-67C5CDDD50CD}" type="pres">
      <dgm:prSet presAssocID="{21E9670B-1CAB-FD47-86B4-763321EF4FEC}" presName="negativeSpace" presStyleCnt="0"/>
      <dgm:spPr/>
    </dgm:pt>
    <dgm:pt modelId="{C2EEAEFB-E58B-8B41-AED2-2291421B23CE}" type="pres">
      <dgm:prSet presAssocID="{21E9670B-1CAB-FD47-86B4-763321EF4FEC}" presName="childText" presStyleLbl="conFgAcc1" presStyleIdx="0" presStyleCnt="3">
        <dgm:presLayoutVars>
          <dgm:bulletEnabled val="1"/>
        </dgm:presLayoutVars>
      </dgm:prSet>
      <dgm:spPr/>
    </dgm:pt>
    <dgm:pt modelId="{7A198D9C-907D-5D4A-A54E-4200A6E668F6}" type="pres">
      <dgm:prSet presAssocID="{FE548088-5967-EE42-AD9C-BCA0AC285806}" presName="spaceBetweenRectangles" presStyleCnt="0"/>
      <dgm:spPr/>
    </dgm:pt>
    <dgm:pt modelId="{CD34EE7B-AEE1-A341-8F36-CE4D32E48260}" type="pres">
      <dgm:prSet presAssocID="{BDFAF160-3FF3-084C-B8EF-1615800E881D}" presName="parentLin" presStyleCnt="0"/>
      <dgm:spPr/>
    </dgm:pt>
    <dgm:pt modelId="{C23A400B-3E5B-B544-BF62-E80614CC8C18}" type="pres">
      <dgm:prSet presAssocID="{BDFAF160-3FF3-084C-B8EF-1615800E881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CF777E0-C7DD-C847-A217-E38C0E796F54}" type="pres">
      <dgm:prSet presAssocID="{BDFAF160-3FF3-084C-B8EF-1615800E881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E3173-43D0-6043-87F0-EE8D0D2B7AA6}" type="pres">
      <dgm:prSet presAssocID="{BDFAF160-3FF3-084C-B8EF-1615800E881D}" presName="negativeSpace" presStyleCnt="0"/>
      <dgm:spPr/>
    </dgm:pt>
    <dgm:pt modelId="{E70E929B-B3A0-2040-AAAF-24CFD13B87F1}" type="pres">
      <dgm:prSet presAssocID="{BDFAF160-3FF3-084C-B8EF-1615800E881D}" presName="childText" presStyleLbl="conFgAcc1" presStyleIdx="1" presStyleCnt="3">
        <dgm:presLayoutVars>
          <dgm:bulletEnabled val="1"/>
        </dgm:presLayoutVars>
      </dgm:prSet>
      <dgm:spPr/>
    </dgm:pt>
    <dgm:pt modelId="{6BF296B2-ABBB-0845-BC42-0416072568C5}" type="pres">
      <dgm:prSet presAssocID="{F2DD8AEC-4C9D-3E4D-8D89-13866BC2E5E6}" presName="spaceBetweenRectangles" presStyleCnt="0"/>
      <dgm:spPr/>
    </dgm:pt>
    <dgm:pt modelId="{7ED7F30D-DE33-FC4A-B705-091AB4ABA253}" type="pres">
      <dgm:prSet presAssocID="{4479079C-AA4D-494E-84B2-79667AD423DF}" presName="parentLin" presStyleCnt="0"/>
      <dgm:spPr/>
    </dgm:pt>
    <dgm:pt modelId="{3EECD22A-A780-5B4E-A6CE-47B4AC2A8C63}" type="pres">
      <dgm:prSet presAssocID="{4479079C-AA4D-494E-84B2-79667AD423D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3B518BE-701F-FE47-B71A-425021E02819}" type="pres">
      <dgm:prSet presAssocID="{4479079C-AA4D-494E-84B2-79667AD423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659B5-9A1F-D044-8C85-CE1971A12886}" type="pres">
      <dgm:prSet presAssocID="{4479079C-AA4D-494E-84B2-79667AD423DF}" presName="negativeSpace" presStyleCnt="0"/>
      <dgm:spPr/>
    </dgm:pt>
    <dgm:pt modelId="{E90AF663-4A4A-E04D-9065-88277390B880}" type="pres">
      <dgm:prSet presAssocID="{4479079C-AA4D-494E-84B2-79667AD423D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25356D-DD37-2D44-A89E-6722E7DB6DAF}" type="presOf" srcId="{BDFAF160-3FF3-084C-B8EF-1615800E881D}" destId="{0CF777E0-C7DD-C847-A217-E38C0E796F54}" srcOrd="1" destOrd="0" presId="urn:microsoft.com/office/officeart/2005/8/layout/list1"/>
    <dgm:cxn modelId="{062A2D90-FFD9-A840-815D-8E0F882D5E96}" type="presOf" srcId="{71944DA2-E1E0-F140-9E86-90591D5933F4}" destId="{D1AE8B37-3CDE-D847-994E-2B513EEBC4B0}" srcOrd="0" destOrd="0" presId="urn:microsoft.com/office/officeart/2005/8/layout/list1"/>
    <dgm:cxn modelId="{59422ABF-1751-9B41-BBD9-A4589A9A4206}" srcId="{71944DA2-E1E0-F140-9E86-90591D5933F4}" destId="{4479079C-AA4D-494E-84B2-79667AD423DF}" srcOrd="2" destOrd="0" parTransId="{EC6900EA-C6AE-3042-9E4B-D85902D05B91}" sibTransId="{9076BE5D-E28D-2144-996B-AC2A29CF43A2}"/>
    <dgm:cxn modelId="{DE2B1264-064B-0647-8958-00FC63C46BAB}" type="presOf" srcId="{4479079C-AA4D-494E-84B2-79667AD423DF}" destId="{3EECD22A-A780-5B4E-A6CE-47B4AC2A8C63}" srcOrd="0" destOrd="0" presId="urn:microsoft.com/office/officeart/2005/8/layout/list1"/>
    <dgm:cxn modelId="{10C5EA76-6E72-1345-B66A-123703BADF55}" type="presOf" srcId="{BDFAF160-3FF3-084C-B8EF-1615800E881D}" destId="{C23A400B-3E5B-B544-BF62-E80614CC8C18}" srcOrd="0" destOrd="0" presId="urn:microsoft.com/office/officeart/2005/8/layout/list1"/>
    <dgm:cxn modelId="{A331985A-E25C-9749-B420-C5924AF1F995}" srcId="{71944DA2-E1E0-F140-9E86-90591D5933F4}" destId="{BDFAF160-3FF3-084C-B8EF-1615800E881D}" srcOrd="1" destOrd="0" parTransId="{CB45801D-9B5E-694D-A1EE-11BBE80BB766}" sibTransId="{F2DD8AEC-4C9D-3E4D-8D89-13866BC2E5E6}"/>
    <dgm:cxn modelId="{EA8FF20E-5AEA-9744-959C-0BF9481C4144}" type="presOf" srcId="{21E9670B-1CAB-FD47-86B4-763321EF4FEC}" destId="{F3E29B55-669C-E24C-9EAF-F4F776A70C97}" srcOrd="1" destOrd="0" presId="urn:microsoft.com/office/officeart/2005/8/layout/list1"/>
    <dgm:cxn modelId="{1BFD51B0-BC34-4D47-A3D7-1D9D16D09AFF}" type="presOf" srcId="{4479079C-AA4D-494E-84B2-79667AD423DF}" destId="{23B518BE-701F-FE47-B71A-425021E02819}" srcOrd="1" destOrd="0" presId="urn:microsoft.com/office/officeart/2005/8/layout/list1"/>
    <dgm:cxn modelId="{AD897D2F-9C86-6C44-981D-825A84454767}" type="presOf" srcId="{21E9670B-1CAB-FD47-86B4-763321EF4FEC}" destId="{56B7EC0F-1CB5-A341-BC19-343CDCE6F933}" srcOrd="0" destOrd="0" presId="urn:microsoft.com/office/officeart/2005/8/layout/list1"/>
    <dgm:cxn modelId="{2DEBF726-F1F4-C148-98E0-9ACE203DD617}" srcId="{71944DA2-E1E0-F140-9E86-90591D5933F4}" destId="{21E9670B-1CAB-FD47-86B4-763321EF4FEC}" srcOrd="0" destOrd="0" parTransId="{B08BC85B-97A2-8346-AE11-7D33510266FF}" sibTransId="{FE548088-5967-EE42-AD9C-BCA0AC285806}"/>
    <dgm:cxn modelId="{E9228409-FC38-CF4B-941B-0AD81D489FAB}" type="presParOf" srcId="{D1AE8B37-3CDE-D847-994E-2B513EEBC4B0}" destId="{8A457B0B-0990-6547-B889-BB9DE9DF6A61}" srcOrd="0" destOrd="0" presId="urn:microsoft.com/office/officeart/2005/8/layout/list1"/>
    <dgm:cxn modelId="{FBB9C8C9-498E-0F42-A3AB-CF7CFDDAC19E}" type="presParOf" srcId="{8A457B0B-0990-6547-B889-BB9DE9DF6A61}" destId="{56B7EC0F-1CB5-A341-BC19-343CDCE6F933}" srcOrd="0" destOrd="0" presId="urn:microsoft.com/office/officeart/2005/8/layout/list1"/>
    <dgm:cxn modelId="{D895FC8D-3A09-ED41-88C0-25F30A3D9E18}" type="presParOf" srcId="{8A457B0B-0990-6547-B889-BB9DE9DF6A61}" destId="{F3E29B55-669C-E24C-9EAF-F4F776A70C97}" srcOrd="1" destOrd="0" presId="urn:microsoft.com/office/officeart/2005/8/layout/list1"/>
    <dgm:cxn modelId="{AF982C22-725A-294E-A43A-89801F2D32D5}" type="presParOf" srcId="{D1AE8B37-3CDE-D847-994E-2B513EEBC4B0}" destId="{65FE2924-738D-0247-80FD-67C5CDDD50CD}" srcOrd="1" destOrd="0" presId="urn:microsoft.com/office/officeart/2005/8/layout/list1"/>
    <dgm:cxn modelId="{AB6EC2BF-F397-3348-B14D-A9872618F9F0}" type="presParOf" srcId="{D1AE8B37-3CDE-D847-994E-2B513EEBC4B0}" destId="{C2EEAEFB-E58B-8B41-AED2-2291421B23CE}" srcOrd="2" destOrd="0" presId="urn:microsoft.com/office/officeart/2005/8/layout/list1"/>
    <dgm:cxn modelId="{421109B2-8B33-7144-B5FD-B8B7235791ED}" type="presParOf" srcId="{D1AE8B37-3CDE-D847-994E-2B513EEBC4B0}" destId="{7A198D9C-907D-5D4A-A54E-4200A6E668F6}" srcOrd="3" destOrd="0" presId="urn:microsoft.com/office/officeart/2005/8/layout/list1"/>
    <dgm:cxn modelId="{D5F6CB5D-7AD5-0E44-91A8-24A755F15FC5}" type="presParOf" srcId="{D1AE8B37-3CDE-D847-994E-2B513EEBC4B0}" destId="{CD34EE7B-AEE1-A341-8F36-CE4D32E48260}" srcOrd="4" destOrd="0" presId="urn:microsoft.com/office/officeart/2005/8/layout/list1"/>
    <dgm:cxn modelId="{3697301F-10C4-6348-AEF9-6F00DB22E10C}" type="presParOf" srcId="{CD34EE7B-AEE1-A341-8F36-CE4D32E48260}" destId="{C23A400B-3E5B-B544-BF62-E80614CC8C18}" srcOrd="0" destOrd="0" presId="urn:microsoft.com/office/officeart/2005/8/layout/list1"/>
    <dgm:cxn modelId="{D61FFB5E-0D0A-744D-AA62-47D1FB669BAD}" type="presParOf" srcId="{CD34EE7B-AEE1-A341-8F36-CE4D32E48260}" destId="{0CF777E0-C7DD-C847-A217-E38C0E796F54}" srcOrd="1" destOrd="0" presId="urn:microsoft.com/office/officeart/2005/8/layout/list1"/>
    <dgm:cxn modelId="{457208F4-3CC1-A641-B1DE-267CDC8EE3F0}" type="presParOf" srcId="{D1AE8B37-3CDE-D847-994E-2B513EEBC4B0}" destId="{41DE3173-43D0-6043-87F0-EE8D0D2B7AA6}" srcOrd="5" destOrd="0" presId="urn:microsoft.com/office/officeart/2005/8/layout/list1"/>
    <dgm:cxn modelId="{8F22547C-C433-9745-B75A-C235A598563E}" type="presParOf" srcId="{D1AE8B37-3CDE-D847-994E-2B513EEBC4B0}" destId="{E70E929B-B3A0-2040-AAAF-24CFD13B87F1}" srcOrd="6" destOrd="0" presId="urn:microsoft.com/office/officeart/2005/8/layout/list1"/>
    <dgm:cxn modelId="{5F2674B9-E9F9-8D4A-9290-297FC77BAF67}" type="presParOf" srcId="{D1AE8B37-3CDE-D847-994E-2B513EEBC4B0}" destId="{6BF296B2-ABBB-0845-BC42-0416072568C5}" srcOrd="7" destOrd="0" presId="urn:microsoft.com/office/officeart/2005/8/layout/list1"/>
    <dgm:cxn modelId="{D3F0E4FD-80F0-5746-A576-83CAAFDB8BB4}" type="presParOf" srcId="{D1AE8B37-3CDE-D847-994E-2B513EEBC4B0}" destId="{7ED7F30D-DE33-FC4A-B705-091AB4ABA253}" srcOrd="8" destOrd="0" presId="urn:microsoft.com/office/officeart/2005/8/layout/list1"/>
    <dgm:cxn modelId="{DF058C58-2F7F-CF42-A3F5-8D6237754DBB}" type="presParOf" srcId="{7ED7F30D-DE33-FC4A-B705-091AB4ABA253}" destId="{3EECD22A-A780-5B4E-A6CE-47B4AC2A8C63}" srcOrd="0" destOrd="0" presId="urn:microsoft.com/office/officeart/2005/8/layout/list1"/>
    <dgm:cxn modelId="{DDF77CBC-A997-B842-9DC1-3A3F63E19763}" type="presParOf" srcId="{7ED7F30D-DE33-FC4A-B705-091AB4ABA253}" destId="{23B518BE-701F-FE47-B71A-425021E02819}" srcOrd="1" destOrd="0" presId="urn:microsoft.com/office/officeart/2005/8/layout/list1"/>
    <dgm:cxn modelId="{6842639C-E9C6-9E41-AAD2-528D271E4626}" type="presParOf" srcId="{D1AE8B37-3CDE-D847-994E-2B513EEBC4B0}" destId="{8D6659B5-9A1F-D044-8C85-CE1971A12886}" srcOrd="9" destOrd="0" presId="urn:microsoft.com/office/officeart/2005/8/layout/list1"/>
    <dgm:cxn modelId="{5F7851EC-5E21-0B49-B6F3-6449D652CE30}" type="presParOf" srcId="{D1AE8B37-3CDE-D847-994E-2B513EEBC4B0}" destId="{E90AF663-4A4A-E04D-9065-88277390B8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FFDC6F-EC95-7249-8F60-6F334EE988DF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96A03-1E90-0C4A-AAF0-95B629264566}">
      <dgm:prSet phldrT="[Text]" custT="1"/>
      <dgm:spPr/>
      <dgm:t>
        <a:bodyPr/>
        <a:lstStyle/>
        <a:p>
          <a:r>
            <a:rPr lang="en-US" sz="2400" dirty="0" smtClean="0"/>
            <a:t>Make sure people have the right information for basing decisions</a:t>
          </a:r>
          <a:endParaRPr lang="en-US" sz="2400" dirty="0"/>
        </a:p>
      </dgm:t>
    </dgm:pt>
    <dgm:pt modelId="{C7D5E6C3-46B8-6D45-94AA-E2DD1253B072}" type="parTrans" cxnId="{A5F72DEE-7400-D744-B3F5-D87D7249D88A}">
      <dgm:prSet/>
      <dgm:spPr/>
      <dgm:t>
        <a:bodyPr/>
        <a:lstStyle/>
        <a:p>
          <a:endParaRPr lang="en-US"/>
        </a:p>
      </dgm:t>
    </dgm:pt>
    <dgm:pt modelId="{717BF14A-31FE-FA4B-915D-A27EC5633F5F}" type="sibTrans" cxnId="{A5F72DEE-7400-D744-B3F5-D87D7249D88A}">
      <dgm:prSet/>
      <dgm:spPr/>
      <dgm:t>
        <a:bodyPr/>
        <a:lstStyle/>
        <a:p>
          <a:endParaRPr lang="en-US"/>
        </a:p>
      </dgm:t>
    </dgm:pt>
    <dgm:pt modelId="{B433EA0B-B95F-064A-9FBF-909EF4233CAC}">
      <dgm:prSet custT="1"/>
      <dgm:spPr/>
      <dgm:t>
        <a:bodyPr/>
        <a:lstStyle/>
        <a:p>
          <a:r>
            <a:rPr lang="en-US" sz="2400" dirty="0" smtClean="0"/>
            <a:t>Make people get that information in a way that reduces their costs of making right decisions</a:t>
          </a:r>
          <a:endParaRPr lang="en-US" sz="2400" dirty="0"/>
        </a:p>
      </dgm:t>
    </dgm:pt>
    <dgm:pt modelId="{939A9FCC-86C2-D74F-94CE-406D053A5EAD}" type="parTrans" cxnId="{AF62268B-12C7-3248-9299-4D80EE518604}">
      <dgm:prSet/>
      <dgm:spPr/>
      <dgm:t>
        <a:bodyPr/>
        <a:lstStyle/>
        <a:p>
          <a:endParaRPr lang="en-US"/>
        </a:p>
      </dgm:t>
    </dgm:pt>
    <dgm:pt modelId="{464B0D7D-D192-8A40-B74A-6A85DC0FFB49}" type="sibTrans" cxnId="{AF62268B-12C7-3248-9299-4D80EE518604}">
      <dgm:prSet/>
      <dgm:spPr/>
      <dgm:t>
        <a:bodyPr/>
        <a:lstStyle/>
        <a:p>
          <a:endParaRPr lang="en-US"/>
        </a:p>
      </dgm:t>
    </dgm:pt>
    <dgm:pt modelId="{0829DC14-6C72-6445-9954-4346E96CF866}">
      <dgm:prSet custT="1"/>
      <dgm:spPr/>
      <dgm:t>
        <a:bodyPr/>
        <a:lstStyle/>
        <a:p>
          <a:r>
            <a:rPr lang="en-US" sz="2400" dirty="0" smtClean="0"/>
            <a:t>Make sure information is presented in a way that requires the least math etc. skills</a:t>
          </a:r>
          <a:endParaRPr lang="en-US" sz="2400" dirty="0"/>
        </a:p>
      </dgm:t>
    </dgm:pt>
    <dgm:pt modelId="{1D0971B8-C539-114D-ACA4-58CFCDE89308}" type="parTrans" cxnId="{AB0329E8-9E05-4D4F-A454-26FA28CAEF4C}">
      <dgm:prSet/>
      <dgm:spPr/>
      <dgm:t>
        <a:bodyPr/>
        <a:lstStyle/>
        <a:p>
          <a:endParaRPr lang="en-US"/>
        </a:p>
      </dgm:t>
    </dgm:pt>
    <dgm:pt modelId="{E34F702E-7DB1-D945-8FE5-CE29B309DB3D}" type="sibTrans" cxnId="{AB0329E8-9E05-4D4F-A454-26FA28CAEF4C}">
      <dgm:prSet/>
      <dgm:spPr/>
      <dgm:t>
        <a:bodyPr/>
        <a:lstStyle/>
        <a:p>
          <a:endParaRPr lang="en-US"/>
        </a:p>
      </dgm:t>
    </dgm:pt>
    <dgm:pt modelId="{726D36F5-CA66-6C46-9BC5-85AA681B7CC0}" type="pres">
      <dgm:prSet presAssocID="{D9FFDC6F-EC95-7249-8F60-6F334EE988D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027A69-BC88-9D4A-9528-A5A4F4447115}" type="pres">
      <dgm:prSet presAssocID="{62996A03-1E90-0C4A-AAF0-95B629264566}" presName="parentLin" presStyleCnt="0"/>
      <dgm:spPr/>
    </dgm:pt>
    <dgm:pt modelId="{A7C43EF1-0041-DA47-BD3C-74F0A741601F}" type="pres">
      <dgm:prSet presAssocID="{62996A03-1E90-0C4A-AAF0-95B62926456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509C75E-7C1B-5C47-82D6-10316DAD2C2D}" type="pres">
      <dgm:prSet presAssocID="{62996A03-1E90-0C4A-AAF0-95B62926456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D6366-B5A5-F940-B93C-9E8A49E35055}" type="pres">
      <dgm:prSet presAssocID="{62996A03-1E90-0C4A-AAF0-95B629264566}" presName="negativeSpace" presStyleCnt="0"/>
      <dgm:spPr/>
    </dgm:pt>
    <dgm:pt modelId="{8987586A-FF2D-FE42-B2BB-D5DBC70E59DE}" type="pres">
      <dgm:prSet presAssocID="{62996A03-1E90-0C4A-AAF0-95B629264566}" presName="childText" presStyleLbl="conFgAcc1" presStyleIdx="0" presStyleCnt="3">
        <dgm:presLayoutVars>
          <dgm:bulletEnabled val="1"/>
        </dgm:presLayoutVars>
      </dgm:prSet>
      <dgm:spPr/>
    </dgm:pt>
    <dgm:pt modelId="{0122B4E9-10CF-4B42-A13C-280D22982343}" type="pres">
      <dgm:prSet presAssocID="{717BF14A-31FE-FA4B-915D-A27EC5633F5F}" presName="spaceBetweenRectangles" presStyleCnt="0"/>
      <dgm:spPr/>
    </dgm:pt>
    <dgm:pt modelId="{81531BB5-D702-6143-84F3-DECC2B5A5041}" type="pres">
      <dgm:prSet presAssocID="{B433EA0B-B95F-064A-9FBF-909EF4233CAC}" presName="parentLin" presStyleCnt="0"/>
      <dgm:spPr/>
    </dgm:pt>
    <dgm:pt modelId="{85796889-D0D0-634C-B468-8AFABE1E1806}" type="pres">
      <dgm:prSet presAssocID="{B433EA0B-B95F-064A-9FBF-909EF4233CA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FA89B07-A054-8242-A3A7-36F8EA90A6DD}" type="pres">
      <dgm:prSet presAssocID="{B433EA0B-B95F-064A-9FBF-909EF4233CA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94E43-48F6-0D48-AE9D-563BB6161682}" type="pres">
      <dgm:prSet presAssocID="{B433EA0B-B95F-064A-9FBF-909EF4233CAC}" presName="negativeSpace" presStyleCnt="0"/>
      <dgm:spPr/>
    </dgm:pt>
    <dgm:pt modelId="{38662316-2C87-7A4C-B7A6-D7692F3D1871}" type="pres">
      <dgm:prSet presAssocID="{B433EA0B-B95F-064A-9FBF-909EF4233CAC}" presName="childText" presStyleLbl="conFgAcc1" presStyleIdx="1" presStyleCnt="3">
        <dgm:presLayoutVars>
          <dgm:bulletEnabled val="1"/>
        </dgm:presLayoutVars>
      </dgm:prSet>
      <dgm:spPr/>
    </dgm:pt>
    <dgm:pt modelId="{E2FCB22C-9BA5-594C-B750-F65719C2825D}" type="pres">
      <dgm:prSet presAssocID="{464B0D7D-D192-8A40-B74A-6A85DC0FFB49}" presName="spaceBetweenRectangles" presStyleCnt="0"/>
      <dgm:spPr/>
    </dgm:pt>
    <dgm:pt modelId="{BD6613C1-55D4-0B44-9D2D-47E0D7AA8594}" type="pres">
      <dgm:prSet presAssocID="{0829DC14-6C72-6445-9954-4346E96CF866}" presName="parentLin" presStyleCnt="0"/>
      <dgm:spPr/>
    </dgm:pt>
    <dgm:pt modelId="{2BB15A9E-362D-D940-ACC0-FE8492A05FD4}" type="pres">
      <dgm:prSet presAssocID="{0829DC14-6C72-6445-9954-4346E96CF86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B41A969-E1FD-DF42-8CA5-47AC96F6E192}" type="pres">
      <dgm:prSet presAssocID="{0829DC14-6C72-6445-9954-4346E96CF86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157915-708A-1B43-A99B-B70B678F3B56}" type="pres">
      <dgm:prSet presAssocID="{0829DC14-6C72-6445-9954-4346E96CF866}" presName="negativeSpace" presStyleCnt="0"/>
      <dgm:spPr/>
    </dgm:pt>
    <dgm:pt modelId="{B691E1F4-AE54-CB43-81A4-BD71AA15CC22}" type="pres">
      <dgm:prSet presAssocID="{0829DC14-6C72-6445-9954-4346E96CF86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62268B-12C7-3248-9299-4D80EE518604}" srcId="{D9FFDC6F-EC95-7249-8F60-6F334EE988DF}" destId="{B433EA0B-B95F-064A-9FBF-909EF4233CAC}" srcOrd="1" destOrd="0" parTransId="{939A9FCC-86C2-D74F-94CE-406D053A5EAD}" sibTransId="{464B0D7D-D192-8A40-B74A-6A85DC0FFB49}"/>
    <dgm:cxn modelId="{1628D03A-4C00-0D4A-81CB-84B6F9192212}" type="presOf" srcId="{62996A03-1E90-0C4A-AAF0-95B629264566}" destId="{A7C43EF1-0041-DA47-BD3C-74F0A741601F}" srcOrd="0" destOrd="0" presId="urn:microsoft.com/office/officeart/2005/8/layout/list1"/>
    <dgm:cxn modelId="{ED0F9B0D-EFE3-1F48-902A-3071AFD623C8}" type="presOf" srcId="{0829DC14-6C72-6445-9954-4346E96CF866}" destId="{2B41A969-E1FD-DF42-8CA5-47AC96F6E192}" srcOrd="1" destOrd="0" presId="urn:microsoft.com/office/officeart/2005/8/layout/list1"/>
    <dgm:cxn modelId="{C3925357-B0F7-CA4E-949C-F17747447BC3}" type="presOf" srcId="{0829DC14-6C72-6445-9954-4346E96CF866}" destId="{2BB15A9E-362D-D940-ACC0-FE8492A05FD4}" srcOrd="0" destOrd="0" presId="urn:microsoft.com/office/officeart/2005/8/layout/list1"/>
    <dgm:cxn modelId="{B2881BBB-0151-2B47-AD50-A8BEC8770AD8}" type="presOf" srcId="{B433EA0B-B95F-064A-9FBF-909EF4233CAC}" destId="{85796889-D0D0-634C-B468-8AFABE1E1806}" srcOrd="0" destOrd="0" presId="urn:microsoft.com/office/officeart/2005/8/layout/list1"/>
    <dgm:cxn modelId="{BA843DA5-1194-7949-88FD-86CB25B9C93A}" type="presOf" srcId="{B433EA0B-B95F-064A-9FBF-909EF4233CAC}" destId="{DFA89B07-A054-8242-A3A7-36F8EA90A6DD}" srcOrd="1" destOrd="0" presId="urn:microsoft.com/office/officeart/2005/8/layout/list1"/>
    <dgm:cxn modelId="{8C61ACF6-8C8F-B844-A35B-F33D14F6A1C1}" type="presOf" srcId="{D9FFDC6F-EC95-7249-8F60-6F334EE988DF}" destId="{726D36F5-CA66-6C46-9BC5-85AA681B7CC0}" srcOrd="0" destOrd="0" presId="urn:microsoft.com/office/officeart/2005/8/layout/list1"/>
    <dgm:cxn modelId="{A5F72DEE-7400-D744-B3F5-D87D7249D88A}" srcId="{D9FFDC6F-EC95-7249-8F60-6F334EE988DF}" destId="{62996A03-1E90-0C4A-AAF0-95B629264566}" srcOrd="0" destOrd="0" parTransId="{C7D5E6C3-46B8-6D45-94AA-E2DD1253B072}" sibTransId="{717BF14A-31FE-FA4B-915D-A27EC5633F5F}"/>
    <dgm:cxn modelId="{C508077F-11EC-B946-9117-789BC798DBBF}" type="presOf" srcId="{62996A03-1E90-0C4A-AAF0-95B629264566}" destId="{5509C75E-7C1B-5C47-82D6-10316DAD2C2D}" srcOrd="1" destOrd="0" presId="urn:microsoft.com/office/officeart/2005/8/layout/list1"/>
    <dgm:cxn modelId="{AB0329E8-9E05-4D4F-A454-26FA28CAEF4C}" srcId="{D9FFDC6F-EC95-7249-8F60-6F334EE988DF}" destId="{0829DC14-6C72-6445-9954-4346E96CF866}" srcOrd="2" destOrd="0" parTransId="{1D0971B8-C539-114D-ACA4-58CFCDE89308}" sibTransId="{E34F702E-7DB1-D945-8FE5-CE29B309DB3D}"/>
    <dgm:cxn modelId="{579B2D25-6A97-FF4E-B51A-3ACD0FDC5EA8}" type="presParOf" srcId="{726D36F5-CA66-6C46-9BC5-85AA681B7CC0}" destId="{C6027A69-BC88-9D4A-9528-A5A4F4447115}" srcOrd="0" destOrd="0" presId="urn:microsoft.com/office/officeart/2005/8/layout/list1"/>
    <dgm:cxn modelId="{150F07FD-70C6-5B4F-A287-5193E9F22E5D}" type="presParOf" srcId="{C6027A69-BC88-9D4A-9528-A5A4F4447115}" destId="{A7C43EF1-0041-DA47-BD3C-74F0A741601F}" srcOrd="0" destOrd="0" presId="urn:microsoft.com/office/officeart/2005/8/layout/list1"/>
    <dgm:cxn modelId="{9988F9B0-AD45-A749-A46D-C051845785DE}" type="presParOf" srcId="{C6027A69-BC88-9D4A-9528-A5A4F4447115}" destId="{5509C75E-7C1B-5C47-82D6-10316DAD2C2D}" srcOrd="1" destOrd="0" presId="urn:microsoft.com/office/officeart/2005/8/layout/list1"/>
    <dgm:cxn modelId="{B2F460EA-DDF9-7A4A-9E4D-F4B955BDAF39}" type="presParOf" srcId="{726D36F5-CA66-6C46-9BC5-85AA681B7CC0}" destId="{EAED6366-B5A5-F940-B93C-9E8A49E35055}" srcOrd="1" destOrd="0" presId="urn:microsoft.com/office/officeart/2005/8/layout/list1"/>
    <dgm:cxn modelId="{2DD7CB44-AD83-1643-B442-183DFE44A8F9}" type="presParOf" srcId="{726D36F5-CA66-6C46-9BC5-85AA681B7CC0}" destId="{8987586A-FF2D-FE42-B2BB-D5DBC70E59DE}" srcOrd="2" destOrd="0" presId="urn:microsoft.com/office/officeart/2005/8/layout/list1"/>
    <dgm:cxn modelId="{1E9890AF-B08D-7D41-99C2-CD956526AE79}" type="presParOf" srcId="{726D36F5-CA66-6C46-9BC5-85AA681B7CC0}" destId="{0122B4E9-10CF-4B42-A13C-280D22982343}" srcOrd="3" destOrd="0" presId="urn:microsoft.com/office/officeart/2005/8/layout/list1"/>
    <dgm:cxn modelId="{F577F0C3-26AE-604C-9734-DDB79E81B2A5}" type="presParOf" srcId="{726D36F5-CA66-6C46-9BC5-85AA681B7CC0}" destId="{81531BB5-D702-6143-84F3-DECC2B5A5041}" srcOrd="4" destOrd="0" presId="urn:microsoft.com/office/officeart/2005/8/layout/list1"/>
    <dgm:cxn modelId="{A763BF3E-23DE-EC43-85A2-A0CC48D5E39B}" type="presParOf" srcId="{81531BB5-D702-6143-84F3-DECC2B5A5041}" destId="{85796889-D0D0-634C-B468-8AFABE1E1806}" srcOrd="0" destOrd="0" presId="urn:microsoft.com/office/officeart/2005/8/layout/list1"/>
    <dgm:cxn modelId="{82428916-DD3A-FB41-9A07-E0060B95BAF5}" type="presParOf" srcId="{81531BB5-D702-6143-84F3-DECC2B5A5041}" destId="{DFA89B07-A054-8242-A3A7-36F8EA90A6DD}" srcOrd="1" destOrd="0" presId="urn:microsoft.com/office/officeart/2005/8/layout/list1"/>
    <dgm:cxn modelId="{D01F9918-E840-074E-A300-7FAFB0CE5514}" type="presParOf" srcId="{726D36F5-CA66-6C46-9BC5-85AA681B7CC0}" destId="{17D94E43-48F6-0D48-AE9D-563BB6161682}" srcOrd="5" destOrd="0" presId="urn:microsoft.com/office/officeart/2005/8/layout/list1"/>
    <dgm:cxn modelId="{088D9AAC-B307-9F46-A43C-694DFDC27FA0}" type="presParOf" srcId="{726D36F5-CA66-6C46-9BC5-85AA681B7CC0}" destId="{38662316-2C87-7A4C-B7A6-D7692F3D1871}" srcOrd="6" destOrd="0" presId="urn:microsoft.com/office/officeart/2005/8/layout/list1"/>
    <dgm:cxn modelId="{5633320B-DF85-6B43-8E80-79F45CBD2942}" type="presParOf" srcId="{726D36F5-CA66-6C46-9BC5-85AA681B7CC0}" destId="{E2FCB22C-9BA5-594C-B750-F65719C2825D}" srcOrd="7" destOrd="0" presId="urn:microsoft.com/office/officeart/2005/8/layout/list1"/>
    <dgm:cxn modelId="{8DDA7658-DF06-3344-86B9-44ED07EB623F}" type="presParOf" srcId="{726D36F5-CA66-6C46-9BC5-85AA681B7CC0}" destId="{BD6613C1-55D4-0B44-9D2D-47E0D7AA8594}" srcOrd="8" destOrd="0" presId="urn:microsoft.com/office/officeart/2005/8/layout/list1"/>
    <dgm:cxn modelId="{3315BD75-5482-1E48-A646-228B83BE3755}" type="presParOf" srcId="{BD6613C1-55D4-0B44-9D2D-47E0D7AA8594}" destId="{2BB15A9E-362D-D940-ACC0-FE8492A05FD4}" srcOrd="0" destOrd="0" presId="urn:microsoft.com/office/officeart/2005/8/layout/list1"/>
    <dgm:cxn modelId="{3D8F976C-97D4-0D4F-8D16-6AE907EC3F1E}" type="presParOf" srcId="{BD6613C1-55D4-0B44-9D2D-47E0D7AA8594}" destId="{2B41A969-E1FD-DF42-8CA5-47AC96F6E192}" srcOrd="1" destOrd="0" presId="urn:microsoft.com/office/officeart/2005/8/layout/list1"/>
    <dgm:cxn modelId="{8AE317F1-498C-E441-A93A-33EF5949FE06}" type="presParOf" srcId="{726D36F5-CA66-6C46-9BC5-85AA681B7CC0}" destId="{D1157915-708A-1B43-A99B-B70B678F3B56}" srcOrd="9" destOrd="0" presId="urn:microsoft.com/office/officeart/2005/8/layout/list1"/>
    <dgm:cxn modelId="{9D5C642E-B86A-4A46-B16B-6EA70D5B8A4D}" type="presParOf" srcId="{726D36F5-CA66-6C46-9BC5-85AA681B7CC0}" destId="{B691E1F4-AE54-CB43-81A4-BD71AA15CC2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26FFC0-3165-0941-95B2-5688A45DBB2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C00E2-0504-FF4D-8730-152F9100C7A7}">
      <dgm:prSet phldrT="[Text]" custT="1"/>
      <dgm:spPr/>
      <dgm:t>
        <a:bodyPr/>
        <a:lstStyle/>
        <a:p>
          <a:r>
            <a:rPr lang="en-US" sz="2800" dirty="0" smtClean="0"/>
            <a:t>Figure out what the “right” decision is--the one a “rational well-informed” person would make)</a:t>
          </a:r>
          <a:endParaRPr lang="en-US" sz="2800" dirty="0"/>
        </a:p>
      </dgm:t>
    </dgm:pt>
    <dgm:pt modelId="{FCD1B580-D727-0249-B830-F2399E91BD4D}" type="parTrans" cxnId="{7A697B65-D6B5-7B44-811E-BEB7F2BA4A3F}">
      <dgm:prSet/>
      <dgm:spPr/>
      <dgm:t>
        <a:bodyPr/>
        <a:lstStyle/>
        <a:p>
          <a:endParaRPr lang="en-US"/>
        </a:p>
      </dgm:t>
    </dgm:pt>
    <dgm:pt modelId="{35F45778-678E-7D49-936C-BB4DD727C5AC}" type="sibTrans" cxnId="{7A697B65-D6B5-7B44-811E-BEB7F2BA4A3F}">
      <dgm:prSet/>
      <dgm:spPr/>
      <dgm:t>
        <a:bodyPr/>
        <a:lstStyle/>
        <a:p>
          <a:endParaRPr lang="en-US"/>
        </a:p>
      </dgm:t>
    </dgm:pt>
    <dgm:pt modelId="{3101BC7F-2014-6946-93B5-E3D1C293FC56}">
      <dgm:prSet custT="1"/>
      <dgm:spPr/>
      <dgm:t>
        <a:bodyPr/>
        <a:lstStyle/>
        <a:p>
          <a:r>
            <a:rPr lang="en-US" sz="2800" dirty="0" smtClean="0"/>
            <a:t>Nudge people towards making the decision “</a:t>
          </a:r>
          <a:r>
            <a:rPr lang="en-US" sz="2800" b="1" dirty="0" smtClean="0"/>
            <a:t>WE”</a:t>
          </a:r>
          <a:r>
            <a:rPr lang="en-US" sz="2800" dirty="0" smtClean="0"/>
            <a:t> think is right</a:t>
          </a:r>
          <a:endParaRPr lang="en-US" sz="2800" dirty="0"/>
        </a:p>
      </dgm:t>
    </dgm:pt>
    <dgm:pt modelId="{64BBC9F4-4AA6-C144-B16B-7BEE9683B2D9}" type="parTrans" cxnId="{F8FFF8BE-97DE-5B48-B273-54B2B62B5F5F}">
      <dgm:prSet/>
      <dgm:spPr/>
      <dgm:t>
        <a:bodyPr/>
        <a:lstStyle/>
        <a:p>
          <a:endParaRPr lang="en-US"/>
        </a:p>
      </dgm:t>
    </dgm:pt>
    <dgm:pt modelId="{95DF5F4B-186F-9748-A9A6-FF131561178E}" type="sibTrans" cxnId="{F8FFF8BE-97DE-5B48-B273-54B2B62B5F5F}">
      <dgm:prSet/>
      <dgm:spPr/>
      <dgm:t>
        <a:bodyPr/>
        <a:lstStyle/>
        <a:p>
          <a:endParaRPr lang="en-US"/>
        </a:p>
      </dgm:t>
    </dgm:pt>
    <dgm:pt modelId="{9AD589EB-D1F8-FF40-A788-4D02600FD391}" type="pres">
      <dgm:prSet presAssocID="{6C26FFC0-3165-0941-95B2-5688A45DBB2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630DB8-9D3F-CD4B-9A1A-7E15C8600D14}" type="pres">
      <dgm:prSet presAssocID="{344C00E2-0504-FF4D-8730-152F9100C7A7}" presName="parentLin" presStyleCnt="0"/>
      <dgm:spPr/>
    </dgm:pt>
    <dgm:pt modelId="{611AED5B-2DF6-8845-B8A9-180B873CC2C4}" type="pres">
      <dgm:prSet presAssocID="{344C00E2-0504-FF4D-8730-152F9100C7A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3A3F5CC-60D7-B54F-974F-CF80828BC499}" type="pres">
      <dgm:prSet presAssocID="{344C00E2-0504-FF4D-8730-152F9100C7A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B7A2C-3BC1-BF43-B854-848088E5DB7F}" type="pres">
      <dgm:prSet presAssocID="{344C00E2-0504-FF4D-8730-152F9100C7A7}" presName="negativeSpace" presStyleCnt="0"/>
      <dgm:spPr/>
    </dgm:pt>
    <dgm:pt modelId="{76A4143D-17ED-A748-A587-E10E62E43334}" type="pres">
      <dgm:prSet presAssocID="{344C00E2-0504-FF4D-8730-152F9100C7A7}" presName="childText" presStyleLbl="conFgAcc1" presStyleIdx="0" presStyleCnt="2">
        <dgm:presLayoutVars>
          <dgm:bulletEnabled val="1"/>
        </dgm:presLayoutVars>
      </dgm:prSet>
      <dgm:spPr/>
    </dgm:pt>
    <dgm:pt modelId="{687BE071-ECEC-904E-8944-F7E5E79C2EBF}" type="pres">
      <dgm:prSet presAssocID="{35F45778-678E-7D49-936C-BB4DD727C5AC}" presName="spaceBetweenRectangles" presStyleCnt="0"/>
      <dgm:spPr/>
    </dgm:pt>
    <dgm:pt modelId="{85F87D65-C338-A84D-B854-A644311457F9}" type="pres">
      <dgm:prSet presAssocID="{3101BC7F-2014-6946-93B5-E3D1C293FC56}" presName="parentLin" presStyleCnt="0"/>
      <dgm:spPr/>
    </dgm:pt>
    <dgm:pt modelId="{49B39B00-8D42-3942-B198-33A7C352812B}" type="pres">
      <dgm:prSet presAssocID="{3101BC7F-2014-6946-93B5-E3D1C293FC5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7F19FEA-D713-5449-B6E6-2ACCD41FBA62}" type="pres">
      <dgm:prSet presAssocID="{3101BC7F-2014-6946-93B5-E3D1C293FC5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C01E4-6377-6043-A231-4D8DBF3556CC}" type="pres">
      <dgm:prSet presAssocID="{3101BC7F-2014-6946-93B5-E3D1C293FC56}" presName="negativeSpace" presStyleCnt="0"/>
      <dgm:spPr/>
    </dgm:pt>
    <dgm:pt modelId="{AEBBAA6A-54D7-CE41-8E18-6BBDB12576C8}" type="pres">
      <dgm:prSet presAssocID="{3101BC7F-2014-6946-93B5-E3D1C293FC5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EA0818-77B0-F04D-BB6E-504249DC45BA}" type="presOf" srcId="{3101BC7F-2014-6946-93B5-E3D1C293FC56}" destId="{49B39B00-8D42-3942-B198-33A7C352812B}" srcOrd="0" destOrd="0" presId="urn:microsoft.com/office/officeart/2005/8/layout/list1"/>
    <dgm:cxn modelId="{E295800A-41A2-964A-971C-04ACF96980DD}" type="presOf" srcId="{6C26FFC0-3165-0941-95B2-5688A45DBB24}" destId="{9AD589EB-D1F8-FF40-A788-4D02600FD391}" srcOrd="0" destOrd="0" presId="urn:microsoft.com/office/officeart/2005/8/layout/list1"/>
    <dgm:cxn modelId="{EAFF06B7-6CB9-5846-90C2-FF7E12853F19}" type="presOf" srcId="{344C00E2-0504-FF4D-8730-152F9100C7A7}" destId="{E3A3F5CC-60D7-B54F-974F-CF80828BC499}" srcOrd="1" destOrd="0" presId="urn:microsoft.com/office/officeart/2005/8/layout/list1"/>
    <dgm:cxn modelId="{F8FFF8BE-97DE-5B48-B273-54B2B62B5F5F}" srcId="{6C26FFC0-3165-0941-95B2-5688A45DBB24}" destId="{3101BC7F-2014-6946-93B5-E3D1C293FC56}" srcOrd="1" destOrd="0" parTransId="{64BBC9F4-4AA6-C144-B16B-7BEE9683B2D9}" sibTransId="{95DF5F4B-186F-9748-A9A6-FF131561178E}"/>
    <dgm:cxn modelId="{7A697B65-D6B5-7B44-811E-BEB7F2BA4A3F}" srcId="{6C26FFC0-3165-0941-95B2-5688A45DBB24}" destId="{344C00E2-0504-FF4D-8730-152F9100C7A7}" srcOrd="0" destOrd="0" parTransId="{FCD1B580-D727-0249-B830-F2399E91BD4D}" sibTransId="{35F45778-678E-7D49-936C-BB4DD727C5AC}"/>
    <dgm:cxn modelId="{C3D8FBC6-7DF2-F14E-8265-33C2B7543E66}" type="presOf" srcId="{344C00E2-0504-FF4D-8730-152F9100C7A7}" destId="{611AED5B-2DF6-8845-B8A9-180B873CC2C4}" srcOrd="0" destOrd="0" presId="urn:microsoft.com/office/officeart/2005/8/layout/list1"/>
    <dgm:cxn modelId="{B7903B66-3C2A-5343-AEB2-F8B99AA30B4C}" type="presOf" srcId="{3101BC7F-2014-6946-93B5-E3D1C293FC56}" destId="{B7F19FEA-D713-5449-B6E6-2ACCD41FBA62}" srcOrd="1" destOrd="0" presId="urn:microsoft.com/office/officeart/2005/8/layout/list1"/>
    <dgm:cxn modelId="{B8B5D7A7-DF4F-AC4C-B80A-FFB769A47E88}" type="presParOf" srcId="{9AD589EB-D1F8-FF40-A788-4D02600FD391}" destId="{96630DB8-9D3F-CD4B-9A1A-7E15C8600D14}" srcOrd="0" destOrd="0" presId="urn:microsoft.com/office/officeart/2005/8/layout/list1"/>
    <dgm:cxn modelId="{F0715B87-2667-EF4C-BF59-326B12176E8C}" type="presParOf" srcId="{96630DB8-9D3F-CD4B-9A1A-7E15C8600D14}" destId="{611AED5B-2DF6-8845-B8A9-180B873CC2C4}" srcOrd="0" destOrd="0" presId="urn:microsoft.com/office/officeart/2005/8/layout/list1"/>
    <dgm:cxn modelId="{A50E3783-6737-2C4C-801C-3406C3597457}" type="presParOf" srcId="{96630DB8-9D3F-CD4B-9A1A-7E15C8600D14}" destId="{E3A3F5CC-60D7-B54F-974F-CF80828BC499}" srcOrd="1" destOrd="0" presId="urn:microsoft.com/office/officeart/2005/8/layout/list1"/>
    <dgm:cxn modelId="{FEB37650-0CB7-CF49-AA88-B9E4FB068E22}" type="presParOf" srcId="{9AD589EB-D1F8-FF40-A788-4D02600FD391}" destId="{54AB7A2C-3BC1-BF43-B854-848088E5DB7F}" srcOrd="1" destOrd="0" presId="urn:microsoft.com/office/officeart/2005/8/layout/list1"/>
    <dgm:cxn modelId="{CA48BCC3-990C-EC49-AD49-06CA15627676}" type="presParOf" srcId="{9AD589EB-D1F8-FF40-A788-4D02600FD391}" destId="{76A4143D-17ED-A748-A587-E10E62E43334}" srcOrd="2" destOrd="0" presId="urn:microsoft.com/office/officeart/2005/8/layout/list1"/>
    <dgm:cxn modelId="{4852F642-665C-8D42-A094-BCE33A6197AE}" type="presParOf" srcId="{9AD589EB-D1F8-FF40-A788-4D02600FD391}" destId="{687BE071-ECEC-904E-8944-F7E5E79C2EBF}" srcOrd="3" destOrd="0" presId="urn:microsoft.com/office/officeart/2005/8/layout/list1"/>
    <dgm:cxn modelId="{449F6A07-5262-2740-A299-2A3C140420E2}" type="presParOf" srcId="{9AD589EB-D1F8-FF40-A788-4D02600FD391}" destId="{85F87D65-C338-A84D-B854-A644311457F9}" srcOrd="4" destOrd="0" presId="urn:microsoft.com/office/officeart/2005/8/layout/list1"/>
    <dgm:cxn modelId="{F187EA7F-E66B-034D-8626-FB1CEFD9BFF3}" type="presParOf" srcId="{85F87D65-C338-A84D-B854-A644311457F9}" destId="{49B39B00-8D42-3942-B198-33A7C352812B}" srcOrd="0" destOrd="0" presId="urn:microsoft.com/office/officeart/2005/8/layout/list1"/>
    <dgm:cxn modelId="{6DFC48FA-9E21-934D-B69E-C1DD74FF7CA0}" type="presParOf" srcId="{85F87D65-C338-A84D-B854-A644311457F9}" destId="{B7F19FEA-D713-5449-B6E6-2ACCD41FBA62}" srcOrd="1" destOrd="0" presId="urn:microsoft.com/office/officeart/2005/8/layout/list1"/>
    <dgm:cxn modelId="{44ADEAF8-889C-5545-842E-9C41A93D93CA}" type="presParOf" srcId="{9AD589EB-D1F8-FF40-A788-4D02600FD391}" destId="{7F7C01E4-6377-6043-A231-4D8DBF3556CC}" srcOrd="5" destOrd="0" presId="urn:microsoft.com/office/officeart/2005/8/layout/list1"/>
    <dgm:cxn modelId="{BF81E122-0E1B-444A-BBE8-66DD1F6385D3}" type="presParOf" srcId="{9AD589EB-D1F8-FF40-A788-4D02600FD391}" destId="{AEBBAA6A-54D7-CE41-8E18-6BBDB12576C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58BD30-6B3E-EF41-8562-1351E2D797D3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320E1C-0812-CC4F-A311-F4BC0F5B4F23}">
      <dgm:prSet phldrT="[Text]" custT="1"/>
      <dgm:spPr/>
      <dgm:t>
        <a:bodyPr/>
        <a:lstStyle/>
        <a:p>
          <a:r>
            <a:rPr lang="en-US" sz="2400" dirty="0" smtClean="0"/>
            <a:t>Figure out what the “right” decision is--the one a rational well-informed person would make</a:t>
          </a:r>
          <a:endParaRPr lang="en-US" sz="2400" dirty="0"/>
        </a:p>
      </dgm:t>
    </dgm:pt>
    <dgm:pt modelId="{B424B252-FFC2-4640-BD74-F63A32537D80}" type="parTrans" cxnId="{DEB25D0D-B065-BD46-807B-0BDD6EF7A44E}">
      <dgm:prSet/>
      <dgm:spPr/>
      <dgm:t>
        <a:bodyPr/>
        <a:lstStyle/>
        <a:p>
          <a:endParaRPr lang="en-US"/>
        </a:p>
      </dgm:t>
    </dgm:pt>
    <dgm:pt modelId="{69460352-2778-3147-ABCC-33E2ABAD9F32}" type="sibTrans" cxnId="{DEB25D0D-B065-BD46-807B-0BDD6EF7A44E}">
      <dgm:prSet/>
      <dgm:spPr/>
      <dgm:t>
        <a:bodyPr/>
        <a:lstStyle/>
        <a:p>
          <a:endParaRPr lang="en-US"/>
        </a:p>
      </dgm:t>
    </dgm:pt>
    <dgm:pt modelId="{EAD61759-6563-F846-BD44-F264916A5E7A}">
      <dgm:prSet custT="1"/>
      <dgm:spPr/>
      <dgm:t>
        <a:bodyPr/>
        <a:lstStyle/>
        <a:p>
          <a:r>
            <a:rPr lang="en-US" sz="2400" dirty="0" smtClean="0"/>
            <a:t>Prevent businesses from offering options that would result in consumers making the “wrong” decision</a:t>
          </a:r>
          <a:endParaRPr lang="en-US" sz="2400" dirty="0"/>
        </a:p>
      </dgm:t>
    </dgm:pt>
    <dgm:pt modelId="{611C2077-7054-D645-8BDA-AFFE67CE5B7F}" type="parTrans" cxnId="{45329ADD-ED78-544E-98F2-51931AEFA885}">
      <dgm:prSet/>
      <dgm:spPr/>
      <dgm:t>
        <a:bodyPr/>
        <a:lstStyle/>
        <a:p>
          <a:endParaRPr lang="en-US"/>
        </a:p>
      </dgm:t>
    </dgm:pt>
    <dgm:pt modelId="{502A92B4-1891-B14F-B907-11F1CD4E0487}" type="sibTrans" cxnId="{45329ADD-ED78-544E-98F2-51931AEFA885}">
      <dgm:prSet/>
      <dgm:spPr/>
      <dgm:t>
        <a:bodyPr/>
        <a:lstStyle/>
        <a:p>
          <a:endParaRPr lang="en-US"/>
        </a:p>
      </dgm:t>
    </dgm:pt>
    <dgm:pt modelId="{2EC83563-3AF1-824E-A3D9-3C428B2B3E69}">
      <dgm:prSet custT="1"/>
      <dgm:spPr/>
      <dgm:t>
        <a:bodyPr/>
        <a:lstStyle/>
        <a:p>
          <a:r>
            <a:rPr lang="en-US" sz="2400" dirty="0" smtClean="0"/>
            <a:t>Preventing consumers from making “wrong” choices</a:t>
          </a:r>
          <a:endParaRPr lang="en-US" sz="2400" dirty="0"/>
        </a:p>
      </dgm:t>
    </dgm:pt>
    <dgm:pt modelId="{90CD051C-58C1-944B-9FD5-5FDA259BC8A6}" type="parTrans" cxnId="{C99B16BD-936B-974F-9839-5F67D918D28D}">
      <dgm:prSet/>
      <dgm:spPr/>
      <dgm:t>
        <a:bodyPr/>
        <a:lstStyle/>
        <a:p>
          <a:endParaRPr lang="en-US"/>
        </a:p>
      </dgm:t>
    </dgm:pt>
    <dgm:pt modelId="{732CCE2F-3F9A-0145-B910-F2520820F36E}" type="sibTrans" cxnId="{C99B16BD-936B-974F-9839-5F67D918D28D}">
      <dgm:prSet/>
      <dgm:spPr/>
      <dgm:t>
        <a:bodyPr/>
        <a:lstStyle/>
        <a:p>
          <a:endParaRPr lang="en-US"/>
        </a:p>
      </dgm:t>
    </dgm:pt>
    <dgm:pt modelId="{C43F9999-990B-7049-A897-132766D3593F}" type="pres">
      <dgm:prSet presAssocID="{4858BD30-6B3E-EF41-8562-1351E2D797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11499A-847C-1E41-91C6-C6A45DDB7E02}" type="pres">
      <dgm:prSet presAssocID="{41320E1C-0812-CC4F-A311-F4BC0F5B4F23}" presName="parentLin" presStyleCnt="0"/>
      <dgm:spPr/>
    </dgm:pt>
    <dgm:pt modelId="{6E1E79B8-F155-2943-A109-786768150C0A}" type="pres">
      <dgm:prSet presAssocID="{41320E1C-0812-CC4F-A311-F4BC0F5B4F2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891B343-F05A-D744-971B-8AD237ECB887}" type="pres">
      <dgm:prSet presAssocID="{41320E1C-0812-CC4F-A311-F4BC0F5B4F2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D958F-29C9-0740-8204-7F59FCF9979D}" type="pres">
      <dgm:prSet presAssocID="{41320E1C-0812-CC4F-A311-F4BC0F5B4F23}" presName="negativeSpace" presStyleCnt="0"/>
      <dgm:spPr/>
    </dgm:pt>
    <dgm:pt modelId="{192876BF-1CB9-0F40-AE74-8A63BD288ED4}" type="pres">
      <dgm:prSet presAssocID="{41320E1C-0812-CC4F-A311-F4BC0F5B4F23}" presName="childText" presStyleLbl="conFgAcc1" presStyleIdx="0" presStyleCnt="3">
        <dgm:presLayoutVars>
          <dgm:bulletEnabled val="1"/>
        </dgm:presLayoutVars>
      </dgm:prSet>
      <dgm:spPr/>
    </dgm:pt>
    <dgm:pt modelId="{3C81FE6F-0193-EE41-AFDA-162E6C950FE8}" type="pres">
      <dgm:prSet presAssocID="{69460352-2778-3147-ABCC-33E2ABAD9F32}" presName="spaceBetweenRectangles" presStyleCnt="0"/>
      <dgm:spPr/>
    </dgm:pt>
    <dgm:pt modelId="{D819B32B-508A-D542-A65C-CEE0156E73F7}" type="pres">
      <dgm:prSet presAssocID="{EAD61759-6563-F846-BD44-F264916A5E7A}" presName="parentLin" presStyleCnt="0"/>
      <dgm:spPr/>
    </dgm:pt>
    <dgm:pt modelId="{249D3AEF-587A-E24A-BC0A-34A399E6B6DE}" type="pres">
      <dgm:prSet presAssocID="{EAD61759-6563-F846-BD44-F264916A5E7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C411760-DB71-254D-8284-CBD4EE703207}" type="pres">
      <dgm:prSet presAssocID="{EAD61759-6563-F846-BD44-F264916A5E7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63BEB-34A7-474B-8A3A-52E36D28A3EB}" type="pres">
      <dgm:prSet presAssocID="{EAD61759-6563-F846-BD44-F264916A5E7A}" presName="negativeSpace" presStyleCnt="0"/>
      <dgm:spPr/>
    </dgm:pt>
    <dgm:pt modelId="{D48EF9E2-7DFE-E54B-A391-F199D69BFE2D}" type="pres">
      <dgm:prSet presAssocID="{EAD61759-6563-F846-BD44-F264916A5E7A}" presName="childText" presStyleLbl="conFgAcc1" presStyleIdx="1" presStyleCnt="3">
        <dgm:presLayoutVars>
          <dgm:bulletEnabled val="1"/>
        </dgm:presLayoutVars>
      </dgm:prSet>
      <dgm:spPr/>
    </dgm:pt>
    <dgm:pt modelId="{DC892CCA-090E-CA4E-A7DF-EF4B753F45AA}" type="pres">
      <dgm:prSet presAssocID="{502A92B4-1891-B14F-B907-11F1CD4E0487}" presName="spaceBetweenRectangles" presStyleCnt="0"/>
      <dgm:spPr/>
    </dgm:pt>
    <dgm:pt modelId="{E51A56FB-BE18-964F-83CB-F74F1A8A7580}" type="pres">
      <dgm:prSet presAssocID="{2EC83563-3AF1-824E-A3D9-3C428B2B3E69}" presName="parentLin" presStyleCnt="0"/>
      <dgm:spPr/>
    </dgm:pt>
    <dgm:pt modelId="{A5758632-8584-CB4C-8F36-20C748D56B24}" type="pres">
      <dgm:prSet presAssocID="{2EC83563-3AF1-824E-A3D9-3C428B2B3E6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E67BDE1-9FF0-B543-89E3-3BED3B566058}" type="pres">
      <dgm:prSet presAssocID="{2EC83563-3AF1-824E-A3D9-3C428B2B3E6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9632E-FD31-F94D-B87B-E3CE0EF0266F}" type="pres">
      <dgm:prSet presAssocID="{2EC83563-3AF1-824E-A3D9-3C428B2B3E69}" presName="negativeSpace" presStyleCnt="0"/>
      <dgm:spPr/>
    </dgm:pt>
    <dgm:pt modelId="{AF4F2DF8-60B9-0646-93D6-D37F382337A6}" type="pres">
      <dgm:prSet presAssocID="{2EC83563-3AF1-824E-A3D9-3C428B2B3E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699451-8F49-2548-84DE-B01910C20E3B}" type="presOf" srcId="{4858BD30-6B3E-EF41-8562-1351E2D797D3}" destId="{C43F9999-990B-7049-A897-132766D3593F}" srcOrd="0" destOrd="0" presId="urn:microsoft.com/office/officeart/2005/8/layout/list1"/>
    <dgm:cxn modelId="{DEB25D0D-B065-BD46-807B-0BDD6EF7A44E}" srcId="{4858BD30-6B3E-EF41-8562-1351E2D797D3}" destId="{41320E1C-0812-CC4F-A311-F4BC0F5B4F23}" srcOrd="0" destOrd="0" parTransId="{B424B252-FFC2-4640-BD74-F63A32537D80}" sibTransId="{69460352-2778-3147-ABCC-33E2ABAD9F32}"/>
    <dgm:cxn modelId="{8D514CC3-6DC0-CB44-819E-6DF8A455FAC7}" type="presOf" srcId="{41320E1C-0812-CC4F-A311-F4BC0F5B4F23}" destId="{F891B343-F05A-D744-971B-8AD237ECB887}" srcOrd="1" destOrd="0" presId="urn:microsoft.com/office/officeart/2005/8/layout/list1"/>
    <dgm:cxn modelId="{C99B16BD-936B-974F-9839-5F67D918D28D}" srcId="{4858BD30-6B3E-EF41-8562-1351E2D797D3}" destId="{2EC83563-3AF1-824E-A3D9-3C428B2B3E69}" srcOrd="2" destOrd="0" parTransId="{90CD051C-58C1-944B-9FD5-5FDA259BC8A6}" sibTransId="{732CCE2F-3F9A-0145-B910-F2520820F36E}"/>
    <dgm:cxn modelId="{1427819C-0765-5E42-89DB-E84E31CD185C}" type="presOf" srcId="{2EC83563-3AF1-824E-A3D9-3C428B2B3E69}" destId="{2E67BDE1-9FF0-B543-89E3-3BED3B566058}" srcOrd="1" destOrd="0" presId="urn:microsoft.com/office/officeart/2005/8/layout/list1"/>
    <dgm:cxn modelId="{050C1090-B895-C64C-9E64-B35CBCE48DE7}" type="presOf" srcId="{2EC83563-3AF1-824E-A3D9-3C428B2B3E69}" destId="{A5758632-8584-CB4C-8F36-20C748D56B24}" srcOrd="0" destOrd="0" presId="urn:microsoft.com/office/officeart/2005/8/layout/list1"/>
    <dgm:cxn modelId="{45329ADD-ED78-544E-98F2-51931AEFA885}" srcId="{4858BD30-6B3E-EF41-8562-1351E2D797D3}" destId="{EAD61759-6563-F846-BD44-F264916A5E7A}" srcOrd="1" destOrd="0" parTransId="{611C2077-7054-D645-8BDA-AFFE67CE5B7F}" sibTransId="{502A92B4-1891-B14F-B907-11F1CD4E0487}"/>
    <dgm:cxn modelId="{E25E3570-E8AF-7D4A-9CCC-3504E6F066CD}" type="presOf" srcId="{41320E1C-0812-CC4F-A311-F4BC0F5B4F23}" destId="{6E1E79B8-F155-2943-A109-786768150C0A}" srcOrd="0" destOrd="0" presId="urn:microsoft.com/office/officeart/2005/8/layout/list1"/>
    <dgm:cxn modelId="{0EC52729-80A6-A44F-942C-FC3644183DBE}" type="presOf" srcId="{EAD61759-6563-F846-BD44-F264916A5E7A}" destId="{FC411760-DB71-254D-8284-CBD4EE703207}" srcOrd="1" destOrd="0" presId="urn:microsoft.com/office/officeart/2005/8/layout/list1"/>
    <dgm:cxn modelId="{5224328A-EADC-5944-9CAB-22BFF99142D6}" type="presOf" srcId="{EAD61759-6563-F846-BD44-F264916A5E7A}" destId="{249D3AEF-587A-E24A-BC0A-34A399E6B6DE}" srcOrd="0" destOrd="0" presId="urn:microsoft.com/office/officeart/2005/8/layout/list1"/>
    <dgm:cxn modelId="{FE5E7D80-04FB-DC48-994A-37EDCA857B0B}" type="presParOf" srcId="{C43F9999-990B-7049-A897-132766D3593F}" destId="{2E11499A-847C-1E41-91C6-C6A45DDB7E02}" srcOrd="0" destOrd="0" presId="urn:microsoft.com/office/officeart/2005/8/layout/list1"/>
    <dgm:cxn modelId="{AC63561B-2A98-6F4A-ABA8-31FA7AA8E312}" type="presParOf" srcId="{2E11499A-847C-1E41-91C6-C6A45DDB7E02}" destId="{6E1E79B8-F155-2943-A109-786768150C0A}" srcOrd="0" destOrd="0" presId="urn:microsoft.com/office/officeart/2005/8/layout/list1"/>
    <dgm:cxn modelId="{EE6DBFEC-C90F-5146-A579-18F5918D626E}" type="presParOf" srcId="{2E11499A-847C-1E41-91C6-C6A45DDB7E02}" destId="{F891B343-F05A-D744-971B-8AD237ECB887}" srcOrd="1" destOrd="0" presId="urn:microsoft.com/office/officeart/2005/8/layout/list1"/>
    <dgm:cxn modelId="{38D42C82-F376-4446-8317-F92B9ECF4024}" type="presParOf" srcId="{C43F9999-990B-7049-A897-132766D3593F}" destId="{EFDD958F-29C9-0740-8204-7F59FCF9979D}" srcOrd="1" destOrd="0" presId="urn:microsoft.com/office/officeart/2005/8/layout/list1"/>
    <dgm:cxn modelId="{E74F447A-DA64-A148-B302-9241D7CE33CB}" type="presParOf" srcId="{C43F9999-990B-7049-A897-132766D3593F}" destId="{192876BF-1CB9-0F40-AE74-8A63BD288ED4}" srcOrd="2" destOrd="0" presId="urn:microsoft.com/office/officeart/2005/8/layout/list1"/>
    <dgm:cxn modelId="{F5CE0B1B-338D-0A46-93EB-D98CB74523A6}" type="presParOf" srcId="{C43F9999-990B-7049-A897-132766D3593F}" destId="{3C81FE6F-0193-EE41-AFDA-162E6C950FE8}" srcOrd="3" destOrd="0" presId="urn:microsoft.com/office/officeart/2005/8/layout/list1"/>
    <dgm:cxn modelId="{2B78FA1E-463A-1F48-8080-963701C07B68}" type="presParOf" srcId="{C43F9999-990B-7049-A897-132766D3593F}" destId="{D819B32B-508A-D542-A65C-CEE0156E73F7}" srcOrd="4" destOrd="0" presId="urn:microsoft.com/office/officeart/2005/8/layout/list1"/>
    <dgm:cxn modelId="{7D50D4C5-6EFE-FE4C-AA68-9C67E2205B52}" type="presParOf" srcId="{D819B32B-508A-D542-A65C-CEE0156E73F7}" destId="{249D3AEF-587A-E24A-BC0A-34A399E6B6DE}" srcOrd="0" destOrd="0" presId="urn:microsoft.com/office/officeart/2005/8/layout/list1"/>
    <dgm:cxn modelId="{61489FD1-54D9-BE43-A04A-B629EA7182BE}" type="presParOf" srcId="{D819B32B-508A-D542-A65C-CEE0156E73F7}" destId="{FC411760-DB71-254D-8284-CBD4EE703207}" srcOrd="1" destOrd="0" presId="urn:microsoft.com/office/officeart/2005/8/layout/list1"/>
    <dgm:cxn modelId="{1CE09023-FD73-7D4A-9EF3-AF8C4BCF6B62}" type="presParOf" srcId="{C43F9999-990B-7049-A897-132766D3593F}" destId="{A6D63BEB-34A7-474B-8A3A-52E36D28A3EB}" srcOrd="5" destOrd="0" presId="urn:microsoft.com/office/officeart/2005/8/layout/list1"/>
    <dgm:cxn modelId="{BF96C6F3-31D8-A140-B53D-963FA6EF5BFF}" type="presParOf" srcId="{C43F9999-990B-7049-A897-132766D3593F}" destId="{D48EF9E2-7DFE-E54B-A391-F199D69BFE2D}" srcOrd="6" destOrd="0" presId="urn:microsoft.com/office/officeart/2005/8/layout/list1"/>
    <dgm:cxn modelId="{AA083528-9798-9542-8EA7-DE3122660922}" type="presParOf" srcId="{C43F9999-990B-7049-A897-132766D3593F}" destId="{DC892CCA-090E-CA4E-A7DF-EF4B753F45AA}" srcOrd="7" destOrd="0" presId="urn:microsoft.com/office/officeart/2005/8/layout/list1"/>
    <dgm:cxn modelId="{858FA78F-B07C-C747-A421-AD7D7141AB32}" type="presParOf" srcId="{C43F9999-990B-7049-A897-132766D3593F}" destId="{E51A56FB-BE18-964F-83CB-F74F1A8A7580}" srcOrd="8" destOrd="0" presId="urn:microsoft.com/office/officeart/2005/8/layout/list1"/>
    <dgm:cxn modelId="{04175017-914D-0247-82CE-E6BDD1E50F90}" type="presParOf" srcId="{E51A56FB-BE18-964F-83CB-F74F1A8A7580}" destId="{A5758632-8584-CB4C-8F36-20C748D56B24}" srcOrd="0" destOrd="0" presId="urn:microsoft.com/office/officeart/2005/8/layout/list1"/>
    <dgm:cxn modelId="{D40BDAC4-AD7A-C84B-9745-FE90349DB03D}" type="presParOf" srcId="{E51A56FB-BE18-964F-83CB-F74F1A8A7580}" destId="{2E67BDE1-9FF0-B543-89E3-3BED3B566058}" srcOrd="1" destOrd="0" presId="urn:microsoft.com/office/officeart/2005/8/layout/list1"/>
    <dgm:cxn modelId="{DFB9DDA4-00C0-3542-A4F3-3B2E3949F42B}" type="presParOf" srcId="{C43F9999-990B-7049-A897-132766D3593F}" destId="{57E9632E-FD31-F94D-B87B-E3CE0EF0266F}" srcOrd="9" destOrd="0" presId="urn:microsoft.com/office/officeart/2005/8/layout/list1"/>
    <dgm:cxn modelId="{A63A1B52-D05F-6F42-B204-046EE503F04B}" type="presParOf" srcId="{C43F9999-990B-7049-A897-132766D3593F}" destId="{AF4F2DF8-60B9-0646-93D6-D37F382337A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42943E4-5028-5249-9A10-9BD46B18083C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60800-9E70-504C-A7AC-2213AEB907D7}">
      <dgm:prSet phldrT="[Text]" custT="1"/>
      <dgm:spPr/>
      <dgm:t>
        <a:bodyPr/>
        <a:lstStyle/>
        <a:p>
          <a:r>
            <a:rPr lang="en-US" sz="2800" dirty="0" smtClean="0"/>
            <a:t>Market importance of cognitive failures disputed</a:t>
          </a:r>
          <a:endParaRPr lang="en-US" sz="2800" dirty="0"/>
        </a:p>
      </dgm:t>
    </dgm:pt>
    <dgm:pt modelId="{AA5DBCB7-C608-5448-B30F-290B27555013}" type="parTrans" cxnId="{48C4A7D3-F954-0A43-8052-BF23D91DA5D4}">
      <dgm:prSet/>
      <dgm:spPr/>
      <dgm:t>
        <a:bodyPr/>
        <a:lstStyle/>
        <a:p>
          <a:endParaRPr lang="en-US"/>
        </a:p>
      </dgm:t>
    </dgm:pt>
    <dgm:pt modelId="{5B143BD0-235E-9244-A780-F09DF84F6F89}" type="sibTrans" cxnId="{48C4A7D3-F954-0A43-8052-BF23D91DA5D4}">
      <dgm:prSet/>
      <dgm:spPr/>
      <dgm:t>
        <a:bodyPr/>
        <a:lstStyle/>
        <a:p>
          <a:endParaRPr lang="en-US"/>
        </a:p>
      </dgm:t>
    </dgm:pt>
    <dgm:pt modelId="{E7940249-C612-B04D-98D2-D5A3806F19BD}">
      <dgm:prSet phldrT="[Text]" custT="1"/>
      <dgm:spPr/>
      <dgm:t>
        <a:bodyPr/>
        <a:lstStyle/>
        <a:p>
          <a:r>
            <a:rPr lang="en-US" sz="2800" dirty="0" smtClean="0"/>
            <a:t>Regulatory cures may be worse than disease</a:t>
          </a:r>
          <a:endParaRPr lang="en-US" sz="2800" dirty="0"/>
        </a:p>
      </dgm:t>
    </dgm:pt>
    <dgm:pt modelId="{B166A95C-51BC-A143-979F-0F8B9AF5853D}" type="parTrans" cxnId="{121F1CE5-C7C9-0140-ABDB-728F25D81F85}">
      <dgm:prSet/>
      <dgm:spPr/>
      <dgm:t>
        <a:bodyPr/>
        <a:lstStyle/>
        <a:p>
          <a:endParaRPr lang="en-US"/>
        </a:p>
      </dgm:t>
    </dgm:pt>
    <dgm:pt modelId="{5E5192E0-87F5-4A41-9D82-7014D16E5B4B}" type="sibTrans" cxnId="{121F1CE5-C7C9-0140-ABDB-728F25D81F85}">
      <dgm:prSet/>
      <dgm:spPr/>
      <dgm:t>
        <a:bodyPr/>
        <a:lstStyle/>
        <a:p>
          <a:endParaRPr lang="en-US"/>
        </a:p>
      </dgm:t>
    </dgm:pt>
    <dgm:pt modelId="{9A07021A-AD36-864D-A3BE-7C792728A06D}">
      <dgm:prSet phldrT="[Text]" custT="1"/>
      <dgm:spPr/>
      <dgm:t>
        <a:bodyPr/>
        <a:lstStyle/>
        <a:p>
          <a:r>
            <a:rPr lang="en-US" sz="2800" dirty="0" smtClean="0"/>
            <a:t>Regulators are imperfect humans too</a:t>
          </a:r>
          <a:endParaRPr lang="en-US" sz="2800" dirty="0"/>
        </a:p>
      </dgm:t>
    </dgm:pt>
    <dgm:pt modelId="{5A84B6DB-4ACB-4A45-B256-8BBFEF52138C}" type="parTrans" cxnId="{4EAF54B4-C0D8-7644-A59E-D50819B9064F}">
      <dgm:prSet/>
      <dgm:spPr/>
      <dgm:t>
        <a:bodyPr/>
        <a:lstStyle/>
        <a:p>
          <a:endParaRPr lang="en-US"/>
        </a:p>
      </dgm:t>
    </dgm:pt>
    <dgm:pt modelId="{AD6445AC-41DD-2D4C-80F8-03AED8A20BAA}" type="sibTrans" cxnId="{4EAF54B4-C0D8-7644-A59E-D50819B9064F}">
      <dgm:prSet/>
      <dgm:spPr/>
      <dgm:t>
        <a:bodyPr/>
        <a:lstStyle/>
        <a:p>
          <a:endParaRPr lang="en-US"/>
        </a:p>
      </dgm:t>
    </dgm:pt>
    <dgm:pt modelId="{92F548A2-B482-6E48-946D-02C0CD8CC92C}">
      <dgm:prSet phldrT="[Text]" custT="1"/>
      <dgm:spPr/>
      <dgm:t>
        <a:bodyPr/>
        <a:lstStyle/>
        <a:p>
          <a:r>
            <a:rPr lang="en-US" sz="2800" dirty="0" smtClean="0"/>
            <a:t>Existence and degree of biases still  controversial</a:t>
          </a:r>
          <a:endParaRPr lang="en-US" sz="2800" dirty="0"/>
        </a:p>
      </dgm:t>
    </dgm:pt>
    <dgm:pt modelId="{D07EF96F-32EE-244B-8AFB-F8B59E7E69D6}" type="parTrans" cxnId="{C9325381-0415-3C4B-80C2-45D9573197F4}">
      <dgm:prSet/>
      <dgm:spPr/>
      <dgm:t>
        <a:bodyPr/>
        <a:lstStyle/>
        <a:p>
          <a:endParaRPr lang="en-US"/>
        </a:p>
      </dgm:t>
    </dgm:pt>
    <dgm:pt modelId="{A0919E65-F51F-0048-A97D-857E7E9CE795}" type="sibTrans" cxnId="{C9325381-0415-3C4B-80C2-45D9573197F4}">
      <dgm:prSet/>
      <dgm:spPr/>
      <dgm:t>
        <a:bodyPr/>
        <a:lstStyle/>
        <a:p>
          <a:endParaRPr lang="en-US"/>
        </a:p>
      </dgm:t>
    </dgm:pt>
    <dgm:pt modelId="{CFB30199-A477-474D-9CEC-B34C78B383E5}" type="pres">
      <dgm:prSet presAssocID="{042943E4-5028-5249-9A10-9BD46B18083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0072BE-DD3C-FF40-B400-6B5F0191D1D5}" type="pres">
      <dgm:prSet presAssocID="{92F548A2-B482-6E48-946D-02C0CD8CC92C}" presName="parentLin" presStyleCnt="0"/>
      <dgm:spPr/>
    </dgm:pt>
    <dgm:pt modelId="{4B82749D-F964-8642-B8A0-B699B07694B5}" type="pres">
      <dgm:prSet presAssocID="{92F548A2-B482-6E48-946D-02C0CD8CC92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E8C6287-7CFA-AE43-8305-A369F5F2D139}" type="pres">
      <dgm:prSet presAssocID="{92F548A2-B482-6E48-946D-02C0CD8CC92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41BE2-C3FD-E047-B67B-142BCB45745E}" type="pres">
      <dgm:prSet presAssocID="{92F548A2-B482-6E48-946D-02C0CD8CC92C}" presName="negativeSpace" presStyleCnt="0"/>
      <dgm:spPr/>
    </dgm:pt>
    <dgm:pt modelId="{758476D3-4504-534B-9965-A8002976BABD}" type="pres">
      <dgm:prSet presAssocID="{92F548A2-B482-6E48-946D-02C0CD8CC92C}" presName="childText" presStyleLbl="conFgAcc1" presStyleIdx="0" presStyleCnt="4">
        <dgm:presLayoutVars>
          <dgm:bulletEnabled val="1"/>
        </dgm:presLayoutVars>
      </dgm:prSet>
      <dgm:spPr/>
    </dgm:pt>
    <dgm:pt modelId="{78CA2A63-F4A9-1544-B758-517A5E384BB5}" type="pres">
      <dgm:prSet presAssocID="{A0919E65-F51F-0048-A97D-857E7E9CE795}" presName="spaceBetweenRectangles" presStyleCnt="0"/>
      <dgm:spPr/>
    </dgm:pt>
    <dgm:pt modelId="{12E9FA3F-DDD3-694F-B16A-8EA19856AF27}" type="pres">
      <dgm:prSet presAssocID="{B9A60800-9E70-504C-A7AC-2213AEB907D7}" presName="parentLin" presStyleCnt="0"/>
      <dgm:spPr/>
    </dgm:pt>
    <dgm:pt modelId="{2195B37D-8C6D-0E46-9591-8086B85C41DD}" type="pres">
      <dgm:prSet presAssocID="{B9A60800-9E70-504C-A7AC-2213AEB907D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5B44B12B-3D62-9141-84D7-B0656E77A416}" type="pres">
      <dgm:prSet presAssocID="{B9A60800-9E70-504C-A7AC-2213AEB907D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1F00F-2E58-7E43-9BD1-07C03C81A809}" type="pres">
      <dgm:prSet presAssocID="{B9A60800-9E70-504C-A7AC-2213AEB907D7}" presName="negativeSpace" presStyleCnt="0"/>
      <dgm:spPr/>
    </dgm:pt>
    <dgm:pt modelId="{2AC13EB7-9857-FF42-9099-75BD9BCFF746}" type="pres">
      <dgm:prSet presAssocID="{B9A60800-9E70-504C-A7AC-2213AEB907D7}" presName="childText" presStyleLbl="conFgAcc1" presStyleIdx="1" presStyleCnt="4">
        <dgm:presLayoutVars>
          <dgm:bulletEnabled val="1"/>
        </dgm:presLayoutVars>
      </dgm:prSet>
      <dgm:spPr/>
    </dgm:pt>
    <dgm:pt modelId="{AA588B84-2A75-8844-96E0-13C417905087}" type="pres">
      <dgm:prSet presAssocID="{5B143BD0-235E-9244-A780-F09DF84F6F89}" presName="spaceBetweenRectangles" presStyleCnt="0"/>
      <dgm:spPr/>
    </dgm:pt>
    <dgm:pt modelId="{F45EFDC2-A138-9A40-8EFA-547916E3C0F1}" type="pres">
      <dgm:prSet presAssocID="{E7940249-C612-B04D-98D2-D5A3806F19BD}" presName="parentLin" presStyleCnt="0"/>
      <dgm:spPr/>
    </dgm:pt>
    <dgm:pt modelId="{A609ECDB-4E3F-8446-AF82-80FFA4357951}" type="pres">
      <dgm:prSet presAssocID="{E7940249-C612-B04D-98D2-D5A3806F19B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81C8BE4C-A72B-7C41-8C2B-AD7A2C7B184D}" type="pres">
      <dgm:prSet presAssocID="{E7940249-C612-B04D-98D2-D5A3806F19B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0C2EC-604F-C94F-8C45-752C9338BF09}" type="pres">
      <dgm:prSet presAssocID="{E7940249-C612-B04D-98D2-D5A3806F19BD}" presName="negativeSpace" presStyleCnt="0"/>
      <dgm:spPr/>
    </dgm:pt>
    <dgm:pt modelId="{80E1A2BD-9E19-5147-A5E1-C6CA4835B883}" type="pres">
      <dgm:prSet presAssocID="{E7940249-C612-B04D-98D2-D5A3806F19BD}" presName="childText" presStyleLbl="conFgAcc1" presStyleIdx="2" presStyleCnt="4">
        <dgm:presLayoutVars>
          <dgm:bulletEnabled val="1"/>
        </dgm:presLayoutVars>
      </dgm:prSet>
      <dgm:spPr/>
    </dgm:pt>
    <dgm:pt modelId="{9DC88E32-B1A5-B84B-8E54-887A4D5AD029}" type="pres">
      <dgm:prSet presAssocID="{5E5192E0-87F5-4A41-9D82-7014D16E5B4B}" presName="spaceBetweenRectangles" presStyleCnt="0"/>
      <dgm:spPr/>
    </dgm:pt>
    <dgm:pt modelId="{EE98E98D-F09B-3E42-B06A-0C47B75C268F}" type="pres">
      <dgm:prSet presAssocID="{9A07021A-AD36-864D-A3BE-7C792728A06D}" presName="parentLin" presStyleCnt="0"/>
      <dgm:spPr/>
    </dgm:pt>
    <dgm:pt modelId="{E531FC80-4816-E949-A536-8A491D35972A}" type="pres">
      <dgm:prSet presAssocID="{9A07021A-AD36-864D-A3BE-7C792728A06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DB9717CB-670D-1348-B655-BE1895ABE7D2}" type="pres">
      <dgm:prSet presAssocID="{9A07021A-AD36-864D-A3BE-7C792728A06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61820-ADB0-524F-8AE2-0B18B0896DE4}" type="pres">
      <dgm:prSet presAssocID="{9A07021A-AD36-864D-A3BE-7C792728A06D}" presName="negativeSpace" presStyleCnt="0"/>
      <dgm:spPr/>
    </dgm:pt>
    <dgm:pt modelId="{FEE37BF8-8597-834B-820A-566AC2327146}" type="pres">
      <dgm:prSet presAssocID="{9A07021A-AD36-864D-A3BE-7C792728A06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325381-0415-3C4B-80C2-45D9573197F4}" srcId="{042943E4-5028-5249-9A10-9BD46B18083C}" destId="{92F548A2-B482-6E48-946D-02C0CD8CC92C}" srcOrd="0" destOrd="0" parTransId="{D07EF96F-32EE-244B-8AFB-F8B59E7E69D6}" sibTransId="{A0919E65-F51F-0048-A97D-857E7E9CE795}"/>
    <dgm:cxn modelId="{CE2C97D2-A32F-3B43-8759-17E79F30DC3B}" type="presOf" srcId="{E7940249-C612-B04D-98D2-D5A3806F19BD}" destId="{A609ECDB-4E3F-8446-AF82-80FFA4357951}" srcOrd="0" destOrd="0" presId="urn:microsoft.com/office/officeart/2005/8/layout/list1"/>
    <dgm:cxn modelId="{02E33B60-4544-1B48-98A5-62E40458D38F}" type="presOf" srcId="{9A07021A-AD36-864D-A3BE-7C792728A06D}" destId="{DB9717CB-670D-1348-B655-BE1895ABE7D2}" srcOrd="1" destOrd="0" presId="urn:microsoft.com/office/officeart/2005/8/layout/list1"/>
    <dgm:cxn modelId="{5E3A061C-DE19-5B4D-A27C-79A4AC137660}" type="presOf" srcId="{E7940249-C612-B04D-98D2-D5A3806F19BD}" destId="{81C8BE4C-A72B-7C41-8C2B-AD7A2C7B184D}" srcOrd="1" destOrd="0" presId="urn:microsoft.com/office/officeart/2005/8/layout/list1"/>
    <dgm:cxn modelId="{A1595C46-E787-F54B-888F-53CADFFD5B81}" type="presOf" srcId="{92F548A2-B482-6E48-946D-02C0CD8CC92C}" destId="{5E8C6287-7CFA-AE43-8305-A369F5F2D139}" srcOrd="1" destOrd="0" presId="urn:microsoft.com/office/officeart/2005/8/layout/list1"/>
    <dgm:cxn modelId="{6CE774BA-000F-704F-A2D1-CB36C80C6573}" type="presOf" srcId="{B9A60800-9E70-504C-A7AC-2213AEB907D7}" destId="{2195B37D-8C6D-0E46-9591-8086B85C41DD}" srcOrd="0" destOrd="0" presId="urn:microsoft.com/office/officeart/2005/8/layout/list1"/>
    <dgm:cxn modelId="{121F1CE5-C7C9-0140-ABDB-728F25D81F85}" srcId="{042943E4-5028-5249-9A10-9BD46B18083C}" destId="{E7940249-C612-B04D-98D2-D5A3806F19BD}" srcOrd="2" destOrd="0" parTransId="{B166A95C-51BC-A143-979F-0F8B9AF5853D}" sibTransId="{5E5192E0-87F5-4A41-9D82-7014D16E5B4B}"/>
    <dgm:cxn modelId="{67938CDF-EB8F-BE48-8AB0-4B19987E627C}" type="presOf" srcId="{9A07021A-AD36-864D-A3BE-7C792728A06D}" destId="{E531FC80-4816-E949-A536-8A491D35972A}" srcOrd="0" destOrd="0" presId="urn:microsoft.com/office/officeart/2005/8/layout/list1"/>
    <dgm:cxn modelId="{45F87B14-6393-4740-89A3-8A0A1B9132AA}" type="presOf" srcId="{92F548A2-B482-6E48-946D-02C0CD8CC92C}" destId="{4B82749D-F964-8642-B8A0-B699B07694B5}" srcOrd="0" destOrd="0" presId="urn:microsoft.com/office/officeart/2005/8/layout/list1"/>
    <dgm:cxn modelId="{4EAF54B4-C0D8-7644-A59E-D50819B9064F}" srcId="{042943E4-5028-5249-9A10-9BD46B18083C}" destId="{9A07021A-AD36-864D-A3BE-7C792728A06D}" srcOrd="3" destOrd="0" parTransId="{5A84B6DB-4ACB-4A45-B256-8BBFEF52138C}" sibTransId="{AD6445AC-41DD-2D4C-80F8-03AED8A20BAA}"/>
    <dgm:cxn modelId="{48C4A7D3-F954-0A43-8052-BF23D91DA5D4}" srcId="{042943E4-5028-5249-9A10-9BD46B18083C}" destId="{B9A60800-9E70-504C-A7AC-2213AEB907D7}" srcOrd="1" destOrd="0" parTransId="{AA5DBCB7-C608-5448-B30F-290B27555013}" sibTransId="{5B143BD0-235E-9244-A780-F09DF84F6F89}"/>
    <dgm:cxn modelId="{78587EB3-F2FA-2040-A0AF-C703D5FA3E51}" type="presOf" srcId="{042943E4-5028-5249-9A10-9BD46B18083C}" destId="{CFB30199-A477-474D-9CEC-B34C78B383E5}" srcOrd="0" destOrd="0" presId="urn:microsoft.com/office/officeart/2005/8/layout/list1"/>
    <dgm:cxn modelId="{DEC6A1DE-B244-E34F-8BE8-79A7F9984BE8}" type="presOf" srcId="{B9A60800-9E70-504C-A7AC-2213AEB907D7}" destId="{5B44B12B-3D62-9141-84D7-B0656E77A416}" srcOrd="1" destOrd="0" presId="urn:microsoft.com/office/officeart/2005/8/layout/list1"/>
    <dgm:cxn modelId="{AFDCC1B6-AF9A-2B4A-9838-7B66C0F95EFD}" type="presParOf" srcId="{CFB30199-A477-474D-9CEC-B34C78B383E5}" destId="{0B0072BE-DD3C-FF40-B400-6B5F0191D1D5}" srcOrd="0" destOrd="0" presId="urn:microsoft.com/office/officeart/2005/8/layout/list1"/>
    <dgm:cxn modelId="{1A662BEF-0C1A-9F49-A6AB-EC0E6BDB11E7}" type="presParOf" srcId="{0B0072BE-DD3C-FF40-B400-6B5F0191D1D5}" destId="{4B82749D-F964-8642-B8A0-B699B07694B5}" srcOrd="0" destOrd="0" presId="urn:microsoft.com/office/officeart/2005/8/layout/list1"/>
    <dgm:cxn modelId="{58C7B2B8-AA79-1947-B2E2-02F6134BA93C}" type="presParOf" srcId="{0B0072BE-DD3C-FF40-B400-6B5F0191D1D5}" destId="{5E8C6287-7CFA-AE43-8305-A369F5F2D139}" srcOrd="1" destOrd="0" presId="urn:microsoft.com/office/officeart/2005/8/layout/list1"/>
    <dgm:cxn modelId="{30861B09-0087-9C47-8388-EE0975AF9E6B}" type="presParOf" srcId="{CFB30199-A477-474D-9CEC-B34C78B383E5}" destId="{D5C41BE2-C3FD-E047-B67B-142BCB45745E}" srcOrd="1" destOrd="0" presId="urn:microsoft.com/office/officeart/2005/8/layout/list1"/>
    <dgm:cxn modelId="{FFF2C2E0-2A76-7245-90B5-EEF86B74C2EA}" type="presParOf" srcId="{CFB30199-A477-474D-9CEC-B34C78B383E5}" destId="{758476D3-4504-534B-9965-A8002976BABD}" srcOrd="2" destOrd="0" presId="urn:microsoft.com/office/officeart/2005/8/layout/list1"/>
    <dgm:cxn modelId="{CA502557-6A31-0446-BFD0-F2D9D973C4B7}" type="presParOf" srcId="{CFB30199-A477-474D-9CEC-B34C78B383E5}" destId="{78CA2A63-F4A9-1544-B758-517A5E384BB5}" srcOrd="3" destOrd="0" presId="urn:microsoft.com/office/officeart/2005/8/layout/list1"/>
    <dgm:cxn modelId="{6CEC94E8-C12F-AD4B-88FB-E478B8B57B36}" type="presParOf" srcId="{CFB30199-A477-474D-9CEC-B34C78B383E5}" destId="{12E9FA3F-DDD3-694F-B16A-8EA19856AF27}" srcOrd="4" destOrd="0" presId="urn:microsoft.com/office/officeart/2005/8/layout/list1"/>
    <dgm:cxn modelId="{EC84D984-A330-EC4D-B34B-3BF54B57A3C2}" type="presParOf" srcId="{12E9FA3F-DDD3-694F-B16A-8EA19856AF27}" destId="{2195B37D-8C6D-0E46-9591-8086B85C41DD}" srcOrd="0" destOrd="0" presId="urn:microsoft.com/office/officeart/2005/8/layout/list1"/>
    <dgm:cxn modelId="{F2443501-FAA9-A74B-B89B-5BF6A43D9794}" type="presParOf" srcId="{12E9FA3F-DDD3-694F-B16A-8EA19856AF27}" destId="{5B44B12B-3D62-9141-84D7-B0656E77A416}" srcOrd="1" destOrd="0" presId="urn:microsoft.com/office/officeart/2005/8/layout/list1"/>
    <dgm:cxn modelId="{5CA9BE39-DFB9-414C-9015-AC982055FD25}" type="presParOf" srcId="{CFB30199-A477-474D-9CEC-B34C78B383E5}" destId="{3081F00F-2E58-7E43-9BD1-07C03C81A809}" srcOrd="5" destOrd="0" presId="urn:microsoft.com/office/officeart/2005/8/layout/list1"/>
    <dgm:cxn modelId="{355EB5EB-F148-8840-86F8-791A6313A61A}" type="presParOf" srcId="{CFB30199-A477-474D-9CEC-B34C78B383E5}" destId="{2AC13EB7-9857-FF42-9099-75BD9BCFF746}" srcOrd="6" destOrd="0" presId="urn:microsoft.com/office/officeart/2005/8/layout/list1"/>
    <dgm:cxn modelId="{EE8F57CA-417D-5B4C-A296-215915D52E15}" type="presParOf" srcId="{CFB30199-A477-474D-9CEC-B34C78B383E5}" destId="{AA588B84-2A75-8844-96E0-13C417905087}" srcOrd="7" destOrd="0" presId="urn:microsoft.com/office/officeart/2005/8/layout/list1"/>
    <dgm:cxn modelId="{BDA8EE91-EB94-D546-AC09-1B0FB4640695}" type="presParOf" srcId="{CFB30199-A477-474D-9CEC-B34C78B383E5}" destId="{F45EFDC2-A138-9A40-8EFA-547916E3C0F1}" srcOrd="8" destOrd="0" presId="urn:microsoft.com/office/officeart/2005/8/layout/list1"/>
    <dgm:cxn modelId="{813C9180-F636-0E4F-BD13-80A64A0ECD54}" type="presParOf" srcId="{F45EFDC2-A138-9A40-8EFA-547916E3C0F1}" destId="{A609ECDB-4E3F-8446-AF82-80FFA4357951}" srcOrd="0" destOrd="0" presId="urn:microsoft.com/office/officeart/2005/8/layout/list1"/>
    <dgm:cxn modelId="{5DD30304-14B1-EF4F-921E-017371B88AAD}" type="presParOf" srcId="{F45EFDC2-A138-9A40-8EFA-547916E3C0F1}" destId="{81C8BE4C-A72B-7C41-8C2B-AD7A2C7B184D}" srcOrd="1" destOrd="0" presId="urn:microsoft.com/office/officeart/2005/8/layout/list1"/>
    <dgm:cxn modelId="{1C489ED4-0C39-A847-9A2B-D129951E85BB}" type="presParOf" srcId="{CFB30199-A477-474D-9CEC-B34C78B383E5}" destId="{9970C2EC-604F-C94F-8C45-752C9338BF09}" srcOrd="9" destOrd="0" presId="urn:microsoft.com/office/officeart/2005/8/layout/list1"/>
    <dgm:cxn modelId="{CD854FA8-7167-744C-BB95-4AA0D529F89F}" type="presParOf" srcId="{CFB30199-A477-474D-9CEC-B34C78B383E5}" destId="{80E1A2BD-9E19-5147-A5E1-C6CA4835B883}" srcOrd="10" destOrd="0" presId="urn:microsoft.com/office/officeart/2005/8/layout/list1"/>
    <dgm:cxn modelId="{5EFAD056-9063-C54A-933D-0D104364A687}" type="presParOf" srcId="{CFB30199-A477-474D-9CEC-B34C78B383E5}" destId="{9DC88E32-B1A5-B84B-8E54-887A4D5AD029}" srcOrd="11" destOrd="0" presId="urn:microsoft.com/office/officeart/2005/8/layout/list1"/>
    <dgm:cxn modelId="{CE88DAF3-6C53-1D46-9368-36AC255AE8EC}" type="presParOf" srcId="{CFB30199-A477-474D-9CEC-B34C78B383E5}" destId="{EE98E98D-F09B-3E42-B06A-0C47B75C268F}" srcOrd="12" destOrd="0" presId="urn:microsoft.com/office/officeart/2005/8/layout/list1"/>
    <dgm:cxn modelId="{752E8CD0-25CF-AF4E-B03A-F61241DEA2CD}" type="presParOf" srcId="{EE98E98D-F09B-3E42-B06A-0C47B75C268F}" destId="{E531FC80-4816-E949-A536-8A491D35972A}" srcOrd="0" destOrd="0" presId="urn:microsoft.com/office/officeart/2005/8/layout/list1"/>
    <dgm:cxn modelId="{22AAF18C-6951-F646-8849-91371C5B792E}" type="presParOf" srcId="{EE98E98D-F09B-3E42-B06A-0C47B75C268F}" destId="{DB9717CB-670D-1348-B655-BE1895ABE7D2}" srcOrd="1" destOrd="0" presId="urn:microsoft.com/office/officeart/2005/8/layout/list1"/>
    <dgm:cxn modelId="{548743A4-6BB1-4F40-BCB6-7394572FA935}" type="presParOf" srcId="{CFB30199-A477-474D-9CEC-B34C78B383E5}" destId="{7F261820-ADB0-524F-8AE2-0B18B0896DE4}" srcOrd="13" destOrd="0" presId="urn:microsoft.com/office/officeart/2005/8/layout/list1"/>
    <dgm:cxn modelId="{5DA04C6C-7EFA-C644-92B8-F1F1FADBEFA6}" type="presParOf" srcId="{CFB30199-A477-474D-9CEC-B34C78B383E5}" destId="{FEE37BF8-8597-834B-820A-566AC232714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598CA2E-0758-4A48-A0F9-C1235582869B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9EE282-32D2-2B45-B5F6-2DD20165946C}">
      <dgm:prSet phldrT="[Text]" custT="1"/>
      <dgm:spPr/>
      <dgm:t>
        <a:bodyPr/>
        <a:lstStyle/>
        <a:p>
          <a:r>
            <a:rPr lang="en-US" sz="2800" dirty="0" smtClean="0"/>
            <a:t>400% Payday loans</a:t>
          </a:r>
          <a:endParaRPr lang="en-US" sz="2800" dirty="0"/>
        </a:p>
      </dgm:t>
    </dgm:pt>
    <dgm:pt modelId="{C9152E12-7B7F-C744-ACC8-30BDCB0B03D6}" type="parTrans" cxnId="{21347E84-9996-4E48-A77E-F2BAE5B1868E}">
      <dgm:prSet/>
      <dgm:spPr/>
      <dgm:t>
        <a:bodyPr/>
        <a:lstStyle/>
        <a:p>
          <a:endParaRPr lang="en-US"/>
        </a:p>
      </dgm:t>
    </dgm:pt>
    <dgm:pt modelId="{BC8F9BCC-E1EF-F14C-82F3-F5296055093F}" type="sibTrans" cxnId="{21347E84-9996-4E48-A77E-F2BAE5B1868E}">
      <dgm:prSet/>
      <dgm:spPr/>
      <dgm:t>
        <a:bodyPr/>
        <a:lstStyle/>
        <a:p>
          <a:endParaRPr lang="en-US"/>
        </a:p>
      </dgm:t>
    </dgm:pt>
    <dgm:pt modelId="{ABAE6083-BF61-9F40-83DF-73DF5D9AB77A}">
      <dgm:prSet phldrT="[Text]" custT="1"/>
      <dgm:spPr/>
      <dgm:t>
        <a:bodyPr/>
        <a:lstStyle/>
        <a:p>
          <a:r>
            <a:rPr lang="en-US" sz="2800" dirty="0" smtClean="0"/>
            <a:t>Advertisements for gold coins</a:t>
          </a:r>
          <a:endParaRPr lang="en-US" sz="2800" dirty="0"/>
        </a:p>
      </dgm:t>
    </dgm:pt>
    <dgm:pt modelId="{1FA3B7E7-035D-7B40-A151-2B1479AAF20A}" type="parTrans" cxnId="{7738AE20-1AA1-7549-B902-99B1FD4060C1}">
      <dgm:prSet/>
      <dgm:spPr/>
      <dgm:t>
        <a:bodyPr/>
        <a:lstStyle/>
        <a:p>
          <a:endParaRPr lang="en-US"/>
        </a:p>
      </dgm:t>
    </dgm:pt>
    <dgm:pt modelId="{A5E35ACE-820B-E24F-9608-99D9D105EE14}" type="sibTrans" cxnId="{7738AE20-1AA1-7549-B902-99B1FD4060C1}">
      <dgm:prSet/>
      <dgm:spPr/>
      <dgm:t>
        <a:bodyPr/>
        <a:lstStyle/>
        <a:p>
          <a:endParaRPr lang="en-US"/>
        </a:p>
      </dgm:t>
    </dgm:pt>
    <dgm:pt modelId="{9A8CCF6A-C784-BE45-A58A-0EA8F0B5CEBD}">
      <dgm:prSet phldrT="[Text]" custT="1"/>
      <dgm:spPr/>
      <dgm:t>
        <a:bodyPr/>
        <a:lstStyle/>
        <a:p>
          <a:r>
            <a:rPr lang="en-US" sz="2800" dirty="0" smtClean="0"/>
            <a:t>Nudges to invest in 401-k plans</a:t>
          </a:r>
          <a:endParaRPr lang="en-US" sz="2800" dirty="0"/>
        </a:p>
      </dgm:t>
    </dgm:pt>
    <dgm:pt modelId="{AC3E499C-6196-ED40-B207-6B56152F0010}" type="parTrans" cxnId="{86F0E034-A66F-124A-8644-75455F642F20}">
      <dgm:prSet/>
      <dgm:spPr/>
      <dgm:t>
        <a:bodyPr/>
        <a:lstStyle/>
        <a:p>
          <a:endParaRPr lang="en-US"/>
        </a:p>
      </dgm:t>
    </dgm:pt>
    <dgm:pt modelId="{F230F803-88AF-EE4E-A019-C8A58415E7A3}" type="sibTrans" cxnId="{86F0E034-A66F-124A-8644-75455F642F20}">
      <dgm:prSet/>
      <dgm:spPr/>
      <dgm:t>
        <a:bodyPr/>
        <a:lstStyle/>
        <a:p>
          <a:endParaRPr lang="en-US"/>
        </a:p>
      </dgm:t>
    </dgm:pt>
    <dgm:pt modelId="{376F406B-52B8-D04A-A308-359C29EE699A}" type="pres">
      <dgm:prSet presAssocID="{C598CA2E-0758-4A48-A0F9-C1235582869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3B95D2-B7F9-AE47-8BBA-EA80F7C3695E}" type="pres">
      <dgm:prSet presAssocID="{039EE282-32D2-2B45-B5F6-2DD20165946C}" presName="parentLin" presStyleCnt="0"/>
      <dgm:spPr/>
    </dgm:pt>
    <dgm:pt modelId="{582CA6EA-E61F-9B48-AE97-E606675902BD}" type="pres">
      <dgm:prSet presAssocID="{039EE282-32D2-2B45-B5F6-2DD20165946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63990B8-B020-F74F-B319-5596699C4096}" type="pres">
      <dgm:prSet presAssocID="{039EE282-32D2-2B45-B5F6-2DD20165946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914E2-354A-0B4E-A50E-34A6639394D4}" type="pres">
      <dgm:prSet presAssocID="{039EE282-32D2-2B45-B5F6-2DD20165946C}" presName="negativeSpace" presStyleCnt="0"/>
      <dgm:spPr/>
    </dgm:pt>
    <dgm:pt modelId="{A9518608-E594-2D4B-AD0D-F2F062B1600C}" type="pres">
      <dgm:prSet presAssocID="{039EE282-32D2-2B45-B5F6-2DD20165946C}" presName="childText" presStyleLbl="conFgAcc1" presStyleIdx="0" presStyleCnt="3">
        <dgm:presLayoutVars>
          <dgm:bulletEnabled val="1"/>
        </dgm:presLayoutVars>
      </dgm:prSet>
      <dgm:spPr/>
    </dgm:pt>
    <dgm:pt modelId="{5686CC3E-CA8E-F447-8618-55A463CA6864}" type="pres">
      <dgm:prSet presAssocID="{BC8F9BCC-E1EF-F14C-82F3-F5296055093F}" presName="spaceBetweenRectangles" presStyleCnt="0"/>
      <dgm:spPr/>
    </dgm:pt>
    <dgm:pt modelId="{47A5BB37-F2CE-F641-877C-36D9DEF8CC2D}" type="pres">
      <dgm:prSet presAssocID="{ABAE6083-BF61-9F40-83DF-73DF5D9AB77A}" presName="parentLin" presStyleCnt="0"/>
      <dgm:spPr/>
    </dgm:pt>
    <dgm:pt modelId="{FA349670-0A34-334E-89F7-F58F25C3D540}" type="pres">
      <dgm:prSet presAssocID="{ABAE6083-BF61-9F40-83DF-73DF5D9AB77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10E8A4A-9802-F94A-B964-9C04D1B9D67B}" type="pres">
      <dgm:prSet presAssocID="{ABAE6083-BF61-9F40-83DF-73DF5D9AB77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3E966-CAA0-C74F-BE65-0103028A2532}" type="pres">
      <dgm:prSet presAssocID="{ABAE6083-BF61-9F40-83DF-73DF5D9AB77A}" presName="negativeSpace" presStyleCnt="0"/>
      <dgm:spPr/>
    </dgm:pt>
    <dgm:pt modelId="{DD94CDFF-3DB4-1844-A2F6-99F7AE7C1280}" type="pres">
      <dgm:prSet presAssocID="{ABAE6083-BF61-9F40-83DF-73DF5D9AB77A}" presName="childText" presStyleLbl="conFgAcc1" presStyleIdx="1" presStyleCnt="3">
        <dgm:presLayoutVars>
          <dgm:bulletEnabled val="1"/>
        </dgm:presLayoutVars>
      </dgm:prSet>
      <dgm:spPr/>
    </dgm:pt>
    <dgm:pt modelId="{F6982296-B977-1E48-B4DA-223EE17EA0B2}" type="pres">
      <dgm:prSet presAssocID="{A5E35ACE-820B-E24F-9608-99D9D105EE14}" presName="spaceBetweenRectangles" presStyleCnt="0"/>
      <dgm:spPr/>
    </dgm:pt>
    <dgm:pt modelId="{AB40B89F-B71E-1745-9E8A-241B6510903A}" type="pres">
      <dgm:prSet presAssocID="{9A8CCF6A-C784-BE45-A58A-0EA8F0B5CEBD}" presName="parentLin" presStyleCnt="0"/>
      <dgm:spPr/>
    </dgm:pt>
    <dgm:pt modelId="{77C9DA1E-75B7-C647-8778-E365ED2B5624}" type="pres">
      <dgm:prSet presAssocID="{9A8CCF6A-C784-BE45-A58A-0EA8F0B5CEB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08CA042-8786-5B41-AD05-68737A03438E}" type="pres">
      <dgm:prSet presAssocID="{9A8CCF6A-C784-BE45-A58A-0EA8F0B5CE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8BC93-FF1C-6A4F-92DD-C6E26EB755A2}" type="pres">
      <dgm:prSet presAssocID="{9A8CCF6A-C784-BE45-A58A-0EA8F0B5CEBD}" presName="negativeSpace" presStyleCnt="0"/>
      <dgm:spPr/>
    </dgm:pt>
    <dgm:pt modelId="{1B4E2EFA-4E13-A148-B26B-3E67886E1479}" type="pres">
      <dgm:prSet presAssocID="{9A8CCF6A-C784-BE45-A58A-0EA8F0B5CEB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E83543C-335F-084C-9940-891486D8AC2B}" type="presOf" srcId="{ABAE6083-BF61-9F40-83DF-73DF5D9AB77A}" destId="{FA349670-0A34-334E-89F7-F58F25C3D540}" srcOrd="0" destOrd="0" presId="urn:microsoft.com/office/officeart/2005/8/layout/list1"/>
    <dgm:cxn modelId="{620259E5-97EF-1143-847E-C5BC04D49F64}" type="presOf" srcId="{039EE282-32D2-2B45-B5F6-2DD20165946C}" destId="{363990B8-B020-F74F-B319-5596699C4096}" srcOrd="1" destOrd="0" presId="urn:microsoft.com/office/officeart/2005/8/layout/list1"/>
    <dgm:cxn modelId="{86F0E034-A66F-124A-8644-75455F642F20}" srcId="{C598CA2E-0758-4A48-A0F9-C1235582869B}" destId="{9A8CCF6A-C784-BE45-A58A-0EA8F0B5CEBD}" srcOrd="2" destOrd="0" parTransId="{AC3E499C-6196-ED40-B207-6B56152F0010}" sibTransId="{F230F803-88AF-EE4E-A019-C8A58415E7A3}"/>
    <dgm:cxn modelId="{F58DB432-A0C8-DE45-8F28-9C1979F67F34}" type="presOf" srcId="{9A8CCF6A-C784-BE45-A58A-0EA8F0B5CEBD}" destId="{77C9DA1E-75B7-C647-8778-E365ED2B5624}" srcOrd="0" destOrd="0" presId="urn:microsoft.com/office/officeart/2005/8/layout/list1"/>
    <dgm:cxn modelId="{CE6901E5-E51D-D54D-ABC4-F6C9E2F598AA}" type="presOf" srcId="{9A8CCF6A-C784-BE45-A58A-0EA8F0B5CEBD}" destId="{E08CA042-8786-5B41-AD05-68737A03438E}" srcOrd="1" destOrd="0" presId="urn:microsoft.com/office/officeart/2005/8/layout/list1"/>
    <dgm:cxn modelId="{7738AE20-1AA1-7549-B902-99B1FD4060C1}" srcId="{C598CA2E-0758-4A48-A0F9-C1235582869B}" destId="{ABAE6083-BF61-9F40-83DF-73DF5D9AB77A}" srcOrd="1" destOrd="0" parTransId="{1FA3B7E7-035D-7B40-A151-2B1479AAF20A}" sibTransId="{A5E35ACE-820B-E24F-9608-99D9D105EE14}"/>
    <dgm:cxn modelId="{03830A4A-20B8-B847-BBA2-DE6B8D3BFB3C}" type="presOf" srcId="{039EE282-32D2-2B45-B5F6-2DD20165946C}" destId="{582CA6EA-E61F-9B48-AE97-E606675902BD}" srcOrd="0" destOrd="0" presId="urn:microsoft.com/office/officeart/2005/8/layout/list1"/>
    <dgm:cxn modelId="{AA29AAC7-1F7D-1641-9EFF-5463BB0F6854}" type="presOf" srcId="{C598CA2E-0758-4A48-A0F9-C1235582869B}" destId="{376F406B-52B8-D04A-A308-359C29EE699A}" srcOrd="0" destOrd="0" presId="urn:microsoft.com/office/officeart/2005/8/layout/list1"/>
    <dgm:cxn modelId="{21347E84-9996-4E48-A77E-F2BAE5B1868E}" srcId="{C598CA2E-0758-4A48-A0F9-C1235582869B}" destId="{039EE282-32D2-2B45-B5F6-2DD20165946C}" srcOrd="0" destOrd="0" parTransId="{C9152E12-7B7F-C744-ACC8-30BDCB0B03D6}" sibTransId="{BC8F9BCC-E1EF-F14C-82F3-F5296055093F}"/>
    <dgm:cxn modelId="{D09BA6D6-CC23-8F48-9C79-4D53F9F4ECB7}" type="presOf" srcId="{ABAE6083-BF61-9F40-83DF-73DF5D9AB77A}" destId="{B10E8A4A-9802-F94A-B964-9C04D1B9D67B}" srcOrd="1" destOrd="0" presId="urn:microsoft.com/office/officeart/2005/8/layout/list1"/>
    <dgm:cxn modelId="{DEAE6507-6917-A040-A9A7-E43DAD2A105B}" type="presParOf" srcId="{376F406B-52B8-D04A-A308-359C29EE699A}" destId="{7C3B95D2-B7F9-AE47-8BBA-EA80F7C3695E}" srcOrd="0" destOrd="0" presId="urn:microsoft.com/office/officeart/2005/8/layout/list1"/>
    <dgm:cxn modelId="{93C5A1E2-427B-4A4B-8789-43B53CE90235}" type="presParOf" srcId="{7C3B95D2-B7F9-AE47-8BBA-EA80F7C3695E}" destId="{582CA6EA-E61F-9B48-AE97-E606675902BD}" srcOrd="0" destOrd="0" presId="urn:microsoft.com/office/officeart/2005/8/layout/list1"/>
    <dgm:cxn modelId="{2A2A59A2-1C0A-F144-BB0A-48E6BAFC1220}" type="presParOf" srcId="{7C3B95D2-B7F9-AE47-8BBA-EA80F7C3695E}" destId="{363990B8-B020-F74F-B319-5596699C4096}" srcOrd="1" destOrd="0" presId="urn:microsoft.com/office/officeart/2005/8/layout/list1"/>
    <dgm:cxn modelId="{C6172E99-B5FA-6443-B59F-87818F7FDE8D}" type="presParOf" srcId="{376F406B-52B8-D04A-A308-359C29EE699A}" destId="{C0E914E2-354A-0B4E-A50E-34A6639394D4}" srcOrd="1" destOrd="0" presId="urn:microsoft.com/office/officeart/2005/8/layout/list1"/>
    <dgm:cxn modelId="{6B3B4B14-3E81-6048-A4BE-6646595BE2AD}" type="presParOf" srcId="{376F406B-52B8-D04A-A308-359C29EE699A}" destId="{A9518608-E594-2D4B-AD0D-F2F062B1600C}" srcOrd="2" destOrd="0" presId="urn:microsoft.com/office/officeart/2005/8/layout/list1"/>
    <dgm:cxn modelId="{E810C5C5-E07A-0B44-BD76-0423215B1B70}" type="presParOf" srcId="{376F406B-52B8-D04A-A308-359C29EE699A}" destId="{5686CC3E-CA8E-F447-8618-55A463CA6864}" srcOrd="3" destOrd="0" presId="urn:microsoft.com/office/officeart/2005/8/layout/list1"/>
    <dgm:cxn modelId="{9DADD7A5-FF65-7046-925C-71A1B333F306}" type="presParOf" srcId="{376F406B-52B8-D04A-A308-359C29EE699A}" destId="{47A5BB37-F2CE-F641-877C-36D9DEF8CC2D}" srcOrd="4" destOrd="0" presId="urn:microsoft.com/office/officeart/2005/8/layout/list1"/>
    <dgm:cxn modelId="{741A8090-9EA5-8640-9817-D2A394143534}" type="presParOf" srcId="{47A5BB37-F2CE-F641-877C-36D9DEF8CC2D}" destId="{FA349670-0A34-334E-89F7-F58F25C3D540}" srcOrd="0" destOrd="0" presId="urn:microsoft.com/office/officeart/2005/8/layout/list1"/>
    <dgm:cxn modelId="{8F5C98F4-84B4-B34A-AC79-3DD2DA72F4E8}" type="presParOf" srcId="{47A5BB37-F2CE-F641-877C-36D9DEF8CC2D}" destId="{B10E8A4A-9802-F94A-B964-9C04D1B9D67B}" srcOrd="1" destOrd="0" presId="urn:microsoft.com/office/officeart/2005/8/layout/list1"/>
    <dgm:cxn modelId="{4E29279F-2D6C-B948-99F5-B1DB9707BB1C}" type="presParOf" srcId="{376F406B-52B8-D04A-A308-359C29EE699A}" destId="{18C3E966-CAA0-C74F-BE65-0103028A2532}" srcOrd="5" destOrd="0" presId="urn:microsoft.com/office/officeart/2005/8/layout/list1"/>
    <dgm:cxn modelId="{28BA3333-60C3-9049-927B-21573F6F521D}" type="presParOf" srcId="{376F406B-52B8-D04A-A308-359C29EE699A}" destId="{DD94CDFF-3DB4-1844-A2F6-99F7AE7C1280}" srcOrd="6" destOrd="0" presId="urn:microsoft.com/office/officeart/2005/8/layout/list1"/>
    <dgm:cxn modelId="{259E548C-1B4F-AD4D-97C6-7748B08435CA}" type="presParOf" srcId="{376F406B-52B8-D04A-A308-359C29EE699A}" destId="{F6982296-B977-1E48-B4DA-223EE17EA0B2}" srcOrd="7" destOrd="0" presId="urn:microsoft.com/office/officeart/2005/8/layout/list1"/>
    <dgm:cxn modelId="{2BDA8B9E-8CA7-7345-AE49-2971CF348F82}" type="presParOf" srcId="{376F406B-52B8-D04A-A308-359C29EE699A}" destId="{AB40B89F-B71E-1745-9E8A-241B6510903A}" srcOrd="8" destOrd="0" presId="urn:microsoft.com/office/officeart/2005/8/layout/list1"/>
    <dgm:cxn modelId="{BEA6BBFF-1E0B-F64C-ADF3-91605D461454}" type="presParOf" srcId="{AB40B89F-B71E-1745-9E8A-241B6510903A}" destId="{77C9DA1E-75B7-C647-8778-E365ED2B5624}" srcOrd="0" destOrd="0" presId="urn:microsoft.com/office/officeart/2005/8/layout/list1"/>
    <dgm:cxn modelId="{3FB87EEB-DFF7-5443-AB68-5310849E7777}" type="presParOf" srcId="{AB40B89F-B71E-1745-9E8A-241B6510903A}" destId="{E08CA042-8786-5B41-AD05-68737A03438E}" srcOrd="1" destOrd="0" presId="urn:microsoft.com/office/officeart/2005/8/layout/list1"/>
    <dgm:cxn modelId="{C083CA0A-62A2-2345-A510-FBBAD3210121}" type="presParOf" srcId="{376F406B-52B8-D04A-A308-359C29EE699A}" destId="{F178BC93-FF1C-6A4F-92DD-C6E26EB755A2}" srcOrd="9" destOrd="0" presId="urn:microsoft.com/office/officeart/2005/8/layout/list1"/>
    <dgm:cxn modelId="{4A359855-259E-B846-BC76-EB10930E89BE}" type="presParOf" srcId="{376F406B-52B8-D04A-A308-359C29EE699A}" destId="{1B4E2EFA-4E13-A148-B26B-3E67886E147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78B3DC6-E5A7-5C4D-8DC1-D79F0C54306E}" type="doc">
      <dgm:prSet loTypeId="urn:microsoft.com/office/officeart/2005/8/layout/matrix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8E34FE-47CF-5E4B-BE78-15667137330F}">
      <dgm:prSet phldrT="[Text]" custT="1"/>
      <dgm:spPr/>
      <dgm:t>
        <a:bodyPr/>
        <a:lstStyle/>
        <a:p>
          <a:r>
            <a:rPr lang="en-US" sz="1600" dirty="0" smtClean="0"/>
            <a:t>People have “systematic cognitive failures”</a:t>
          </a:r>
          <a:endParaRPr lang="en-US" sz="1600" dirty="0"/>
        </a:p>
      </dgm:t>
    </dgm:pt>
    <dgm:pt modelId="{D3243143-2B7E-8F4F-BF98-B45BAEBFCC65}" type="parTrans" cxnId="{B8EE1EBA-0F46-6B4F-BEA5-B730E006DA28}">
      <dgm:prSet/>
      <dgm:spPr/>
      <dgm:t>
        <a:bodyPr/>
        <a:lstStyle/>
        <a:p>
          <a:endParaRPr lang="en-US"/>
        </a:p>
      </dgm:t>
    </dgm:pt>
    <dgm:pt modelId="{C5C18859-6037-A749-BA5F-B991310AD671}" type="sibTrans" cxnId="{B8EE1EBA-0F46-6B4F-BEA5-B730E006DA28}">
      <dgm:prSet/>
      <dgm:spPr/>
      <dgm:t>
        <a:bodyPr/>
        <a:lstStyle/>
        <a:p>
          <a:endParaRPr lang="en-US"/>
        </a:p>
      </dgm:t>
    </dgm:pt>
    <dgm:pt modelId="{53363179-E541-094A-A98F-776DEDB242B4}">
      <dgm:prSet custT="1"/>
      <dgm:spPr/>
      <dgm:t>
        <a:bodyPr/>
        <a:lstStyle/>
        <a:p>
          <a:r>
            <a:rPr lang="en-US" sz="1600" dirty="0" smtClean="0"/>
            <a:t>Market incentives drive business to offer products designed to “exploit” these failures</a:t>
          </a:r>
        </a:p>
      </dgm:t>
    </dgm:pt>
    <dgm:pt modelId="{75421552-D48C-8045-BCEE-619C50C181A6}" type="parTrans" cxnId="{D182B472-0E8C-0542-AF9F-41D824DD4B97}">
      <dgm:prSet/>
      <dgm:spPr/>
      <dgm:t>
        <a:bodyPr/>
        <a:lstStyle/>
        <a:p>
          <a:endParaRPr lang="en-US"/>
        </a:p>
      </dgm:t>
    </dgm:pt>
    <dgm:pt modelId="{93664324-4056-C74D-A009-555D3C71D2E7}" type="sibTrans" cxnId="{D182B472-0E8C-0542-AF9F-41D824DD4B97}">
      <dgm:prSet/>
      <dgm:spPr/>
      <dgm:t>
        <a:bodyPr/>
        <a:lstStyle/>
        <a:p>
          <a:endParaRPr lang="en-US"/>
        </a:p>
      </dgm:t>
    </dgm:pt>
    <dgm:pt modelId="{94F82516-08B6-6F44-94B0-000C6AAE5DDC}">
      <dgm:prSet custT="1"/>
      <dgm:spPr/>
      <dgm:t>
        <a:bodyPr/>
        <a:lstStyle/>
        <a:p>
          <a:r>
            <a:rPr lang="en-US" sz="1600" dirty="0" smtClean="0"/>
            <a:t>Regulatory response favors products that minimize consumer “mistakes” from those failures</a:t>
          </a:r>
        </a:p>
      </dgm:t>
    </dgm:pt>
    <dgm:pt modelId="{21BCBE0D-C238-0140-8FC4-459A660083FE}" type="parTrans" cxnId="{0F1C04BD-75E7-FC45-8A3A-1F6E457360C6}">
      <dgm:prSet/>
      <dgm:spPr/>
      <dgm:t>
        <a:bodyPr/>
        <a:lstStyle/>
        <a:p>
          <a:endParaRPr lang="en-US"/>
        </a:p>
      </dgm:t>
    </dgm:pt>
    <dgm:pt modelId="{7A720F51-7CB3-CA4C-914F-3A3A5F69C32C}" type="sibTrans" cxnId="{0F1C04BD-75E7-FC45-8A3A-1F6E457360C6}">
      <dgm:prSet/>
      <dgm:spPr/>
      <dgm:t>
        <a:bodyPr/>
        <a:lstStyle/>
        <a:p>
          <a:endParaRPr lang="en-US"/>
        </a:p>
      </dgm:t>
    </dgm:pt>
    <dgm:pt modelId="{2EC60579-27A4-814C-92B1-A5EEA3D89639}">
      <dgm:prSet custT="1"/>
      <dgm:spPr/>
      <dgm:t>
        <a:bodyPr/>
        <a:lstStyle/>
        <a:p>
          <a:r>
            <a:rPr lang="en-US" sz="1600" dirty="0" smtClean="0"/>
            <a:t>Experiments, surveys, and statistical analysis can help guide “evidence-based regulatory” analysis</a:t>
          </a:r>
          <a:endParaRPr lang="en-US" sz="1600" dirty="0"/>
        </a:p>
      </dgm:t>
    </dgm:pt>
    <dgm:pt modelId="{B079CCF2-B663-774E-AA8C-E1D6C362D8B8}" type="parTrans" cxnId="{FB5ADD2A-FAC8-A846-B955-B8636B623B3D}">
      <dgm:prSet/>
      <dgm:spPr/>
      <dgm:t>
        <a:bodyPr/>
        <a:lstStyle/>
        <a:p>
          <a:endParaRPr lang="en-US"/>
        </a:p>
      </dgm:t>
    </dgm:pt>
    <dgm:pt modelId="{B87ABD01-57F1-954E-B143-245240308103}" type="sibTrans" cxnId="{FB5ADD2A-FAC8-A846-B955-B8636B623B3D}">
      <dgm:prSet/>
      <dgm:spPr/>
      <dgm:t>
        <a:bodyPr/>
        <a:lstStyle/>
        <a:p>
          <a:endParaRPr lang="en-US"/>
        </a:p>
      </dgm:t>
    </dgm:pt>
    <dgm:pt modelId="{5E53F33A-550A-1E4B-9E05-675FCB9DE8A0}" type="pres">
      <dgm:prSet presAssocID="{278B3DC6-E5A7-5C4D-8DC1-D79F0C54306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725141-1BC6-3B41-8C81-51B4571C8BE2}" type="pres">
      <dgm:prSet presAssocID="{278B3DC6-E5A7-5C4D-8DC1-D79F0C54306E}" presName="axisShape" presStyleLbl="bgShp" presStyleIdx="0" presStyleCnt="1"/>
      <dgm:spPr/>
    </dgm:pt>
    <dgm:pt modelId="{DF5EB2D5-79A5-2A48-938F-998BE77A140E}" type="pres">
      <dgm:prSet presAssocID="{278B3DC6-E5A7-5C4D-8DC1-D79F0C54306E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FC1BA-9CAE-FF4C-8925-E85379B26F2B}" type="pres">
      <dgm:prSet presAssocID="{278B3DC6-E5A7-5C4D-8DC1-D79F0C54306E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5814E-D2BF-444F-99E7-12F8E5774F07}" type="pres">
      <dgm:prSet presAssocID="{278B3DC6-E5A7-5C4D-8DC1-D79F0C54306E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8012F-F991-7A43-B23B-3FD413E41810}" type="pres">
      <dgm:prSet presAssocID="{278B3DC6-E5A7-5C4D-8DC1-D79F0C54306E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5ADD2A-FAC8-A846-B955-B8636B623B3D}" srcId="{278B3DC6-E5A7-5C4D-8DC1-D79F0C54306E}" destId="{2EC60579-27A4-814C-92B1-A5EEA3D89639}" srcOrd="3" destOrd="0" parTransId="{B079CCF2-B663-774E-AA8C-E1D6C362D8B8}" sibTransId="{B87ABD01-57F1-954E-B143-245240308103}"/>
    <dgm:cxn modelId="{D182B472-0E8C-0542-AF9F-41D824DD4B97}" srcId="{278B3DC6-E5A7-5C4D-8DC1-D79F0C54306E}" destId="{53363179-E541-094A-A98F-776DEDB242B4}" srcOrd="1" destOrd="0" parTransId="{75421552-D48C-8045-BCEE-619C50C181A6}" sibTransId="{93664324-4056-C74D-A009-555D3C71D2E7}"/>
    <dgm:cxn modelId="{ABC2B061-F0FD-C24A-87BF-F92FFAC917C7}" type="presOf" srcId="{868E34FE-47CF-5E4B-BE78-15667137330F}" destId="{DF5EB2D5-79A5-2A48-938F-998BE77A140E}" srcOrd="0" destOrd="0" presId="urn:microsoft.com/office/officeart/2005/8/layout/matrix2"/>
    <dgm:cxn modelId="{B8EE1EBA-0F46-6B4F-BEA5-B730E006DA28}" srcId="{278B3DC6-E5A7-5C4D-8DC1-D79F0C54306E}" destId="{868E34FE-47CF-5E4B-BE78-15667137330F}" srcOrd="0" destOrd="0" parTransId="{D3243143-2B7E-8F4F-BF98-B45BAEBFCC65}" sibTransId="{C5C18859-6037-A749-BA5F-B991310AD671}"/>
    <dgm:cxn modelId="{0F1C04BD-75E7-FC45-8A3A-1F6E457360C6}" srcId="{278B3DC6-E5A7-5C4D-8DC1-D79F0C54306E}" destId="{94F82516-08B6-6F44-94B0-000C6AAE5DDC}" srcOrd="2" destOrd="0" parTransId="{21BCBE0D-C238-0140-8FC4-459A660083FE}" sibTransId="{7A720F51-7CB3-CA4C-914F-3A3A5F69C32C}"/>
    <dgm:cxn modelId="{CF4D46F9-F04D-EF4B-9960-0154DF4B0C80}" type="presOf" srcId="{278B3DC6-E5A7-5C4D-8DC1-D79F0C54306E}" destId="{5E53F33A-550A-1E4B-9E05-675FCB9DE8A0}" srcOrd="0" destOrd="0" presId="urn:microsoft.com/office/officeart/2005/8/layout/matrix2"/>
    <dgm:cxn modelId="{BDB6ABE7-FCF6-AF43-BCD3-9EBE9CB65E4A}" type="presOf" srcId="{53363179-E541-094A-A98F-776DEDB242B4}" destId="{7F9FC1BA-9CAE-FF4C-8925-E85379B26F2B}" srcOrd="0" destOrd="0" presId="urn:microsoft.com/office/officeart/2005/8/layout/matrix2"/>
    <dgm:cxn modelId="{A22CF356-AC65-0E48-BE88-504903004E5E}" type="presOf" srcId="{94F82516-08B6-6F44-94B0-000C6AAE5DDC}" destId="{E075814E-D2BF-444F-99E7-12F8E5774F07}" srcOrd="0" destOrd="0" presId="urn:microsoft.com/office/officeart/2005/8/layout/matrix2"/>
    <dgm:cxn modelId="{79217625-D039-AF41-9FF9-43696CC404EF}" type="presOf" srcId="{2EC60579-27A4-814C-92B1-A5EEA3D89639}" destId="{4668012F-F991-7A43-B23B-3FD413E41810}" srcOrd="0" destOrd="0" presId="urn:microsoft.com/office/officeart/2005/8/layout/matrix2"/>
    <dgm:cxn modelId="{3E42BD8D-3EA4-C440-99EB-72C50A91451C}" type="presParOf" srcId="{5E53F33A-550A-1E4B-9E05-675FCB9DE8A0}" destId="{88725141-1BC6-3B41-8C81-51B4571C8BE2}" srcOrd="0" destOrd="0" presId="urn:microsoft.com/office/officeart/2005/8/layout/matrix2"/>
    <dgm:cxn modelId="{7B60F30B-85E2-3B45-9794-91115E697E5A}" type="presParOf" srcId="{5E53F33A-550A-1E4B-9E05-675FCB9DE8A0}" destId="{DF5EB2D5-79A5-2A48-938F-998BE77A140E}" srcOrd="1" destOrd="0" presId="urn:microsoft.com/office/officeart/2005/8/layout/matrix2"/>
    <dgm:cxn modelId="{7A414520-6824-324D-8372-5020FB2229D6}" type="presParOf" srcId="{5E53F33A-550A-1E4B-9E05-675FCB9DE8A0}" destId="{7F9FC1BA-9CAE-FF4C-8925-E85379B26F2B}" srcOrd="2" destOrd="0" presId="urn:microsoft.com/office/officeart/2005/8/layout/matrix2"/>
    <dgm:cxn modelId="{704D124B-A056-394F-B975-FDE536888E1E}" type="presParOf" srcId="{5E53F33A-550A-1E4B-9E05-675FCB9DE8A0}" destId="{E075814E-D2BF-444F-99E7-12F8E5774F07}" srcOrd="3" destOrd="0" presId="urn:microsoft.com/office/officeart/2005/8/layout/matrix2"/>
    <dgm:cxn modelId="{C8A22249-7C7F-1542-A600-D8CF35F860B2}" type="presParOf" srcId="{5E53F33A-550A-1E4B-9E05-675FCB9DE8A0}" destId="{4668012F-F991-7A43-B23B-3FD413E4181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073F479-FC47-2E4A-AA99-EAABDCB69E7A}" type="doc">
      <dgm:prSet loTypeId="urn:microsoft.com/office/officeart/2008/layout/Vertical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871B22-207F-3746-B9DA-035530BA7EF4}">
      <dgm:prSet phldrT="[Text]" custT="1"/>
      <dgm:spPr/>
      <dgm:t>
        <a:bodyPr/>
        <a:lstStyle/>
        <a:p>
          <a:r>
            <a:rPr lang="en-US" sz="2000" dirty="0" smtClean="0"/>
            <a:t>Consumers make impulsive borrowing decisions</a:t>
          </a:r>
          <a:endParaRPr lang="en-US" sz="2000" dirty="0"/>
        </a:p>
      </dgm:t>
    </dgm:pt>
    <dgm:pt modelId="{55EAF648-C235-BE41-96C7-35F245369A80}" type="parTrans" cxnId="{CE7902F1-8A08-6444-970D-C484572A9D2E}">
      <dgm:prSet/>
      <dgm:spPr/>
      <dgm:t>
        <a:bodyPr/>
        <a:lstStyle/>
        <a:p>
          <a:endParaRPr lang="en-US"/>
        </a:p>
      </dgm:t>
    </dgm:pt>
    <dgm:pt modelId="{EFAC7D2C-336F-C24D-97DD-42CE2FF3C132}" type="sibTrans" cxnId="{CE7902F1-8A08-6444-970D-C484572A9D2E}">
      <dgm:prSet/>
      <dgm:spPr/>
      <dgm:t>
        <a:bodyPr/>
        <a:lstStyle/>
        <a:p>
          <a:endParaRPr lang="en-US"/>
        </a:p>
      </dgm:t>
    </dgm:pt>
    <dgm:pt modelId="{8DC4FB42-D873-A24F-B951-478F24BFD637}">
      <dgm:prSet phldrT="[Text]" custT="1"/>
      <dgm:spPr/>
      <dgm:t>
        <a:bodyPr/>
        <a:lstStyle/>
        <a:p>
          <a:r>
            <a:rPr lang="en-US" sz="2000" dirty="0" smtClean="0"/>
            <a:t>Consumers overly optimistic about paying things off</a:t>
          </a:r>
          <a:endParaRPr lang="en-US" sz="2000" dirty="0"/>
        </a:p>
      </dgm:t>
    </dgm:pt>
    <dgm:pt modelId="{1DBC2ECB-92D9-7B4D-89D5-BC0CE91995E3}" type="parTrans" cxnId="{6B35095E-2365-0D4B-BB30-94226671D60A}">
      <dgm:prSet/>
      <dgm:spPr/>
      <dgm:t>
        <a:bodyPr/>
        <a:lstStyle/>
        <a:p>
          <a:endParaRPr lang="en-US"/>
        </a:p>
      </dgm:t>
    </dgm:pt>
    <dgm:pt modelId="{4AA68AC4-62B6-624F-95EB-ED0037D55F10}" type="sibTrans" cxnId="{6B35095E-2365-0D4B-BB30-94226671D60A}">
      <dgm:prSet/>
      <dgm:spPr/>
      <dgm:t>
        <a:bodyPr/>
        <a:lstStyle/>
        <a:p>
          <a:endParaRPr lang="en-US"/>
        </a:p>
      </dgm:t>
    </dgm:pt>
    <dgm:pt modelId="{D171A81A-A78C-9842-BC60-FC66E814CF68}">
      <dgm:prSet phldrT="[Text]" custT="1"/>
      <dgm:spPr/>
      <dgm:t>
        <a:bodyPr/>
        <a:lstStyle/>
        <a:p>
          <a:r>
            <a:rPr lang="en-US" sz="2000" dirty="0" smtClean="0"/>
            <a:t>Consumers borrow too much and pay too much because they underestimate cost of financing</a:t>
          </a:r>
          <a:endParaRPr lang="en-US" sz="2000" dirty="0"/>
        </a:p>
      </dgm:t>
    </dgm:pt>
    <dgm:pt modelId="{B885BD6B-AC06-F949-9D9D-99E7213114BB}" type="parTrans" cxnId="{47A9401F-25C9-E146-9894-F4A5114D2C0F}">
      <dgm:prSet/>
      <dgm:spPr/>
      <dgm:t>
        <a:bodyPr/>
        <a:lstStyle/>
        <a:p>
          <a:endParaRPr lang="en-US"/>
        </a:p>
      </dgm:t>
    </dgm:pt>
    <dgm:pt modelId="{C86E3BFB-3070-F64D-ADD9-1910F96F6F29}" type="sibTrans" cxnId="{47A9401F-25C9-E146-9894-F4A5114D2C0F}">
      <dgm:prSet/>
      <dgm:spPr/>
      <dgm:t>
        <a:bodyPr/>
        <a:lstStyle/>
        <a:p>
          <a:endParaRPr lang="en-US"/>
        </a:p>
      </dgm:t>
    </dgm:pt>
    <dgm:pt modelId="{71396DDE-A078-5240-BE11-30446A99FEC1}">
      <dgm:prSet phldrT="[Text]" custT="1"/>
      <dgm:spPr/>
      <dgm:t>
        <a:bodyPr/>
        <a:lstStyle/>
        <a:p>
          <a:r>
            <a:rPr lang="en-US" sz="2000" dirty="0" smtClean="0"/>
            <a:t>Financial institutions frame choices, add complexity and provide defaults to encourage people to make “bad” decisions</a:t>
          </a:r>
          <a:endParaRPr lang="en-US" sz="2000" dirty="0"/>
        </a:p>
      </dgm:t>
    </dgm:pt>
    <dgm:pt modelId="{CA5F9F20-A56C-D442-8A21-35B6F1636C0A}" type="parTrans" cxnId="{2704CEEB-B1C2-3844-AC4B-BFEE647F9589}">
      <dgm:prSet/>
      <dgm:spPr/>
      <dgm:t>
        <a:bodyPr/>
        <a:lstStyle/>
        <a:p>
          <a:endParaRPr lang="en-US"/>
        </a:p>
      </dgm:t>
    </dgm:pt>
    <dgm:pt modelId="{C1EB2E41-665F-2D4C-8192-5D27FBAA22A6}" type="sibTrans" cxnId="{2704CEEB-B1C2-3844-AC4B-BFEE647F9589}">
      <dgm:prSet/>
      <dgm:spPr/>
      <dgm:t>
        <a:bodyPr/>
        <a:lstStyle/>
        <a:p>
          <a:endParaRPr lang="en-US"/>
        </a:p>
      </dgm:t>
    </dgm:pt>
    <dgm:pt modelId="{B29BDCA4-6460-F847-B817-4DD68E6CA345}">
      <dgm:prSet phldrT="[Text]" custT="1"/>
      <dgm:spPr/>
      <dgm:t>
        <a:bodyPr/>
        <a:lstStyle/>
        <a:p>
          <a:r>
            <a:rPr lang="en-US" sz="2000" dirty="0" smtClean="0"/>
            <a:t>Competition among financial institutions can’t fix these problems</a:t>
          </a:r>
          <a:endParaRPr lang="en-US" sz="2000" dirty="0"/>
        </a:p>
      </dgm:t>
    </dgm:pt>
    <dgm:pt modelId="{533BAE82-C5F8-D54F-8E5B-03FD4A2EEAB0}" type="parTrans" cxnId="{797FE648-9053-A446-9207-43E504BD9822}">
      <dgm:prSet/>
      <dgm:spPr/>
      <dgm:t>
        <a:bodyPr/>
        <a:lstStyle/>
        <a:p>
          <a:endParaRPr lang="en-US"/>
        </a:p>
      </dgm:t>
    </dgm:pt>
    <dgm:pt modelId="{7A36E0C6-29D2-A34D-B78E-6CFC2687E9BD}" type="sibTrans" cxnId="{797FE648-9053-A446-9207-43E504BD9822}">
      <dgm:prSet/>
      <dgm:spPr/>
      <dgm:t>
        <a:bodyPr/>
        <a:lstStyle/>
        <a:p>
          <a:endParaRPr lang="en-US"/>
        </a:p>
      </dgm:t>
    </dgm:pt>
    <dgm:pt modelId="{8CC7FBDB-DD6C-CF41-A9FB-F1E34EBDF333}" type="pres">
      <dgm:prSet presAssocID="{4073F479-FC47-2E4A-AA99-EAABDCB69E7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D39AEF7A-3AE2-9A4D-A18E-7FA86B46B901}" type="pres">
      <dgm:prSet presAssocID="{82871B22-207F-3746-B9DA-035530BA7EF4}" presName="parenttextcomposite" presStyleCnt="0"/>
      <dgm:spPr/>
    </dgm:pt>
    <dgm:pt modelId="{135559D4-8AAF-944C-8F84-F50E35D10DAA}" type="pres">
      <dgm:prSet presAssocID="{82871B22-207F-3746-B9DA-035530BA7EF4}" presName="parenttext" presStyleLbl="revTx" presStyleIdx="0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CCE51-9A2E-BA42-A3D7-DC57A55E4F80}" type="pres">
      <dgm:prSet presAssocID="{82871B22-207F-3746-B9DA-035530BA7EF4}" presName="parallelogramComposite" presStyleCnt="0"/>
      <dgm:spPr/>
    </dgm:pt>
    <dgm:pt modelId="{ED600E6F-A704-4B4A-AFB8-68C304E4C719}" type="pres">
      <dgm:prSet presAssocID="{82871B22-207F-3746-B9DA-035530BA7EF4}" presName="parallelogram1" presStyleLbl="alignNode1" presStyleIdx="0" presStyleCnt="35"/>
      <dgm:spPr/>
    </dgm:pt>
    <dgm:pt modelId="{D34EAA43-D804-B246-8A25-4F2BEBD0C1DF}" type="pres">
      <dgm:prSet presAssocID="{82871B22-207F-3746-B9DA-035530BA7EF4}" presName="parallelogram2" presStyleLbl="alignNode1" presStyleIdx="1" presStyleCnt="35"/>
      <dgm:spPr/>
    </dgm:pt>
    <dgm:pt modelId="{8DCC6BCD-2464-764C-955F-CFB6E1FC186E}" type="pres">
      <dgm:prSet presAssocID="{82871B22-207F-3746-B9DA-035530BA7EF4}" presName="parallelogram3" presStyleLbl="alignNode1" presStyleIdx="2" presStyleCnt="35"/>
      <dgm:spPr/>
    </dgm:pt>
    <dgm:pt modelId="{ADB32611-7152-2147-8CC4-3177B435E9EF}" type="pres">
      <dgm:prSet presAssocID="{82871B22-207F-3746-B9DA-035530BA7EF4}" presName="parallelogram4" presStyleLbl="alignNode1" presStyleIdx="3" presStyleCnt="35"/>
      <dgm:spPr/>
    </dgm:pt>
    <dgm:pt modelId="{2B87D844-4EB6-2E47-B7AA-8E18E9BF1830}" type="pres">
      <dgm:prSet presAssocID="{82871B22-207F-3746-B9DA-035530BA7EF4}" presName="parallelogram5" presStyleLbl="alignNode1" presStyleIdx="4" presStyleCnt="35"/>
      <dgm:spPr/>
    </dgm:pt>
    <dgm:pt modelId="{69A1C566-93EE-DC4E-9967-E1842C931E9B}" type="pres">
      <dgm:prSet presAssocID="{82871B22-207F-3746-B9DA-035530BA7EF4}" presName="parallelogram6" presStyleLbl="alignNode1" presStyleIdx="5" presStyleCnt="35"/>
      <dgm:spPr/>
    </dgm:pt>
    <dgm:pt modelId="{2088A96D-89C5-294F-B154-4743355B5E2A}" type="pres">
      <dgm:prSet presAssocID="{82871B22-207F-3746-B9DA-035530BA7EF4}" presName="parallelogram7" presStyleLbl="alignNode1" presStyleIdx="6" presStyleCnt="35"/>
      <dgm:spPr/>
    </dgm:pt>
    <dgm:pt modelId="{F0853BD5-2F96-A446-8F9B-F62BF04ABCCC}" type="pres">
      <dgm:prSet presAssocID="{EFAC7D2C-336F-C24D-97DD-42CE2FF3C132}" presName="sibTrans" presStyleCnt="0"/>
      <dgm:spPr/>
    </dgm:pt>
    <dgm:pt modelId="{C7CA154A-2186-EF45-AD31-7C4E5C2C03B3}" type="pres">
      <dgm:prSet presAssocID="{8DC4FB42-D873-A24F-B951-478F24BFD637}" presName="parenttextcomposite" presStyleCnt="0"/>
      <dgm:spPr/>
    </dgm:pt>
    <dgm:pt modelId="{94510528-0B2F-6647-A813-2AA8480A4AB5}" type="pres">
      <dgm:prSet presAssocID="{8DC4FB42-D873-A24F-B951-478F24BFD637}" presName="parenttext" presStyleLbl="revTx" presStyleIdx="1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D77B6-C546-A346-9EF6-326347227AF4}" type="pres">
      <dgm:prSet presAssocID="{8DC4FB42-D873-A24F-B951-478F24BFD637}" presName="parallelogramComposite" presStyleCnt="0"/>
      <dgm:spPr/>
    </dgm:pt>
    <dgm:pt modelId="{5393B7D2-CCBF-5043-B22C-F4188A82DC0D}" type="pres">
      <dgm:prSet presAssocID="{8DC4FB42-D873-A24F-B951-478F24BFD637}" presName="parallelogram1" presStyleLbl="alignNode1" presStyleIdx="7" presStyleCnt="35"/>
      <dgm:spPr/>
    </dgm:pt>
    <dgm:pt modelId="{35177521-4A30-9441-BCFE-B9F7990D0C89}" type="pres">
      <dgm:prSet presAssocID="{8DC4FB42-D873-A24F-B951-478F24BFD637}" presName="parallelogram2" presStyleLbl="alignNode1" presStyleIdx="8" presStyleCnt="35"/>
      <dgm:spPr/>
    </dgm:pt>
    <dgm:pt modelId="{0DB5E59E-7771-034A-80D2-E8EAB1068F2D}" type="pres">
      <dgm:prSet presAssocID="{8DC4FB42-D873-A24F-B951-478F24BFD637}" presName="parallelogram3" presStyleLbl="alignNode1" presStyleIdx="9" presStyleCnt="35"/>
      <dgm:spPr/>
    </dgm:pt>
    <dgm:pt modelId="{8526980D-2C27-2940-9728-9C2F1728386D}" type="pres">
      <dgm:prSet presAssocID="{8DC4FB42-D873-A24F-B951-478F24BFD637}" presName="parallelogram4" presStyleLbl="alignNode1" presStyleIdx="10" presStyleCnt="35"/>
      <dgm:spPr/>
    </dgm:pt>
    <dgm:pt modelId="{B13CA19B-5EA9-0443-B6B4-74B7E8C696CD}" type="pres">
      <dgm:prSet presAssocID="{8DC4FB42-D873-A24F-B951-478F24BFD637}" presName="parallelogram5" presStyleLbl="alignNode1" presStyleIdx="11" presStyleCnt="35"/>
      <dgm:spPr/>
    </dgm:pt>
    <dgm:pt modelId="{399CE1BF-38AE-4341-A6CD-F6EEF9E215B9}" type="pres">
      <dgm:prSet presAssocID="{8DC4FB42-D873-A24F-B951-478F24BFD637}" presName="parallelogram6" presStyleLbl="alignNode1" presStyleIdx="12" presStyleCnt="35"/>
      <dgm:spPr/>
    </dgm:pt>
    <dgm:pt modelId="{0418A3DA-1A2F-7C4C-9B12-41354F77AAFF}" type="pres">
      <dgm:prSet presAssocID="{8DC4FB42-D873-A24F-B951-478F24BFD637}" presName="parallelogram7" presStyleLbl="alignNode1" presStyleIdx="13" presStyleCnt="35"/>
      <dgm:spPr/>
    </dgm:pt>
    <dgm:pt modelId="{28016272-63A5-1643-8EE6-6A8FC42634E9}" type="pres">
      <dgm:prSet presAssocID="{4AA68AC4-62B6-624F-95EB-ED0037D55F10}" presName="sibTrans" presStyleCnt="0"/>
      <dgm:spPr/>
    </dgm:pt>
    <dgm:pt modelId="{EA3B8B62-CBC2-844C-8B9E-21C5624B5465}" type="pres">
      <dgm:prSet presAssocID="{D171A81A-A78C-9842-BC60-FC66E814CF68}" presName="parenttextcomposite" presStyleCnt="0"/>
      <dgm:spPr/>
    </dgm:pt>
    <dgm:pt modelId="{773D1266-659E-4B47-9AF5-F06E9313C8B9}" type="pres">
      <dgm:prSet presAssocID="{D171A81A-A78C-9842-BC60-FC66E814CF68}" presName="parenttext" presStyleLbl="revTx" presStyleIdx="2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90F10-E4D5-2247-BA93-EB6EA7F8165C}" type="pres">
      <dgm:prSet presAssocID="{D171A81A-A78C-9842-BC60-FC66E814CF68}" presName="parallelogramComposite" presStyleCnt="0"/>
      <dgm:spPr/>
    </dgm:pt>
    <dgm:pt modelId="{16CCB432-FC4E-EB41-BE4F-1A55C8FEAABA}" type="pres">
      <dgm:prSet presAssocID="{D171A81A-A78C-9842-BC60-FC66E814CF68}" presName="parallelogram1" presStyleLbl="alignNode1" presStyleIdx="14" presStyleCnt="35"/>
      <dgm:spPr/>
    </dgm:pt>
    <dgm:pt modelId="{6AE95CED-B5A3-1443-B2F7-CACB193A7987}" type="pres">
      <dgm:prSet presAssocID="{D171A81A-A78C-9842-BC60-FC66E814CF68}" presName="parallelogram2" presStyleLbl="alignNode1" presStyleIdx="15" presStyleCnt="35"/>
      <dgm:spPr/>
    </dgm:pt>
    <dgm:pt modelId="{42A33451-14DB-0A41-9BBF-69A6BDC7BFB5}" type="pres">
      <dgm:prSet presAssocID="{D171A81A-A78C-9842-BC60-FC66E814CF68}" presName="parallelogram3" presStyleLbl="alignNode1" presStyleIdx="16" presStyleCnt="35"/>
      <dgm:spPr/>
    </dgm:pt>
    <dgm:pt modelId="{667E9781-6060-B34C-A8C6-05FD8C0A54AA}" type="pres">
      <dgm:prSet presAssocID="{D171A81A-A78C-9842-BC60-FC66E814CF68}" presName="parallelogram4" presStyleLbl="alignNode1" presStyleIdx="17" presStyleCnt="35"/>
      <dgm:spPr/>
    </dgm:pt>
    <dgm:pt modelId="{1BEE39D1-224C-5346-A943-917587837C5A}" type="pres">
      <dgm:prSet presAssocID="{D171A81A-A78C-9842-BC60-FC66E814CF68}" presName="parallelogram5" presStyleLbl="alignNode1" presStyleIdx="18" presStyleCnt="35"/>
      <dgm:spPr/>
    </dgm:pt>
    <dgm:pt modelId="{9DF55D1D-5065-7646-AF9C-278F98E6F644}" type="pres">
      <dgm:prSet presAssocID="{D171A81A-A78C-9842-BC60-FC66E814CF68}" presName="parallelogram6" presStyleLbl="alignNode1" presStyleIdx="19" presStyleCnt="35"/>
      <dgm:spPr/>
    </dgm:pt>
    <dgm:pt modelId="{58F67DDE-716F-DD49-B9B1-F00641B44697}" type="pres">
      <dgm:prSet presAssocID="{D171A81A-A78C-9842-BC60-FC66E814CF68}" presName="parallelogram7" presStyleLbl="alignNode1" presStyleIdx="20" presStyleCnt="35"/>
      <dgm:spPr/>
    </dgm:pt>
    <dgm:pt modelId="{A1EA9C32-DD7D-DA43-AB76-7014496D2348}" type="pres">
      <dgm:prSet presAssocID="{C86E3BFB-3070-F64D-ADD9-1910F96F6F29}" presName="sibTrans" presStyleCnt="0"/>
      <dgm:spPr/>
    </dgm:pt>
    <dgm:pt modelId="{9338D162-8564-1E4A-8EE3-9CA414B873FA}" type="pres">
      <dgm:prSet presAssocID="{71396DDE-A078-5240-BE11-30446A99FEC1}" presName="parenttextcomposite" presStyleCnt="0"/>
      <dgm:spPr/>
    </dgm:pt>
    <dgm:pt modelId="{5E46CBD0-BE08-1F4D-84BA-68E62DB95D62}" type="pres">
      <dgm:prSet presAssocID="{71396DDE-A078-5240-BE11-30446A99FEC1}" presName="parenttext" presStyleLbl="revTx" presStyleIdx="3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128E8D-184F-EF45-89C1-F265192F4DBF}" type="pres">
      <dgm:prSet presAssocID="{71396DDE-A078-5240-BE11-30446A99FEC1}" presName="parallelogramComposite" presStyleCnt="0"/>
      <dgm:spPr/>
    </dgm:pt>
    <dgm:pt modelId="{BDB13C13-807F-3242-9686-630FFCE7BE4C}" type="pres">
      <dgm:prSet presAssocID="{71396DDE-A078-5240-BE11-30446A99FEC1}" presName="parallelogram1" presStyleLbl="alignNode1" presStyleIdx="21" presStyleCnt="35"/>
      <dgm:spPr/>
    </dgm:pt>
    <dgm:pt modelId="{94C1541B-CB68-4044-946D-E325A5A3EAE9}" type="pres">
      <dgm:prSet presAssocID="{71396DDE-A078-5240-BE11-30446A99FEC1}" presName="parallelogram2" presStyleLbl="alignNode1" presStyleIdx="22" presStyleCnt="35"/>
      <dgm:spPr/>
    </dgm:pt>
    <dgm:pt modelId="{45CFA6D7-C55C-5342-B086-DD816A605260}" type="pres">
      <dgm:prSet presAssocID="{71396DDE-A078-5240-BE11-30446A99FEC1}" presName="parallelogram3" presStyleLbl="alignNode1" presStyleIdx="23" presStyleCnt="35"/>
      <dgm:spPr/>
    </dgm:pt>
    <dgm:pt modelId="{48FCA209-32C2-1F46-A9C0-D8ECE42C0379}" type="pres">
      <dgm:prSet presAssocID="{71396DDE-A078-5240-BE11-30446A99FEC1}" presName="parallelogram4" presStyleLbl="alignNode1" presStyleIdx="24" presStyleCnt="35"/>
      <dgm:spPr/>
    </dgm:pt>
    <dgm:pt modelId="{120B936B-3789-624D-8727-65DC7AF3C0CE}" type="pres">
      <dgm:prSet presAssocID="{71396DDE-A078-5240-BE11-30446A99FEC1}" presName="parallelogram5" presStyleLbl="alignNode1" presStyleIdx="25" presStyleCnt="35"/>
      <dgm:spPr/>
    </dgm:pt>
    <dgm:pt modelId="{ADB20A8F-2531-584D-A465-E8D7939BB9FF}" type="pres">
      <dgm:prSet presAssocID="{71396DDE-A078-5240-BE11-30446A99FEC1}" presName="parallelogram6" presStyleLbl="alignNode1" presStyleIdx="26" presStyleCnt="35"/>
      <dgm:spPr/>
    </dgm:pt>
    <dgm:pt modelId="{E235FFBB-7619-CB4F-9A54-FFCC86EE8937}" type="pres">
      <dgm:prSet presAssocID="{71396DDE-A078-5240-BE11-30446A99FEC1}" presName="parallelogram7" presStyleLbl="alignNode1" presStyleIdx="27" presStyleCnt="35"/>
      <dgm:spPr/>
    </dgm:pt>
    <dgm:pt modelId="{C70304B6-814A-434F-B16D-B556202E8D7F}" type="pres">
      <dgm:prSet presAssocID="{C1EB2E41-665F-2D4C-8192-5D27FBAA22A6}" presName="sibTrans" presStyleCnt="0"/>
      <dgm:spPr/>
    </dgm:pt>
    <dgm:pt modelId="{939FBDAA-7000-3642-B7D5-1B8F0EA534FD}" type="pres">
      <dgm:prSet presAssocID="{B29BDCA4-6460-F847-B817-4DD68E6CA345}" presName="parenttextcomposite" presStyleCnt="0"/>
      <dgm:spPr/>
    </dgm:pt>
    <dgm:pt modelId="{48330C43-3F9D-2542-8774-BB23E3E5AA0A}" type="pres">
      <dgm:prSet presAssocID="{B29BDCA4-6460-F847-B817-4DD68E6CA345}" presName="parenttext" presStyleLbl="revTx" presStyleIdx="4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943B3-000E-0046-AFF2-808C6C4633A4}" type="pres">
      <dgm:prSet presAssocID="{B29BDCA4-6460-F847-B817-4DD68E6CA345}" presName="parallelogramComposite" presStyleCnt="0"/>
      <dgm:spPr/>
    </dgm:pt>
    <dgm:pt modelId="{A5F57CCE-8226-AF48-AA91-683A517781B8}" type="pres">
      <dgm:prSet presAssocID="{B29BDCA4-6460-F847-B817-4DD68E6CA345}" presName="parallelogram1" presStyleLbl="alignNode1" presStyleIdx="28" presStyleCnt="35"/>
      <dgm:spPr/>
    </dgm:pt>
    <dgm:pt modelId="{72D7F2DC-2650-404A-AB68-E4DC81EB2406}" type="pres">
      <dgm:prSet presAssocID="{B29BDCA4-6460-F847-B817-4DD68E6CA345}" presName="parallelogram2" presStyleLbl="alignNode1" presStyleIdx="29" presStyleCnt="35"/>
      <dgm:spPr/>
    </dgm:pt>
    <dgm:pt modelId="{F06353D2-C146-F040-ACFC-47EF0BCC5069}" type="pres">
      <dgm:prSet presAssocID="{B29BDCA4-6460-F847-B817-4DD68E6CA345}" presName="parallelogram3" presStyleLbl="alignNode1" presStyleIdx="30" presStyleCnt="35"/>
      <dgm:spPr/>
    </dgm:pt>
    <dgm:pt modelId="{361FB171-2268-A840-A53A-B3D11FC62CC3}" type="pres">
      <dgm:prSet presAssocID="{B29BDCA4-6460-F847-B817-4DD68E6CA345}" presName="parallelogram4" presStyleLbl="alignNode1" presStyleIdx="31" presStyleCnt="35"/>
      <dgm:spPr/>
    </dgm:pt>
    <dgm:pt modelId="{E6F865CA-C0B3-9544-8357-5D52747056D5}" type="pres">
      <dgm:prSet presAssocID="{B29BDCA4-6460-F847-B817-4DD68E6CA345}" presName="parallelogram5" presStyleLbl="alignNode1" presStyleIdx="32" presStyleCnt="35"/>
      <dgm:spPr/>
    </dgm:pt>
    <dgm:pt modelId="{21C0A292-4FF9-F149-9AA6-3A9908F6D959}" type="pres">
      <dgm:prSet presAssocID="{B29BDCA4-6460-F847-B817-4DD68E6CA345}" presName="parallelogram6" presStyleLbl="alignNode1" presStyleIdx="33" presStyleCnt="35"/>
      <dgm:spPr/>
    </dgm:pt>
    <dgm:pt modelId="{F682247E-B373-644F-9670-8600D9885702}" type="pres">
      <dgm:prSet presAssocID="{B29BDCA4-6460-F847-B817-4DD68E6CA345}" presName="parallelogram7" presStyleLbl="alignNode1" presStyleIdx="34" presStyleCnt="35"/>
      <dgm:spPr/>
    </dgm:pt>
  </dgm:ptLst>
  <dgm:cxnLst>
    <dgm:cxn modelId="{01020975-8E92-C54D-BC1E-14837FE23C74}" type="presOf" srcId="{8DC4FB42-D873-A24F-B951-478F24BFD637}" destId="{94510528-0B2F-6647-A813-2AA8480A4AB5}" srcOrd="0" destOrd="0" presId="urn:microsoft.com/office/officeart/2008/layout/VerticalAccentList"/>
    <dgm:cxn modelId="{2704CEEB-B1C2-3844-AC4B-BFEE647F9589}" srcId="{4073F479-FC47-2E4A-AA99-EAABDCB69E7A}" destId="{71396DDE-A078-5240-BE11-30446A99FEC1}" srcOrd="3" destOrd="0" parTransId="{CA5F9F20-A56C-D442-8A21-35B6F1636C0A}" sibTransId="{C1EB2E41-665F-2D4C-8192-5D27FBAA22A6}"/>
    <dgm:cxn modelId="{6B35095E-2365-0D4B-BB30-94226671D60A}" srcId="{4073F479-FC47-2E4A-AA99-EAABDCB69E7A}" destId="{8DC4FB42-D873-A24F-B951-478F24BFD637}" srcOrd="1" destOrd="0" parTransId="{1DBC2ECB-92D9-7B4D-89D5-BC0CE91995E3}" sibTransId="{4AA68AC4-62B6-624F-95EB-ED0037D55F10}"/>
    <dgm:cxn modelId="{2591E259-2E36-8D4B-889C-68ACA4FE172E}" type="presOf" srcId="{71396DDE-A078-5240-BE11-30446A99FEC1}" destId="{5E46CBD0-BE08-1F4D-84BA-68E62DB95D62}" srcOrd="0" destOrd="0" presId="urn:microsoft.com/office/officeart/2008/layout/VerticalAccentList"/>
    <dgm:cxn modelId="{073142B3-D5FC-A749-A966-267D10A327F3}" type="presOf" srcId="{B29BDCA4-6460-F847-B817-4DD68E6CA345}" destId="{48330C43-3F9D-2542-8774-BB23E3E5AA0A}" srcOrd="0" destOrd="0" presId="urn:microsoft.com/office/officeart/2008/layout/VerticalAccentList"/>
    <dgm:cxn modelId="{C1CEF406-7867-1045-9422-EE84077FBB3F}" type="presOf" srcId="{4073F479-FC47-2E4A-AA99-EAABDCB69E7A}" destId="{8CC7FBDB-DD6C-CF41-A9FB-F1E34EBDF333}" srcOrd="0" destOrd="0" presId="urn:microsoft.com/office/officeart/2008/layout/VerticalAccentList"/>
    <dgm:cxn modelId="{797FE648-9053-A446-9207-43E504BD9822}" srcId="{4073F479-FC47-2E4A-AA99-EAABDCB69E7A}" destId="{B29BDCA4-6460-F847-B817-4DD68E6CA345}" srcOrd="4" destOrd="0" parTransId="{533BAE82-C5F8-D54F-8E5B-03FD4A2EEAB0}" sibTransId="{7A36E0C6-29D2-A34D-B78E-6CFC2687E9BD}"/>
    <dgm:cxn modelId="{A4785168-F275-EC42-A3B0-00EC7EFBB55D}" type="presOf" srcId="{82871B22-207F-3746-B9DA-035530BA7EF4}" destId="{135559D4-8AAF-944C-8F84-F50E35D10DAA}" srcOrd="0" destOrd="0" presId="urn:microsoft.com/office/officeart/2008/layout/VerticalAccentList"/>
    <dgm:cxn modelId="{CE7902F1-8A08-6444-970D-C484572A9D2E}" srcId="{4073F479-FC47-2E4A-AA99-EAABDCB69E7A}" destId="{82871B22-207F-3746-B9DA-035530BA7EF4}" srcOrd="0" destOrd="0" parTransId="{55EAF648-C235-BE41-96C7-35F245369A80}" sibTransId="{EFAC7D2C-336F-C24D-97DD-42CE2FF3C132}"/>
    <dgm:cxn modelId="{47A9401F-25C9-E146-9894-F4A5114D2C0F}" srcId="{4073F479-FC47-2E4A-AA99-EAABDCB69E7A}" destId="{D171A81A-A78C-9842-BC60-FC66E814CF68}" srcOrd="2" destOrd="0" parTransId="{B885BD6B-AC06-F949-9D9D-99E7213114BB}" sibTransId="{C86E3BFB-3070-F64D-ADD9-1910F96F6F29}"/>
    <dgm:cxn modelId="{CB7B753E-56E6-CB44-8FD7-8E49C172E678}" type="presOf" srcId="{D171A81A-A78C-9842-BC60-FC66E814CF68}" destId="{773D1266-659E-4B47-9AF5-F06E9313C8B9}" srcOrd="0" destOrd="0" presId="urn:microsoft.com/office/officeart/2008/layout/VerticalAccentList"/>
    <dgm:cxn modelId="{E8870099-BA31-754A-8E2B-CFF10D89FDA6}" type="presParOf" srcId="{8CC7FBDB-DD6C-CF41-A9FB-F1E34EBDF333}" destId="{D39AEF7A-3AE2-9A4D-A18E-7FA86B46B901}" srcOrd="0" destOrd="0" presId="urn:microsoft.com/office/officeart/2008/layout/VerticalAccentList"/>
    <dgm:cxn modelId="{73EF8796-2329-7B42-B951-53424F6FACE9}" type="presParOf" srcId="{D39AEF7A-3AE2-9A4D-A18E-7FA86B46B901}" destId="{135559D4-8AAF-944C-8F84-F50E35D10DAA}" srcOrd="0" destOrd="0" presId="urn:microsoft.com/office/officeart/2008/layout/VerticalAccentList"/>
    <dgm:cxn modelId="{0D07002D-41BC-9A49-9606-A81A2EE5F2DE}" type="presParOf" srcId="{8CC7FBDB-DD6C-CF41-A9FB-F1E34EBDF333}" destId="{AC1CCE51-9A2E-BA42-A3D7-DC57A55E4F80}" srcOrd="1" destOrd="0" presId="urn:microsoft.com/office/officeart/2008/layout/VerticalAccentList"/>
    <dgm:cxn modelId="{561E3224-DF3C-7B4F-9224-470A8F59B1FC}" type="presParOf" srcId="{AC1CCE51-9A2E-BA42-A3D7-DC57A55E4F80}" destId="{ED600E6F-A704-4B4A-AFB8-68C304E4C719}" srcOrd="0" destOrd="0" presId="urn:microsoft.com/office/officeart/2008/layout/VerticalAccentList"/>
    <dgm:cxn modelId="{7C381D87-33EC-7942-8154-EB8FDD44A2F7}" type="presParOf" srcId="{AC1CCE51-9A2E-BA42-A3D7-DC57A55E4F80}" destId="{D34EAA43-D804-B246-8A25-4F2BEBD0C1DF}" srcOrd="1" destOrd="0" presId="urn:microsoft.com/office/officeart/2008/layout/VerticalAccentList"/>
    <dgm:cxn modelId="{5C2229B7-A577-A042-AFD1-865CFFFA1543}" type="presParOf" srcId="{AC1CCE51-9A2E-BA42-A3D7-DC57A55E4F80}" destId="{8DCC6BCD-2464-764C-955F-CFB6E1FC186E}" srcOrd="2" destOrd="0" presId="urn:microsoft.com/office/officeart/2008/layout/VerticalAccentList"/>
    <dgm:cxn modelId="{CF3D5BDD-F44C-C54E-A251-FC130DA43F47}" type="presParOf" srcId="{AC1CCE51-9A2E-BA42-A3D7-DC57A55E4F80}" destId="{ADB32611-7152-2147-8CC4-3177B435E9EF}" srcOrd="3" destOrd="0" presId="urn:microsoft.com/office/officeart/2008/layout/VerticalAccentList"/>
    <dgm:cxn modelId="{DAB54416-E3C3-954B-9289-0F6075E14163}" type="presParOf" srcId="{AC1CCE51-9A2E-BA42-A3D7-DC57A55E4F80}" destId="{2B87D844-4EB6-2E47-B7AA-8E18E9BF1830}" srcOrd="4" destOrd="0" presId="urn:microsoft.com/office/officeart/2008/layout/VerticalAccentList"/>
    <dgm:cxn modelId="{96DDBF38-800B-694A-89CA-BF995731FE30}" type="presParOf" srcId="{AC1CCE51-9A2E-BA42-A3D7-DC57A55E4F80}" destId="{69A1C566-93EE-DC4E-9967-E1842C931E9B}" srcOrd="5" destOrd="0" presId="urn:microsoft.com/office/officeart/2008/layout/VerticalAccentList"/>
    <dgm:cxn modelId="{5C60CE98-17ED-F14C-B29E-34B92836F2F0}" type="presParOf" srcId="{AC1CCE51-9A2E-BA42-A3D7-DC57A55E4F80}" destId="{2088A96D-89C5-294F-B154-4743355B5E2A}" srcOrd="6" destOrd="0" presId="urn:microsoft.com/office/officeart/2008/layout/VerticalAccentList"/>
    <dgm:cxn modelId="{3852CFA3-3151-664F-A009-8559C90A073B}" type="presParOf" srcId="{8CC7FBDB-DD6C-CF41-A9FB-F1E34EBDF333}" destId="{F0853BD5-2F96-A446-8F9B-F62BF04ABCCC}" srcOrd="2" destOrd="0" presId="urn:microsoft.com/office/officeart/2008/layout/VerticalAccentList"/>
    <dgm:cxn modelId="{09FAE0DA-BDD8-DF49-BE0E-7B0A25A0F616}" type="presParOf" srcId="{8CC7FBDB-DD6C-CF41-A9FB-F1E34EBDF333}" destId="{C7CA154A-2186-EF45-AD31-7C4E5C2C03B3}" srcOrd="3" destOrd="0" presId="urn:microsoft.com/office/officeart/2008/layout/VerticalAccentList"/>
    <dgm:cxn modelId="{18F44992-13CB-5C40-8AA4-04F71D7CA1DA}" type="presParOf" srcId="{C7CA154A-2186-EF45-AD31-7C4E5C2C03B3}" destId="{94510528-0B2F-6647-A813-2AA8480A4AB5}" srcOrd="0" destOrd="0" presId="urn:microsoft.com/office/officeart/2008/layout/VerticalAccentList"/>
    <dgm:cxn modelId="{87619AE8-6C7C-C24D-AFE6-82BEC51E7167}" type="presParOf" srcId="{8CC7FBDB-DD6C-CF41-A9FB-F1E34EBDF333}" destId="{B4DD77B6-C546-A346-9EF6-326347227AF4}" srcOrd="4" destOrd="0" presId="urn:microsoft.com/office/officeart/2008/layout/VerticalAccentList"/>
    <dgm:cxn modelId="{8CA9065F-1797-964F-A48F-9326E1390E1E}" type="presParOf" srcId="{B4DD77B6-C546-A346-9EF6-326347227AF4}" destId="{5393B7D2-CCBF-5043-B22C-F4188A82DC0D}" srcOrd="0" destOrd="0" presId="urn:microsoft.com/office/officeart/2008/layout/VerticalAccentList"/>
    <dgm:cxn modelId="{A416017E-C10E-B34D-8026-087AAD4C2BC8}" type="presParOf" srcId="{B4DD77B6-C546-A346-9EF6-326347227AF4}" destId="{35177521-4A30-9441-BCFE-B9F7990D0C89}" srcOrd="1" destOrd="0" presId="urn:microsoft.com/office/officeart/2008/layout/VerticalAccentList"/>
    <dgm:cxn modelId="{948C5412-8858-B845-BA4A-D1D8E6C141DD}" type="presParOf" srcId="{B4DD77B6-C546-A346-9EF6-326347227AF4}" destId="{0DB5E59E-7771-034A-80D2-E8EAB1068F2D}" srcOrd="2" destOrd="0" presId="urn:microsoft.com/office/officeart/2008/layout/VerticalAccentList"/>
    <dgm:cxn modelId="{9B69E39D-E335-904D-9D81-3A17D480759D}" type="presParOf" srcId="{B4DD77B6-C546-A346-9EF6-326347227AF4}" destId="{8526980D-2C27-2940-9728-9C2F1728386D}" srcOrd="3" destOrd="0" presId="urn:microsoft.com/office/officeart/2008/layout/VerticalAccentList"/>
    <dgm:cxn modelId="{1808FD7B-C22E-A44B-A77B-91E045BE365E}" type="presParOf" srcId="{B4DD77B6-C546-A346-9EF6-326347227AF4}" destId="{B13CA19B-5EA9-0443-B6B4-74B7E8C696CD}" srcOrd="4" destOrd="0" presId="urn:microsoft.com/office/officeart/2008/layout/VerticalAccentList"/>
    <dgm:cxn modelId="{C402ED5E-C330-9840-B4AA-2E42761833BA}" type="presParOf" srcId="{B4DD77B6-C546-A346-9EF6-326347227AF4}" destId="{399CE1BF-38AE-4341-A6CD-F6EEF9E215B9}" srcOrd="5" destOrd="0" presId="urn:microsoft.com/office/officeart/2008/layout/VerticalAccentList"/>
    <dgm:cxn modelId="{D5F1896D-41DE-E642-9F50-7CEA5333A197}" type="presParOf" srcId="{B4DD77B6-C546-A346-9EF6-326347227AF4}" destId="{0418A3DA-1A2F-7C4C-9B12-41354F77AAFF}" srcOrd="6" destOrd="0" presId="urn:microsoft.com/office/officeart/2008/layout/VerticalAccentList"/>
    <dgm:cxn modelId="{698D42E4-3892-5347-B34E-8471E88E4DEA}" type="presParOf" srcId="{8CC7FBDB-DD6C-CF41-A9FB-F1E34EBDF333}" destId="{28016272-63A5-1643-8EE6-6A8FC42634E9}" srcOrd="5" destOrd="0" presId="urn:microsoft.com/office/officeart/2008/layout/VerticalAccentList"/>
    <dgm:cxn modelId="{F5156636-B970-8842-A590-12EFB18EF560}" type="presParOf" srcId="{8CC7FBDB-DD6C-CF41-A9FB-F1E34EBDF333}" destId="{EA3B8B62-CBC2-844C-8B9E-21C5624B5465}" srcOrd="6" destOrd="0" presId="urn:microsoft.com/office/officeart/2008/layout/VerticalAccentList"/>
    <dgm:cxn modelId="{94396D7A-2796-4D44-9190-03B2C7360728}" type="presParOf" srcId="{EA3B8B62-CBC2-844C-8B9E-21C5624B5465}" destId="{773D1266-659E-4B47-9AF5-F06E9313C8B9}" srcOrd="0" destOrd="0" presId="urn:microsoft.com/office/officeart/2008/layout/VerticalAccentList"/>
    <dgm:cxn modelId="{3CD93682-A3D0-8F45-A2BF-1C181EC9E06F}" type="presParOf" srcId="{8CC7FBDB-DD6C-CF41-A9FB-F1E34EBDF333}" destId="{64190F10-E4D5-2247-BA93-EB6EA7F8165C}" srcOrd="7" destOrd="0" presId="urn:microsoft.com/office/officeart/2008/layout/VerticalAccentList"/>
    <dgm:cxn modelId="{9A4FF1D5-98A7-4843-8DFC-063A8F994125}" type="presParOf" srcId="{64190F10-E4D5-2247-BA93-EB6EA7F8165C}" destId="{16CCB432-FC4E-EB41-BE4F-1A55C8FEAABA}" srcOrd="0" destOrd="0" presId="urn:microsoft.com/office/officeart/2008/layout/VerticalAccentList"/>
    <dgm:cxn modelId="{AEC27019-CFC2-BF42-A9A5-AF449B34ABDF}" type="presParOf" srcId="{64190F10-E4D5-2247-BA93-EB6EA7F8165C}" destId="{6AE95CED-B5A3-1443-B2F7-CACB193A7987}" srcOrd="1" destOrd="0" presId="urn:microsoft.com/office/officeart/2008/layout/VerticalAccentList"/>
    <dgm:cxn modelId="{214EB233-8CF1-7644-83C3-889A7BBA12EC}" type="presParOf" srcId="{64190F10-E4D5-2247-BA93-EB6EA7F8165C}" destId="{42A33451-14DB-0A41-9BBF-69A6BDC7BFB5}" srcOrd="2" destOrd="0" presId="urn:microsoft.com/office/officeart/2008/layout/VerticalAccentList"/>
    <dgm:cxn modelId="{7B716D3A-B4C5-154E-9B1B-4C17F622BFB2}" type="presParOf" srcId="{64190F10-E4D5-2247-BA93-EB6EA7F8165C}" destId="{667E9781-6060-B34C-A8C6-05FD8C0A54AA}" srcOrd="3" destOrd="0" presId="urn:microsoft.com/office/officeart/2008/layout/VerticalAccentList"/>
    <dgm:cxn modelId="{D50BB1A3-7BF0-9B4B-9599-6FBC87EC42E9}" type="presParOf" srcId="{64190F10-E4D5-2247-BA93-EB6EA7F8165C}" destId="{1BEE39D1-224C-5346-A943-917587837C5A}" srcOrd="4" destOrd="0" presId="urn:microsoft.com/office/officeart/2008/layout/VerticalAccentList"/>
    <dgm:cxn modelId="{B8E62274-7D7C-4F40-861C-330D2943EE15}" type="presParOf" srcId="{64190F10-E4D5-2247-BA93-EB6EA7F8165C}" destId="{9DF55D1D-5065-7646-AF9C-278F98E6F644}" srcOrd="5" destOrd="0" presId="urn:microsoft.com/office/officeart/2008/layout/VerticalAccentList"/>
    <dgm:cxn modelId="{4AAC6BA0-8EBF-FB4A-BE59-0CE8EFC5D078}" type="presParOf" srcId="{64190F10-E4D5-2247-BA93-EB6EA7F8165C}" destId="{58F67DDE-716F-DD49-B9B1-F00641B44697}" srcOrd="6" destOrd="0" presId="urn:microsoft.com/office/officeart/2008/layout/VerticalAccentList"/>
    <dgm:cxn modelId="{EFEB5225-72D0-5D4E-859F-099DE4D0196E}" type="presParOf" srcId="{8CC7FBDB-DD6C-CF41-A9FB-F1E34EBDF333}" destId="{A1EA9C32-DD7D-DA43-AB76-7014496D2348}" srcOrd="8" destOrd="0" presId="urn:microsoft.com/office/officeart/2008/layout/VerticalAccentList"/>
    <dgm:cxn modelId="{07631E6B-4E76-3B49-9CB4-52EDAA3473D0}" type="presParOf" srcId="{8CC7FBDB-DD6C-CF41-A9FB-F1E34EBDF333}" destId="{9338D162-8564-1E4A-8EE3-9CA414B873FA}" srcOrd="9" destOrd="0" presId="urn:microsoft.com/office/officeart/2008/layout/VerticalAccentList"/>
    <dgm:cxn modelId="{2F006AA9-1036-0247-98AB-4BC88E629BB9}" type="presParOf" srcId="{9338D162-8564-1E4A-8EE3-9CA414B873FA}" destId="{5E46CBD0-BE08-1F4D-84BA-68E62DB95D62}" srcOrd="0" destOrd="0" presId="urn:microsoft.com/office/officeart/2008/layout/VerticalAccentList"/>
    <dgm:cxn modelId="{3E216279-C616-6A45-AB57-048DA918BF77}" type="presParOf" srcId="{8CC7FBDB-DD6C-CF41-A9FB-F1E34EBDF333}" destId="{2D128E8D-184F-EF45-89C1-F265192F4DBF}" srcOrd="10" destOrd="0" presId="urn:microsoft.com/office/officeart/2008/layout/VerticalAccentList"/>
    <dgm:cxn modelId="{09D92F22-64FE-6E43-BF19-20BFDAC1C30A}" type="presParOf" srcId="{2D128E8D-184F-EF45-89C1-F265192F4DBF}" destId="{BDB13C13-807F-3242-9686-630FFCE7BE4C}" srcOrd="0" destOrd="0" presId="urn:microsoft.com/office/officeart/2008/layout/VerticalAccentList"/>
    <dgm:cxn modelId="{28F6EB11-0DAC-5E46-A914-9A684465EA70}" type="presParOf" srcId="{2D128E8D-184F-EF45-89C1-F265192F4DBF}" destId="{94C1541B-CB68-4044-946D-E325A5A3EAE9}" srcOrd="1" destOrd="0" presId="urn:microsoft.com/office/officeart/2008/layout/VerticalAccentList"/>
    <dgm:cxn modelId="{AE4DC13B-71C5-6C44-A7DB-03EE80413D86}" type="presParOf" srcId="{2D128E8D-184F-EF45-89C1-F265192F4DBF}" destId="{45CFA6D7-C55C-5342-B086-DD816A605260}" srcOrd="2" destOrd="0" presId="urn:microsoft.com/office/officeart/2008/layout/VerticalAccentList"/>
    <dgm:cxn modelId="{7F0206A9-D13F-9947-85BB-D1C8B2519FB8}" type="presParOf" srcId="{2D128E8D-184F-EF45-89C1-F265192F4DBF}" destId="{48FCA209-32C2-1F46-A9C0-D8ECE42C0379}" srcOrd="3" destOrd="0" presId="urn:microsoft.com/office/officeart/2008/layout/VerticalAccentList"/>
    <dgm:cxn modelId="{9C9AF77B-0196-1646-B808-0EA792834A7B}" type="presParOf" srcId="{2D128E8D-184F-EF45-89C1-F265192F4DBF}" destId="{120B936B-3789-624D-8727-65DC7AF3C0CE}" srcOrd="4" destOrd="0" presId="urn:microsoft.com/office/officeart/2008/layout/VerticalAccentList"/>
    <dgm:cxn modelId="{E5E8A0E9-D23A-004C-8818-C8A06CEA545A}" type="presParOf" srcId="{2D128E8D-184F-EF45-89C1-F265192F4DBF}" destId="{ADB20A8F-2531-584D-A465-E8D7939BB9FF}" srcOrd="5" destOrd="0" presId="urn:microsoft.com/office/officeart/2008/layout/VerticalAccentList"/>
    <dgm:cxn modelId="{F571646E-BC5C-EB49-B2CD-412E051BBB2F}" type="presParOf" srcId="{2D128E8D-184F-EF45-89C1-F265192F4DBF}" destId="{E235FFBB-7619-CB4F-9A54-FFCC86EE8937}" srcOrd="6" destOrd="0" presId="urn:microsoft.com/office/officeart/2008/layout/VerticalAccentList"/>
    <dgm:cxn modelId="{D3304F2F-A035-1940-B5B9-0B379F2637B4}" type="presParOf" srcId="{8CC7FBDB-DD6C-CF41-A9FB-F1E34EBDF333}" destId="{C70304B6-814A-434F-B16D-B556202E8D7F}" srcOrd="11" destOrd="0" presId="urn:microsoft.com/office/officeart/2008/layout/VerticalAccentList"/>
    <dgm:cxn modelId="{1D87E48E-F2BE-3942-A517-08525360D4DD}" type="presParOf" srcId="{8CC7FBDB-DD6C-CF41-A9FB-F1E34EBDF333}" destId="{939FBDAA-7000-3642-B7D5-1B8F0EA534FD}" srcOrd="12" destOrd="0" presId="urn:microsoft.com/office/officeart/2008/layout/VerticalAccentList"/>
    <dgm:cxn modelId="{3E72A34E-A608-2947-AF91-8DD1427A90D7}" type="presParOf" srcId="{939FBDAA-7000-3642-B7D5-1B8F0EA534FD}" destId="{48330C43-3F9D-2542-8774-BB23E3E5AA0A}" srcOrd="0" destOrd="0" presId="urn:microsoft.com/office/officeart/2008/layout/VerticalAccentList"/>
    <dgm:cxn modelId="{35F84280-6937-5848-8DA8-06A5524F6CB1}" type="presParOf" srcId="{8CC7FBDB-DD6C-CF41-A9FB-F1E34EBDF333}" destId="{C09943B3-000E-0046-AFF2-808C6C4633A4}" srcOrd="13" destOrd="0" presId="urn:microsoft.com/office/officeart/2008/layout/VerticalAccentList"/>
    <dgm:cxn modelId="{BC4E6A6D-F44E-9547-90DC-CD0F290E3EFE}" type="presParOf" srcId="{C09943B3-000E-0046-AFF2-808C6C4633A4}" destId="{A5F57CCE-8226-AF48-AA91-683A517781B8}" srcOrd="0" destOrd="0" presId="urn:microsoft.com/office/officeart/2008/layout/VerticalAccentList"/>
    <dgm:cxn modelId="{B1B4D41F-A631-884A-8615-C86B31A223A0}" type="presParOf" srcId="{C09943B3-000E-0046-AFF2-808C6C4633A4}" destId="{72D7F2DC-2650-404A-AB68-E4DC81EB2406}" srcOrd="1" destOrd="0" presId="urn:microsoft.com/office/officeart/2008/layout/VerticalAccentList"/>
    <dgm:cxn modelId="{77893953-0ABA-4745-9D0A-00039F09DE69}" type="presParOf" srcId="{C09943B3-000E-0046-AFF2-808C6C4633A4}" destId="{F06353D2-C146-F040-ACFC-47EF0BCC5069}" srcOrd="2" destOrd="0" presId="urn:microsoft.com/office/officeart/2008/layout/VerticalAccentList"/>
    <dgm:cxn modelId="{D9EE71D6-89CE-9842-A718-5203C03D63D0}" type="presParOf" srcId="{C09943B3-000E-0046-AFF2-808C6C4633A4}" destId="{361FB171-2268-A840-A53A-B3D11FC62CC3}" srcOrd="3" destOrd="0" presId="urn:microsoft.com/office/officeart/2008/layout/VerticalAccentList"/>
    <dgm:cxn modelId="{389FB6E0-0649-A241-8D23-DF5A2BF52F11}" type="presParOf" srcId="{C09943B3-000E-0046-AFF2-808C6C4633A4}" destId="{E6F865CA-C0B3-9544-8357-5D52747056D5}" srcOrd="4" destOrd="0" presId="urn:microsoft.com/office/officeart/2008/layout/VerticalAccentList"/>
    <dgm:cxn modelId="{47555B36-F67A-764A-A218-C636870B8AC8}" type="presParOf" srcId="{C09943B3-000E-0046-AFF2-808C6C4633A4}" destId="{21C0A292-4FF9-F149-9AA6-3A9908F6D959}" srcOrd="5" destOrd="0" presId="urn:microsoft.com/office/officeart/2008/layout/VerticalAccentList"/>
    <dgm:cxn modelId="{D1FFA5EC-A2E2-094F-8A67-9560EA09315E}" type="presParOf" srcId="{C09943B3-000E-0046-AFF2-808C6C4633A4}" destId="{F682247E-B373-644F-9670-8600D988570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AD92C55-80FB-CD45-8E61-06D3555EEB89}" type="doc">
      <dgm:prSet loTypeId="urn:microsoft.com/office/officeart/2005/8/layout/cycle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5B7A6-4071-2245-B3DE-E070D2F1177A}">
      <dgm:prSet phldrT="[Text]"/>
      <dgm:spPr/>
      <dgm:t>
        <a:bodyPr/>
        <a:lstStyle/>
        <a:p>
          <a:r>
            <a:rPr lang="en-US" dirty="0" smtClean="0"/>
            <a:t>Transparency: Make It Clear</a:t>
          </a:r>
          <a:endParaRPr lang="en-US" dirty="0"/>
        </a:p>
      </dgm:t>
    </dgm:pt>
    <dgm:pt modelId="{1A24D3C9-5E62-8748-B29E-694A96C6A446}" type="parTrans" cxnId="{4308934F-DA96-4E43-AC41-D831BCB2ACD8}">
      <dgm:prSet/>
      <dgm:spPr/>
      <dgm:t>
        <a:bodyPr/>
        <a:lstStyle/>
        <a:p>
          <a:endParaRPr lang="en-US"/>
        </a:p>
      </dgm:t>
    </dgm:pt>
    <dgm:pt modelId="{42DCBD6D-794A-CE40-BA61-553CEA7F360B}" type="sibTrans" cxnId="{4308934F-DA96-4E43-AC41-D831BCB2ACD8}">
      <dgm:prSet/>
      <dgm:spPr/>
      <dgm:t>
        <a:bodyPr/>
        <a:lstStyle/>
        <a:p>
          <a:endParaRPr lang="en-US"/>
        </a:p>
      </dgm:t>
    </dgm:pt>
    <dgm:pt modelId="{16F833BA-73E3-EE4C-A850-BBD5FDFD38DD}">
      <dgm:prSet phldrT="[Text]"/>
      <dgm:spPr/>
      <dgm:t>
        <a:bodyPr/>
        <a:lstStyle/>
        <a:p>
          <a:r>
            <a:rPr lang="en-US" dirty="0" smtClean="0"/>
            <a:t>Honesty: No Tricks and Traps</a:t>
          </a:r>
          <a:endParaRPr lang="en-US" dirty="0"/>
        </a:p>
      </dgm:t>
    </dgm:pt>
    <dgm:pt modelId="{1068DE48-2FF7-2949-9E3E-8844C199C33D}" type="parTrans" cxnId="{9E669874-8468-D941-BF49-4A3D7B57E7F9}">
      <dgm:prSet/>
      <dgm:spPr/>
      <dgm:t>
        <a:bodyPr/>
        <a:lstStyle/>
        <a:p>
          <a:endParaRPr lang="en-US"/>
        </a:p>
      </dgm:t>
    </dgm:pt>
    <dgm:pt modelId="{E5F19F3E-7733-E546-A8F8-AAC86E7C55A4}" type="sibTrans" cxnId="{9E669874-8468-D941-BF49-4A3D7B57E7F9}">
      <dgm:prSet/>
      <dgm:spPr/>
      <dgm:t>
        <a:bodyPr/>
        <a:lstStyle/>
        <a:p>
          <a:endParaRPr lang="en-US"/>
        </a:p>
      </dgm:t>
    </dgm:pt>
    <dgm:pt modelId="{96E92B5C-DC89-1A45-84AC-A8A1C81FA1BA}">
      <dgm:prSet phldrT="[Text]"/>
      <dgm:spPr/>
      <dgm:t>
        <a:bodyPr/>
        <a:lstStyle/>
        <a:p>
          <a:r>
            <a:rPr lang="en-US" dirty="0" smtClean="0"/>
            <a:t>Research: Test for the Best</a:t>
          </a:r>
          <a:endParaRPr lang="en-US" dirty="0"/>
        </a:p>
      </dgm:t>
    </dgm:pt>
    <dgm:pt modelId="{C92C5597-E697-6846-8C9F-45D9A7EA8024}" type="parTrans" cxnId="{CBA9157A-25A0-7947-9204-ED53E661E2DD}">
      <dgm:prSet/>
      <dgm:spPr/>
      <dgm:t>
        <a:bodyPr/>
        <a:lstStyle/>
        <a:p>
          <a:endParaRPr lang="en-US"/>
        </a:p>
      </dgm:t>
    </dgm:pt>
    <dgm:pt modelId="{DA35B832-1A2C-3E46-8308-80008EBACB7C}" type="sibTrans" cxnId="{CBA9157A-25A0-7947-9204-ED53E661E2DD}">
      <dgm:prSet/>
      <dgm:spPr/>
      <dgm:t>
        <a:bodyPr/>
        <a:lstStyle/>
        <a:p>
          <a:endParaRPr lang="en-US"/>
        </a:p>
      </dgm:t>
    </dgm:pt>
    <dgm:pt modelId="{D1D96B15-1A71-734B-AB96-D027E7C31DA6}">
      <dgm:prSet phldrT="[Text]"/>
      <dgm:spPr/>
      <dgm:t>
        <a:bodyPr/>
        <a:lstStyle/>
        <a:p>
          <a:r>
            <a:rPr lang="en-US" dirty="0" smtClean="0"/>
            <a:t>Helpfulness: Help People Help Themselves</a:t>
          </a:r>
          <a:endParaRPr lang="en-US" dirty="0"/>
        </a:p>
      </dgm:t>
    </dgm:pt>
    <dgm:pt modelId="{B3B4CA51-5F14-1342-9916-8FA594622B9C}" type="parTrans" cxnId="{5DAAAC8F-8CFE-B34E-BF83-10B487CCAFA3}">
      <dgm:prSet/>
      <dgm:spPr/>
      <dgm:t>
        <a:bodyPr/>
        <a:lstStyle/>
        <a:p>
          <a:endParaRPr lang="en-US"/>
        </a:p>
      </dgm:t>
    </dgm:pt>
    <dgm:pt modelId="{6F88B1C7-135F-154E-8AF0-D3BA9FB5B4B1}" type="sibTrans" cxnId="{5DAAAC8F-8CFE-B34E-BF83-10B487CCAFA3}">
      <dgm:prSet/>
      <dgm:spPr/>
      <dgm:t>
        <a:bodyPr/>
        <a:lstStyle/>
        <a:p>
          <a:endParaRPr lang="en-US"/>
        </a:p>
      </dgm:t>
    </dgm:pt>
    <dgm:pt modelId="{F8A34474-2EFB-1C4C-85DF-1FED673A1C25}">
      <dgm:prSet phldrT="[Text]"/>
      <dgm:spPr/>
      <dgm:t>
        <a:bodyPr/>
        <a:lstStyle/>
        <a:p>
          <a:r>
            <a:rPr lang="en-US" dirty="0" smtClean="0"/>
            <a:t>Simplicity:  Keep It Simple</a:t>
          </a:r>
          <a:endParaRPr lang="en-US" dirty="0"/>
        </a:p>
      </dgm:t>
    </dgm:pt>
    <dgm:pt modelId="{F123123F-D4AF-E947-ADFD-CBEA7117165F}" type="parTrans" cxnId="{9F6F730D-5569-BE46-A7C6-A7303C5AF0DC}">
      <dgm:prSet/>
      <dgm:spPr/>
      <dgm:t>
        <a:bodyPr/>
        <a:lstStyle/>
        <a:p>
          <a:endParaRPr lang="en-US"/>
        </a:p>
      </dgm:t>
    </dgm:pt>
    <dgm:pt modelId="{8A550E71-7D34-D244-8565-480011BCD5D8}" type="sibTrans" cxnId="{9F6F730D-5569-BE46-A7C6-A7303C5AF0DC}">
      <dgm:prSet/>
      <dgm:spPr/>
      <dgm:t>
        <a:bodyPr/>
        <a:lstStyle/>
        <a:p>
          <a:endParaRPr lang="en-US"/>
        </a:p>
      </dgm:t>
    </dgm:pt>
    <dgm:pt modelId="{BB0B3BC7-E76C-8541-9C9A-DD8C785F6CB5}" type="pres">
      <dgm:prSet presAssocID="{DAD92C55-80FB-CD45-8E61-06D3555EEB8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50D245-800F-E84F-9C5E-7065F3925F7E}" type="pres">
      <dgm:prSet presAssocID="{7935B7A6-4071-2245-B3DE-E070D2F1177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D8067-7E5F-A244-AF7B-42B4FF2FB8D9}" type="pres">
      <dgm:prSet presAssocID="{42DCBD6D-794A-CE40-BA61-553CEA7F360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BC65904-0CB8-7A4D-8311-0E466703AEA1}" type="pres">
      <dgm:prSet presAssocID="{42DCBD6D-794A-CE40-BA61-553CEA7F360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4FB8358-3436-F84F-97D1-66C61877CF8F}" type="pres">
      <dgm:prSet presAssocID="{16F833BA-73E3-EE4C-A850-BBD5FDFD38D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3BD539-066A-6545-9807-CA66AC74855C}" type="pres">
      <dgm:prSet presAssocID="{E5F19F3E-7733-E546-A8F8-AAC86E7C55A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72C99016-76D0-814D-872E-41B11749AB2F}" type="pres">
      <dgm:prSet presAssocID="{E5F19F3E-7733-E546-A8F8-AAC86E7C55A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75BD7F1F-76D0-6B40-8396-2FC3BAA8B623}" type="pres">
      <dgm:prSet presAssocID="{96E92B5C-DC89-1A45-84AC-A8A1C81FA1B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B22F2-71D5-F944-825B-27CC10ECB00A}" type="pres">
      <dgm:prSet presAssocID="{DA35B832-1A2C-3E46-8308-80008EBACB7C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6A35BC3-1754-8D4E-8F08-0B8AF9A03E66}" type="pres">
      <dgm:prSet presAssocID="{DA35B832-1A2C-3E46-8308-80008EBACB7C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60C38BD-0F70-1745-9BC0-3771322F6360}" type="pres">
      <dgm:prSet presAssocID="{D1D96B15-1A71-734B-AB96-D027E7C31DA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D39D4-1474-E043-AC91-2F247A0AB12C}" type="pres">
      <dgm:prSet presAssocID="{6F88B1C7-135F-154E-8AF0-D3BA9FB5B4B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28CF9244-A210-204D-B810-1EB48FE44601}" type="pres">
      <dgm:prSet presAssocID="{6F88B1C7-135F-154E-8AF0-D3BA9FB5B4B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EBAE231-1A10-CC48-8BA3-9611D9162570}" type="pres">
      <dgm:prSet presAssocID="{F8A34474-2EFB-1C4C-85DF-1FED673A1C2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62FD1-2931-8244-9FF3-67083185191F}" type="pres">
      <dgm:prSet presAssocID="{8A550E71-7D34-D244-8565-480011BCD5D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1D788A10-8F79-5D42-86F8-8A3B9D792EAE}" type="pres">
      <dgm:prSet presAssocID="{8A550E71-7D34-D244-8565-480011BCD5D8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A133A857-2EEC-E144-9E41-F5FF3F2130F0}" type="presOf" srcId="{8A550E71-7D34-D244-8565-480011BCD5D8}" destId="{1D788A10-8F79-5D42-86F8-8A3B9D792EAE}" srcOrd="1" destOrd="0" presId="urn:microsoft.com/office/officeart/2005/8/layout/cycle2"/>
    <dgm:cxn modelId="{370FA062-9850-1E41-84BC-B98995A3E0BA}" type="presOf" srcId="{7935B7A6-4071-2245-B3DE-E070D2F1177A}" destId="{D750D245-800F-E84F-9C5E-7065F3925F7E}" srcOrd="0" destOrd="0" presId="urn:microsoft.com/office/officeart/2005/8/layout/cycle2"/>
    <dgm:cxn modelId="{93FFCE0D-E5FA-6047-BFC4-6B182E27777C}" type="presOf" srcId="{D1D96B15-1A71-734B-AB96-D027E7C31DA6}" destId="{460C38BD-0F70-1745-9BC0-3771322F6360}" srcOrd="0" destOrd="0" presId="urn:microsoft.com/office/officeart/2005/8/layout/cycle2"/>
    <dgm:cxn modelId="{5ED27CA5-FEF1-F34F-A820-9964BB70C14E}" type="presOf" srcId="{DA35B832-1A2C-3E46-8308-80008EBACB7C}" destId="{4A7B22F2-71D5-F944-825B-27CC10ECB00A}" srcOrd="0" destOrd="0" presId="urn:microsoft.com/office/officeart/2005/8/layout/cycle2"/>
    <dgm:cxn modelId="{EDB27E46-F70B-9143-AA55-9888C8B1E04A}" type="presOf" srcId="{8A550E71-7D34-D244-8565-480011BCD5D8}" destId="{D5762FD1-2931-8244-9FF3-67083185191F}" srcOrd="0" destOrd="0" presId="urn:microsoft.com/office/officeart/2005/8/layout/cycle2"/>
    <dgm:cxn modelId="{DEA9AEA9-FCA0-AD42-B3CB-C7FF8692F6A4}" type="presOf" srcId="{6F88B1C7-135F-154E-8AF0-D3BA9FB5B4B1}" destId="{28CF9244-A210-204D-B810-1EB48FE44601}" srcOrd="1" destOrd="0" presId="urn:microsoft.com/office/officeart/2005/8/layout/cycle2"/>
    <dgm:cxn modelId="{51D8E323-BBE9-4349-BE19-38B408B30255}" type="presOf" srcId="{42DCBD6D-794A-CE40-BA61-553CEA7F360B}" destId="{B43D8067-7E5F-A244-AF7B-42B4FF2FB8D9}" srcOrd="0" destOrd="0" presId="urn:microsoft.com/office/officeart/2005/8/layout/cycle2"/>
    <dgm:cxn modelId="{4308934F-DA96-4E43-AC41-D831BCB2ACD8}" srcId="{DAD92C55-80FB-CD45-8E61-06D3555EEB89}" destId="{7935B7A6-4071-2245-B3DE-E070D2F1177A}" srcOrd="0" destOrd="0" parTransId="{1A24D3C9-5E62-8748-B29E-694A96C6A446}" sibTransId="{42DCBD6D-794A-CE40-BA61-553CEA7F360B}"/>
    <dgm:cxn modelId="{B9957893-4602-0143-AF89-0DE57EAB54F6}" type="presOf" srcId="{16F833BA-73E3-EE4C-A850-BBD5FDFD38DD}" destId="{B4FB8358-3436-F84F-97D1-66C61877CF8F}" srcOrd="0" destOrd="0" presId="urn:microsoft.com/office/officeart/2005/8/layout/cycle2"/>
    <dgm:cxn modelId="{3D59B5CE-23B1-684E-BD51-DA92D5711A37}" type="presOf" srcId="{42DCBD6D-794A-CE40-BA61-553CEA7F360B}" destId="{8BC65904-0CB8-7A4D-8311-0E466703AEA1}" srcOrd="1" destOrd="0" presId="urn:microsoft.com/office/officeart/2005/8/layout/cycle2"/>
    <dgm:cxn modelId="{800E45D9-A547-BA4D-8EDC-AA6E6CD2B28C}" type="presOf" srcId="{F8A34474-2EFB-1C4C-85DF-1FED673A1C25}" destId="{6EBAE231-1A10-CC48-8BA3-9611D9162570}" srcOrd="0" destOrd="0" presId="urn:microsoft.com/office/officeart/2005/8/layout/cycle2"/>
    <dgm:cxn modelId="{41C41132-2D53-0F4D-B4E1-CD9769F53DF0}" type="presOf" srcId="{DAD92C55-80FB-CD45-8E61-06D3555EEB89}" destId="{BB0B3BC7-E76C-8541-9C9A-DD8C785F6CB5}" srcOrd="0" destOrd="0" presId="urn:microsoft.com/office/officeart/2005/8/layout/cycle2"/>
    <dgm:cxn modelId="{CF302595-3066-8744-8275-82ACDE7D437C}" type="presOf" srcId="{96E92B5C-DC89-1A45-84AC-A8A1C81FA1BA}" destId="{75BD7F1F-76D0-6B40-8396-2FC3BAA8B623}" srcOrd="0" destOrd="0" presId="urn:microsoft.com/office/officeart/2005/8/layout/cycle2"/>
    <dgm:cxn modelId="{9F6F730D-5569-BE46-A7C6-A7303C5AF0DC}" srcId="{DAD92C55-80FB-CD45-8E61-06D3555EEB89}" destId="{F8A34474-2EFB-1C4C-85DF-1FED673A1C25}" srcOrd="4" destOrd="0" parTransId="{F123123F-D4AF-E947-ADFD-CBEA7117165F}" sibTransId="{8A550E71-7D34-D244-8565-480011BCD5D8}"/>
    <dgm:cxn modelId="{9E669874-8468-D941-BF49-4A3D7B57E7F9}" srcId="{DAD92C55-80FB-CD45-8E61-06D3555EEB89}" destId="{16F833BA-73E3-EE4C-A850-BBD5FDFD38DD}" srcOrd="1" destOrd="0" parTransId="{1068DE48-2FF7-2949-9E3E-8844C199C33D}" sibTransId="{E5F19F3E-7733-E546-A8F8-AAC86E7C55A4}"/>
    <dgm:cxn modelId="{B679AD67-85CD-614B-A532-D2095CBFEFA5}" type="presOf" srcId="{E5F19F3E-7733-E546-A8F8-AAC86E7C55A4}" destId="{A43BD539-066A-6545-9807-CA66AC74855C}" srcOrd="0" destOrd="0" presId="urn:microsoft.com/office/officeart/2005/8/layout/cycle2"/>
    <dgm:cxn modelId="{CBA9157A-25A0-7947-9204-ED53E661E2DD}" srcId="{DAD92C55-80FB-CD45-8E61-06D3555EEB89}" destId="{96E92B5C-DC89-1A45-84AC-A8A1C81FA1BA}" srcOrd="2" destOrd="0" parTransId="{C92C5597-E697-6846-8C9F-45D9A7EA8024}" sibTransId="{DA35B832-1A2C-3E46-8308-80008EBACB7C}"/>
    <dgm:cxn modelId="{5DAAAC8F-8CFE-B34E-BF83-10B487CCAFA3}" srcId="{DAD92C55-80FB-CD45-8E61-06D3555EEB89}" destId="{D1D96B15-1A71-734B-AB96-D027E7C31DA6}" srcOrd="3" destOrd="0" parTransId="{B3B4CA51-5F14-1342-9916-8FA594622B9C}" sibTransId="{6F88B1C7-135F-154E-8AF0-D3BA9FB5B4B1}"/>
    <dgm:cxn modelId="{68CD198E-0C56-D248-988D-76065BFD4221}" type="presOf" srcId="{6F88B1C7-135F-154E-8AF0-D3BA9FB5B4B1}" destId="{D68D39D4-1474-E043-AC91-2F247A0AB12C}" srcOrd="0" destOrd="0" presId="urn:microsoft.com/office/officeart/2005/8/layout/cycle2"/>
    <dgm:cxn modelId="{15EF56C5-925F-EC45-AAC4-2E8A4F4ADF9D}" type="presOf" srcId="{E5F19F3E-7733-E546-A8F8-AAC86E7C55A4}" destId="{72C99016-76D0-814D-872E-41B11749AB2F}" srcOrd="1" destOrd="0" presId="urn:microsoft.com/office/officeart/2005/8/layout/cycle2"/>
    <dgm:cxn modelId="{B7381BAF-4746-8A43-AB8B-FBF73321D874}" type="presOf" srcId="{DA35B832-1A2C-3E46-8308-80008EBACB7C}" destId="{06A35BC3-1754-8D4E-8F08-0B8AF9A03E66}" srcOrd="1" destOrd="0" presId="urn:microsoft.com/office/officeart/2005/8/layout/cycle2"/>
    <dgm:cxn modelId="{5B13274B-88CF-1A4C-8C6B-724583CB603A}" type="presParOf" srcId="{BB0B3BC7-E76C-8541-9C9A-DD8C785F6CB5}" destId="{D750D245-800F-E84F-9C5E-7065F3925F7E}" srcOrd="0" destOrd="0" presId="urn:microsoft.com/office/officeart/2005/8/layout/cycle2"/>
    <dgm:cxn modelId="{90138E22-4F50-4F44-8807-757E2D16527B}" type="presParOf" srcId="{BB0B3BC7-E76C-8541-9C9A-DD8C785F6CB5}" destId="{B43D8067-7E5F-A244-AF7B-42B4FF2FB8D9}" srcOrd="1" destOrd="0" presId="urn:microsoft.com/office/officeart/2005/8/layout/cycle2"/>
    <dgm:cxn modelId="{2A802FB8-E1C1-0945-AAF5-9DE9C8C1F6A9}" type="presParOf" srcId="{B43D8067-7E5F-A244-AF7B-42B4FF2FB8D9}" destId="{8BC65904-0CB8-7A4D-8311-0E466703AEA1}" srcOrd="0" destOrd="0" presId="urn:microsoft.com/office/officeart/2005/8/layout/cycle2"/>
    <dgm:cxn modelId="{E923ADD4-D233-E142-92E5-16B69F1F6064}" type="presParOf" srcId="{BB0B3BC7-E76C-8541-9C9A-DD8C785F6CB5}" destId="{B4FB8358-3436-F84F-97D1-66C61877CF8F}" srcOrd="2" destOrd="0" presId="urn:microsoft.com/office/officeart/2005/8/layout/cycle2"/>
    <dgm:cxn modelId="{86DDF180-5D39-E74F-8F4F-520A153EDCE7}" type="presParOf" srcId="{BB0B3BC7-E76C-8541-9C9A-DD8C785F6CB5}" destId="{A43BD539-066A-6545-9807-CA66AC74855C}" srcOrd="3" destOrd="0" presId="urn:microsoft.com/office/officeart/2005/8/layout/cycle2"/>
    <dgm:cxn modelId="{A093655A-86C5-B941-80CA-85F1B554589A}" type="presParOf" srcId="{A43BD539-066A-6545-9807-CA66AC74855C}" destId="{72C99016-76D0-814D-872E-41B11749AB2F}" srcOrd="0" destOrd="0" presId="urn:microsoft.com/office/officeart/2005/8/layout/cycle2"/>
    <dgm:cxn modelId="{8834F9AA-EAEF-EA48-82F2-12D8CC37E59E}" type="presParOf" srcId="{BB0B3BC7-E76C-8541-9C9A-DD8C785F6CB5}" destId="{75BD7F1F-76D0-6B40-8396-2FC3BAA8B623}" srcOrd="4" destOrd="0" presId="urn:microsoft.com/office/officeart/2005/8/layout/cycle2"/>
    <dgm:cxn modelId="{76E5EE25-16CC-9F4C-8E03-805D0B56DF83}" type="presParOf" srcId="{BB0B3BC7-E76C-8541-9C9A-DD8C785F6CB5}" destId="{4A7B22F2-71D5-F944-825B-27CC10ECB00A}" srcOrd="5" destOrd="0" presId="urn:microsoft.com/office/officeart/2005/8/layout/cycle2"/>
    <dgm:cxn modelId="{1F6EDBF1-2821-7A46-B61F-B060C51C84DD}" type="presParOf" srcId="{4A7B22F2-71D5-F944-825B-27CC10ECB00A}" destId="{06A35BC3-1754-8D4E-8F08-0B8AF9A03E66}" srcOrd="0" destOrd="0" presId="urn:microsoft.com/office/officeart/2005/8/layout/cycle2"/>
    <dgm:cxn modelId="{DDAD7322-C310-AF46-B0E8-5E35A83DB16C}" type="presParOf" srcId="{BB0B3BC7-E76C-8541-9C9A-DD8C785F6CB5}" destId="{460C38BD-0F70-1745-9BC0-3771322F6360}" srcOrd="6" destOrd="0" presId="urn:microsoft.com/office/officeart/2005/8/layout/cycle2"/>
    <dgm:cxn modelId="{C0E6DE47-92D2-B04B-8696-AD8203A8BA67}" type="presParOf" srcId="{BB0B3BC7-E76C-8541-9C9A-DD8C785F6CB5}" destId="{D68D39D4-1474-E043-AC91-2F247A0AB12C}" srcOrd="7" destOrd="0" presId="urn:microsoft.com/office/officeart/2005/8/layout/cycle2"/>
    <dgm:cxn modelId="{9A640B5B-4FCC-9549-BE42-992AF0A45F44}" type="presParOf" srcId="{D68D39D4-1474-E043-AC91-2F247A0AB12C}" destId="{28CF9244-A210-204D-B810-1EB48FE44601}" srcOrd="0" destOrd="0" presId="urn:microsoft.com/office/officeart/2005/8/layout/cycle2"/>
    <dgm:cxn modelId="{6391D8BF-3DAE-A74E-B200-B0AA18F33DCD}" type="presParOf" srcId="{BB0B3BC7-E76C-8541-9C9A-DD8C785F6CB5}" destId="{6EBAE231-1A10-CC48-8BA3-9611D9162570}" srcOrd="8" destOrd="0" presId="urn:microsoft.com/office/officeart/2005/8/layout/cycle2"/>
    <dgm:cxn modelId="{95495483-011C-EF43-91B8-6D56BA85A36A}" type="presParOf" srcId="{BB0B3BC7-E76C-8541-9C9A-DD8C785F6CB5}" destId="{D5762FD1-2931-8244-9FF3-67083185191F}" srcOrd="9" destOrd="0" presId="urn:microsoft.com/office/officeart/2005/8/layout/cycle2"/>
    <dgm:cxn modelId="{32474C60-45D4-394C-98F7-E0D864E89846}" type="presParOf" srcId="{D5762FD1-2931-8244-9FF3-67083185191F}" destId="{1D788A10-8F79-5D42-86F8-8A3B9D792EA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456F4F-1068-794F-8E8A-414E8F643F6D}" type="doc">
      <dgm:prSet loTypeId="urn:microsoft.com/office/officeart/2008/layout/Vertical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C0F5F2-0C06-8C41-896C-69F6504EDCE8}">
      <dgm:prSet phldrT="[Text]" custT="1"/>
      <dgm:spPr/>
      <dgm:t>
        <a:bodyPr/>
        <a:lstStyle/>
        <a:p>
          <a:r>
            <a:rPr lang="en-US" sz="2400" dirty="0" smtClean="0"/>
            <a:t>Behavioral economics is probably here to stay</a:t>
          </a:r>
          <a:endParaRPr lang="en-US" sz="2400" dirty="0"/>
        </a:p>
      </dgm:t>
    </dgm:pt>
    <dgm:pt modelId="{C0A8AE39-7E16-5041-AA8D-719090FA4C8E}" type="parTrans" cxnId="{17EED2E7-789F-554A-9241-DE2371CC22D1}">
      <dgm:prSet/>
      <dgm:spPr/>
      <dgm:t>
        <a:bodyPr/>
        <a:lstStyle/>
        <a:p>
          <a:endParaRPr lang="en-US"/>
        </a:p>
      </dgm:t>
    </dgm:pt>
    <dgm:pt modelId="{D7F10D38-6866-BE47-A185-AB0C7DE0CFAF}" type="sibTrans" cxnId="{17EED2E7-789F-554A-9241-DE2371CC22D1}">
      <dgm:prSet/>
      <dgm:spPr/>
      <dgm:t>
        <a:bodyPr/>
        <a:lstStyle/>
        <a:p>
          <a:endParaRPr lang="en-US"/>
        </a:p>
      </dgm:t>
    </dgm:pt>
    <dgm:pt modelId="{8458300A-6204-EF4F-80BB-01FFA9C9C94D}">
      <dgm:prSet custT="1"/>
      <dgm:spPr/>
      <dgm:t>
        <a:bodyPr/>
        <a:lstStyle/>
        <a:p>
          <a:r>
            <a:rPr lang="en-US" sz="2400" dirty="0" smtClean="0"/>
            <a:t>Can provide useful tools to regulators and business people</a:t>
          </a:r>
        </a:p>
      </dgm:t>
    </dgm:pt>
    <dgm:pt modelId="{4D8AF413-5048-274D-B125-B84994C7B0B3}" type="parTrans" cxnId="{383DB7FA-D175-E048-A836-61CA8CD80325}">
      <dgm:prSet/>
      <dgm:spPr/>
      <dgm:t>
        <a:bodyPr/>
        <a:lstStyle/>
        <a:p>
          <a:endParaRPr lang="en-US"/>
        </a:p>
      </dgm:t>
    </dgm:pt>
    <dgm:pt modelId="{D0EA37D0-FB18-4E48-8DA3-FD3E9E59C542}" type="sibTrans" cxnId="{383DB7FA-D175-E048-A836-61CA8CD80325}">
      <dgm:prSet/>
      <dgm:spPr/>
      <dgm:t>
        <a:bodyPr/>
        <a:lstStyle/>
        <a:p>
          <a:endParaRPr lang="en-US"/>
        </a:p>
      </dgm:t>
    </dgm:pt>
    <dgm:pt modelId="{E60EA647-6E67-5A46-AF22-209839DD4BBA}">
      <dgm:prSet custT="1"/>
      <dgm:spPr/>
      <dgm:t>
        <a:bodyPr/>
        <a:lstStyle/>
        <a:p>
          <a:r>
            <a:rPr lang="en-US" sz="2400" dirty="0" smtClean="0"/>
            <a:t>Should come with all the “buyer beware” warnings as any part of economics</a:t>
          </a:r>
        </a:p>
      </dgm:t>
    </dgm:pt>
    <dgm:pt modelId="{0889D95D-C0EC-1B4B-AEF1-6642588D0B90}" type="parTrans" cxnId="{CB150902-B004-A64B-BBA4-402261697DAD}">
      <dgm:prSet/>
      <dgm:spPr/>
      <dgm:t>
        <a:bodyPr/>
        <a:lstStyle/>
        <a:p>
          <a:endParaRPr lang="en-US"/>
        </a:p>
      </dgm:t>
    </dgm:pt>
    <dgm:pt modelId="{E6A41DAD-CA6E-3F45-A3F0-EF3D1EF680CD}" type="sibTrans" cxnId="{CB150902-B004-A64B-BBA4-402261697DAD}">
      <dgm:prSet/>
      <dgm:spPr/>
      <dgm:t>
        <a:bodyPr/>
        <a:lstStyle/>
        <a:p>
          <a:endParaRPr lang="en-US"/>
        </a:p>
      </dgm:t>
    </dgm:pt>
    <dgm:pt modelId="{BD381B97-457B-A44A-B9C4-FD58A8D6D52E}">
      <dgm:prSet custT="1"/>
      <dgm:spPr/>
      <dgm:t>
        <a:bodyPr/>
        <a:lstStyle/>
        <a:p>
          <a:r>
            <a:rPr lang="en-US" sz="2400" dirty="0" smtClean="0"/>
            <a:t>Opens door for very paternalistic regulation which raises both economic, legal and political issues</a:t>
          </a:r>
          <a:endParaRPr lang="en-US" sz="2400" dirty="0"/>
        </a:p>
      </dgm:t>
    </dgm:pt>
    <dgm:pt modelId="{6B6BB5EB-2409-D647-AF3A-976BA8BFA21D}" type="parTrans" cxnId="{C40CAB97-D532-854E-91FB-732F2608776F}">
      <dgm:prSet/>
      <dgm:spPr/>
      <dgm:t>
        <a:bodyPr/>
        <a:lstStyle/>
        <a:p>
          <a:endParaRPr lang="en-US"/>
        </a:p>
      </dgm:t>
    </dgm:pt>
    <dgm:pt modelId="{CF5D523E-4D69-8349-B2E1-5F5404C0F08E}" type="sibTrans" cxnId="{C40CAB97-D532-854E-91FB-732F2608776F}">
      <dgm:prSet/>
      <dgm:spPr/>
      <dgm:t>
        <a:bodyPr/>
        <a:lstStyle/>
        <a:p>
          <a:endParaRPr lang="en-US"/>
        </a:p>
      </dgm:t>
    </dgm:pt>
    <dgm:pt modelId="{E0A4ACBB-99E6-E149-A09D-FC1C9E47E19A}" type="pres">
      <dgm:prSet presAssocID="{05456F4F-1068-794F-8E8A-414E8F643F6D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E4EBBC55-B350-984F-8939-B40C30273834}" type="pres">
      <dgm:prSet presAssocID="{F2C0F5F2-0C06-8C41-896C-69F6504EDCE8}" presName="parenttextcomposite" presStyleCnt="0"/>
      <dgm:spPr/>
    </dgm:pt>
    <dgm:pt modelId="{26C8C024-18DC-504D-B23A-32A409F0D362}" type="pres">
      <dgm:prSet presAssocID="{F2C0F5F2-0C06-8C41-896C-69F6504EDCE8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DE5E4-2E4C-C84F-9963-A83D60111826}" type="pres">
      <dgm:prSet presAssocID="{F2C0F5F2-0C06-8C41-896C-69F6504EDCE8}" presName="parallelogramComposite" presStyleCnt="0"/>
      <dgm:spPr/>
    </dgm:pt>
    <dgm:pt modelId="{7FA444D0-DF37-6846-AD9D-45C36474DB70}" type="pres">
      <dgm:prSet presAssocID="{F2C0F5F2-0C06-8C41-896C-69F6504EDCE8}" presName="parallelogram1" presStyleLbl="alignNode1" presStyleIdx="0" presStyleCnt="28"/>
      <dgm:spPr/>
    </dgm:pt>
    <dgm:pt modelId="{7BEEDF72-4E0C-9049-B5B7-4D670916B1A4}" type="pres">
      <dgm:prSet presAssocID="{F2C0F5F2-0C06-8C41-896C-69F6504EDCE8}" presName="parallelogram2" presStyleLbl="alignNode1" presStyleIdx="1" presStyleCnt="28"/>
      <dgm:spPr/>
    </dgm:pt>
    <dgm:pt modelId="{C76FDC50-E80D-6041-BAA6-619F7CD0AE7E}" type="pres">
      <dgm:prSet presAssocID="{F2C0F5F2-0C06-8C41-896C-69F6504EDCE8}" presName="parallelogram3" presStyleLbl="alignNode1" presStyleIdx="2" presStyleCnt="28"/>
      <dgm:spPr/>
    </dgm:pt>
    <dgm:pt modelId="{20888BEF-1BF1-A14E-A6F0-2B66E382721E}" type="pres">
      <dgm:prSet presAssocID="{F2C0F5F2-0C06-8C41-896C-69F6504EDCE8}" presName="parallelogram4" presStyleLbl="alignNode1" presStyleIdx="3" presStyleCnt="28"/>
      <dgm:spPr/>
    </dgm:pt>
    <dgm:pt modelId="{0AC9CF6B-DA01-AB44-8AA7-5698D9613873}" type="pres">
      <dgm:prSet presAssocID="{F2C0F5F2-0C06-8C41-896C-69F6504EDCE8}" presName="parallelogram5" presStyleLbl="alignNode1" presStyleIdx="4" presStyleCnt="28"/>
      <dgm:spPr/>
    </dgm:pt>
    <dgm:pt modelId="{72560737-9367-EB47-8FF5-9069AF952FD7}" type="pres">
      <dgm:prSet presAssocID="{F2C0F5F2-0C06-8C41-896C-69F6504EDCE8}" presName="parallelogram6" presStyleLbl="alignNode1" presStyleIdx="5" presStyleCnt="28"/>
      <dgm:spPr/>
    </dgm:pt>
    <dgm:pt modelId="{EE28DFD2-AB25-A348-87F3-E601A84BF373}" type="pres">
      <dgm:prSet presAssocID="{F2C0F5F2-0C06-8C41-896C-69F6504EDCE8}" presName="parallelogram7" presStyleLbl="alignNode1" presStyleIdx="6" presStyleCnt="28"/>
      <dgm:spPr/>
    </dgm:pt>
    <dgm:pt modelId="{A49EC981-CCF7-0B49-B35D-8EFAF329D852}" type="pres">
      <dgm:prSet presAssocID="{D7F10D38-6866-BE47-A185-AB0C7DE0CFAF}" presName="sibTrans" presStyleCnt="0"/>
      <dgm:spPr/>
    </dgm:pt>
    <dgm:pt modelId="{95119FFD-6E0C-AA44-98E6-34231E8E0DE8}" type="pres">
      <dgm:prSet presAssocID="{8458300A-6204-EF4F-80BB-01FFA9C9C94D}" presName="parenttextcomposite" presStyleCnt="0"/>
      <dgm:spPr/>
    </dgm:pt>
    <dgm:pt modelId="{E347B5F0-1A16-F34E-B1B5-552CBC5A7EED}" type="pres">
      <dgm:prSet presAssocID="{8458300A-6204-EF4F-80BB-01FFA9C9C94D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0205E-28C4-C24F-92E9-8316FCD0234D}" type="pres">
      <dgm:prSet presAssocID="{8458300A-6204-EF4F-80BB-01FFA9C9C94D}" presName="parallelogramComposite" presStyleCnt="0"/>
      <dgm:spPr/>
    </dgm:pt>
    <dgm:pt modelId="{8A26D529-8E19-0B47-8EDC-4BC42ADE2FB5}" type="pres">
      <dgm:prSet presAssocID="{8458300A-6204-EF4F-80BB-01FFA9C9C94D}" presName="parallelogram1" presStyleLbl="alignNode1" presStyleIdx="7" presStyleCnt="28"/>
      <dgm:spPr/>
    </dgm:pt>
    <dgm:pt modelId="{7D979C36-0BA0-DC4F-B694-B38B23AEC322}" type="pres">
      <dgm:prSet presAssocID="{8458300A-6204-EF4F-80BB-01FFA9C9C94D}" presName="parallelogram2" presStyleLbl="alignNode1" presStyleIdx="8" presStyleCnt="28"/>
      <dgm:spPr/>
    </dgm:pt>
    <dgm:pt modelId="{176602EF-A923-AF4C-A9CE-137CDF2E5FF5}" type="pres">
      <dgm:prSet presAssocID="{8458300A-6204-EF4F-80BB-01FFA9C9C94D}" presName="parallelogram3" presStyleLbl="alignNode1" presStyleIdx="9" presStyleCnt="28"/>
      <dgm:spPr/>
    </dgm:pt>
    <dgm:pt modelId="{165A8E18-9F57-F04C-8D19-8AD7B3E44405}" type="pres">
      <dgm:prSet presAssocID="{8458300A-6204-EF4F-80BB-01FFA9C9C94D}" presName="parallelogram4" presStyleLbl="alignNode1" presStyleIdx="10" presStyleCnt="28"/>
      <dgm:spPr/>
    </dgm:pt>
    <dgm:pt modelId="{BE5B675F-3446-9E46-A9DF-C68E358EFC11}" type="pres">
      <dgm:prSet presAssocID="{8458300A-6204-EF4F-80BB-01FFA9C9C94D}" presName="parallelogram5" presStyleLbl="alignNode1" presStyleIdx="11" presStyleCnt="28"/>
      <dgm:spPr/>
    </dgm:pt>
    <dgm:pt modelId="{75FD38A2-DB91-0742-B2CC-94C88458F325}" type="pres">
      <dgm:prSet presAssocID="{8458300A-6204-EF4F-80BB-01FFA9C9C94D}" presName="parallelogram6" presStyleLbl="alignNode1" presStyleIdx="12" presStyleCnt="28"/>
      <dgm:spPr/>
    </dgm:pt>
    <dgm:pt modelId="{8057FDC4-3D43-3248-921E-8819A0C801A7}" type="pres">
      <dgm:prSet presAssocID="{8458300A-6204-EF4F-80BB-01FFA9C9C94D}" presName="parallelogram7" presStyleLbl="alignNode1" presStyleIdx="13" presStyleCnt="28"/>
      <dgm:spPr/>
    </dgm:pt>
    <dgm:pt modelId="{BA3481D7-B39F-AA48-A11E-9EB0C916127E}" type="pres">
      <dgm:prSet presAssocID="{D0EA37D0-FB18-4E48-8DA3-FD3E9E59C542}" presName="sibTrans" presStyleCnt="0"/>
      <dgm:spPr/>
    </dgm:pt>
    <dgm:pt modelId="{8386F863-B745-7A4D-9BEF-2FA4731318FD}" type="pres">
      <dgm:prSet presAssocID="{E60EA647-6E67-5A46-AF22-209839DD4BBA}" presName="parenttextcomposite" presStyleCnt="0"/>
      <dgm:spPr/>
    </dgm:pt>
    <dgm:pt modelId="{0AC28160-D1CD-FA49-BF45-D974F2510292}" type="pres">
      <dgm:prSet presAssocID="{E60EA647-6E67-5A46-AF22-209839DD4BBA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33992-EA3B-834D-94FF-3BF25AFF243C}" type="pres">
      <dgm:prSet presAssocID="{E60EA647-6E67-5A46-AF22-209839DD4BBA}" presName="parallelogramComposite" presStyleCnt="0"/>
      <dgm:spPr/>
    </dgm:pt>
    <dgm:pt modelId="{E1E4F9BA-7937-4F4B-A358-AEC041F243DD}" type="pres">
      <dgm:prSet presAssocID="{E60EA647-6E67-5A46-AF22-209839DD4BBA}" presName="parallelogram1" presStyleLbl="alignNode1" presStyleIdx="14" presStyleCnt="28"/>
      <dgm:spPr/>
    </dgm:pt>
    <dgm:pt modelId="{0190ED97-D7D2-7441-9D13-45E716297D95}" type="pres">
      <dgm:prSet presAssocID="{E60EA647-6E67-5A46-AF22-209839DD4BBA}" presName="parallelogram2" presStyleLbl="alignNode1" presStyleIdx="15" presStyleCnt="28"/>
      <dgm:spPr/>
    </dgm:pt>
    <dgm:pt modelId="{B0CE0ED1-9627-EA41-B2C3-243877C47CAA}" type="pres">
      <dgm:prSet presAssocID="{E60EA647-6E67-5A46-AF22-209839DD4BBA}" presName="parallelogram3" presStyleLbl="alignNode1" presStyleIdx="16" presStyleCnt="28"/>
      <dgm:spPr/>
    </dgm:pt>
    <dgm:pt modelId="{D0CEB840-FD22-9C46-A842-CCD9E92AD486}" type="pres">
      <dgm:prSet presAssocID="{E60EA647-6E67-5A46-AF22-209839DD4BBA}" presName="parallelogram4" presStyleLbl="alignNode1" presStyleIdx="17" presStyleCnt="28"/>
      <dgm:spPr/>
    </dgm:pt>
    <dgm:pt modelId="{DE7BBB01-A37F-F045-A964-8F45E3B728F7}" type="pres">
      <dgm:prSet presAssocID="{E60EA647-6E67-5A46-AF22-209839DD4BBA}" presName="parallelogram5" presStyleLbl="alignNode1" presStyleIdx="18" presStyleCnt="28"/>
      <dgm:spPr/>
    </dgm:pt>
    <dgm:pt modelId="{C73A8271-CCBC-E147-976E-2568D30B29A0}" type="pres">
      <dgm:prSet presAssocID="{E60EA647-6E67-5A46-AF22-209839DD4BBA}" presName="parallelogram6" presStyleLbl="alignNode1" presStyleIdx="19" presStyleCnt="28"/>
      <dgm:spPr/>
    </dgm:pt>
    <dgm:pt modelId="{E5613BA5-C273-7A48-BD79-EB238D62A4C8}" type="pres">
      <dgm:prSet presAssocID="{E60EA647-6E67-5A46-AF22-209839DD4BBA}" presName="parallelogram7" presStyleLbl="alignNode1" presStyleIdx="20" presStyleCnt="28"/>
      <dgm:spPr/>
    </dgm:pt>
    <dgm:pt modelId="{DC025045-2677-774C-BB82-B99B960D1615}" type="pres">
      <dgm:prSet presAssocID="{E6A41DAD-CA6E-3F45-A3F0-EF3D1EF680CD}" presName="sibTrans" presStyleCnt="0"/>
      <dgm:spPr/>
    </dgm:pt>
    <dgm:pt modelId="{7DCAEA22-5164-0D4A-9DBB-FBD48BD86D6A}" type="pres">
      <dgm:prSet presAssocID="{BD381B97-457B-A44A-B9C4-FD58A8D6D52E}" presName="parenttextcomposite" presStyleCnt="0"/>
      <dgm:spPr/>
    </dgm:pt>
    <dgm:pt modelId="{92E08236-A271-BC4B-952F-90AB55605A7D}" type="pres">
      <dgm:prSet presAssocID="{BD381B97-457B-A44A-B9C4-FD58A8D6D52E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BA4AB4-9790-4B41-B9C9-BD34EC10EBE2}" type="pres">
      <dgm:prSet presAssocID="{BD381B97-457B-A44A-B9C4-FD58A8D6D52E}" presName="parallelogramComposite" presStyleCnt="0"/>
      <dgm:spPr/>
    </dgm:pt>
    <dgm:pt modelId="{51737E2C-BFB1-CF4C-9633-374A99CE8396}" type="pres">
      <dgm:prSet presAssocID="{BD381B97-457B-A44A-B9C4-FD58A8D6D52E}" presName="parallelogram1" presStyleLbl="alignNode1" presStyleIdx="21" presStyleCnt="28"/>
      <dgm:spPr/>
    </dgm:pt>
    <dgm:pt modelId="{259EC308-B2C9-4247-8858-7216111310A4}" type="pres">
      <dgm:prSet presAssocID="{BD381B97-457B-A44A-B9C4-FD58A8D6D52E}" presName="parallelogram2" presStyleLbl="alignNode1" presStyleIdx="22" presStyleCnt="28"/>
      <dgm:spPr/>
    </dgm:pt>
    <dgm:pt modelId="{8AA58188-12BC-D542-8515-41E58D4AC94C}" type="pres">
      <dgm:prSet presAssocID="{BD381B97-457B-A44A-B9C4-FD58A8D6D52E}" presName="parallelogram3" presStyleLbl="alignNode1" presStyleIdx="23" presStyleCnt="28"/>
      <dgm:spPr/>
    </dgm:pt>
    <dgm:pt modelId="{A478438A-BC91-024C-8328-474E1F9629D2}" type="pres">
      <dgm:prSet presAssocID="{BD381B97-457B-A44A-B9C4-FD58A8D6D52E}" presName="parallelogram4" presStyleLbl="alignNode1" presStyleIdx="24" presStyleCnt="28"/>
      <dgm:spPr/>
    </dgm:pt>
    <dgm:pt modelId="{7307A789-9082-B040-B7C9-E4F73A72FEB3}" type="pres">
      <dgm:prSet presAssocID="{BD381B97-457B-A44A-B9C4-FD58A8D6D52E}" presName="parallelogram5" presStyleLbl="alignNode1" presStyleIdx="25" presStyleCnt="28"/>
      <dgm:spPr/>
    </dgm:pt>
    <dgm:pt modelId="{2F2975F3-3774-6D4B-87DE-E26A3B47F1FC}" type="pres">
      <dgm:prSet presAssocID="{BD381B97-457B-A44A-B9C4-FD58A8D6D52E}" presName="parallelogram6" presStyleLbl="alignNode1" presStyleIdx="26" presStyleCnt="28"/>
      <dgm:spPr/>
    </dgm:pt>
    <dgm:pt modelId="{18566290-AC7E-8348-A322-BF828CBD6F39}" type="pres">
      <dgm:prSet presAssocID="{BD381B97-457B-A44A-B9C4-FD58A8D6D52E}" presName="parallelogram7" presStyleLbl="alignNode1" presStyleIdx="27" presStyleCnt="28"/>
      <dgm:spPr/>
    </dgm:pt>
  </dgm:ptLst>
  <dgm:cxnLst>
    <dgm:cxn modelId="{383DB7FA-D175-E048-A836-61CA8CD80325}" srcId="{05456F4F-1068-794F-8E8A-414E8F643F6D}" destId="{8458300A-6204-EF4F-80BB-01FFA9C9C94D}" srcOrd="1" destOrd="0" parTransId="{4D8AF413-5048-274D-B125-B84994C7B0B3}" sibTransId="{D0EA37D0-FB18-4E48-8DA3-FD3E9E59C542}"/>
    <dgm:cxn modelId="{C40CAB97-D532-854E-91FB-732F2608776F}" srcId="{05456F4F-1068-794F-8E8A-414E8F643F6D}" destId="{BD381B97-457B-A44A-B9C4-FD58A8D6D52E}" srcOrd="3" destOrd="0" parTransId="{6B6BB5EB-2409-D647-AF3A-976BA8BFA21D}" sibTransId="{CF5D523E-4D69-8349-B2E1-5F5404C0F08E}"/>
    <dgm:cxn modelId="{CB150902-B004-A64B-BBA4-402261697DAD}" srcId="{05456F4F-1068-794F-8E8A-414E8F643F6D}" destId="{E60EA647-6E67-5A46-AF22-209839DD4BBA}" srcOrd="2" destOrd="0" parTransId="{0889D95D-C0EC-1B4B-AEF1-6642588D0B90}" sibTransId="{E6A41DAD-CA6E-3F45-A3F0-EF3D1EF680CD}"/>
    <dgm:cxn modelId="{B3B41208-3124-1248-A97F-71C4A4F874B5}" type="presOf" srcId="{8458300A-6204-EF4F-80BB-01FFA9C9C94D}" destId="{E347B5F0-1A16-F34E-B1B5-552CBC5A7EED}" srcOrd="0" destOrd="0" presId="urn:microsoft.com/office/officeart/2008/layout/VerticalAccentList"/>
    <dgm:cxn modelId="{409399AE-6A3E-9341-8628-95CD8775F418}" type="presOf" srcId="{BD381B97-457B-A44A-B9C4-FD58A8D6D52E}" destId="{92E08236-A271-BC4B-952F-90AB55605A7D}" srcOrd="0" destOrd="0" presId="urn:microsoft.com/office/officeart/2008/layout/VerticalAccentList"/>
    <dgm:cxn modelId="{66F4CAAD-DA5F-FA4D-993A-7A86A791A6E5}" type="presOf" srcId="{E60EA647-6E67-5A46-AF22-209839DD4BBA}" destId="{0AC28160-D1CD-FA49-BF45-D974F2510292}" srcOrd="0" destOrd="0" presId="urn:microsoft.com/office/officeart/2008/layout/VerticalAccentList"/>
    <dgm:cxn modelId="{DA37CA75-1696-604B-8A30-F6DAB830C88B}" type="presOf" srcId="{05456F4F-1068-794F-8E8A-414E8F643F6D}" destId="{E0A4ACBB-99E6-E149-A09D-FC1C9E47E19A}" srcOrd="0" destOrd="0" presId="urn:microsoft.com/office/officeart/2008/layout/VerticalAccentList"/>
    <dgm:cxn modelId="{17EED2E7-789F-554A-9241-DE2371CC22D1}" srcId="{05456F4F-1068-794F-8E8A-414E8F643F6D}" destId="{F2C0F5F2-0C06-8C41-896C-69F6504EDCE8}" srcOrd="0" destOrd="0" parTransId="{C0A8AE39-7E16-5041-AA8D-719090FA4C8E}" sibTransId="{D7F10D38-6866-BE47-A185-AB0C7DE0CFAF}"/>
    <dgm:cxn modelId="{FCA42EF9-BAB2-0C46-89A3-65CF46A5A6C2}" type="presOf" srcId="{F2C0F5F2-0C06-8C41-896C-69F6504EDCE8}" destId="{26C8C024-18DC-504D-B23A-32A409F0D362}" srcOrd="0" destOrd="0" presId="urn:microsoft.com/office/officeart/2008/layout/VerticalAccentList"/>
    <dgm:cxn modelId="{F582A9C3-AD77-2D45-B43B-7A703631F245}" type="presParOf" srcId="{E0A4ACBB-99E6-E149-A09D-FC1C9E47E19A}" destId="{E4EBBC55-B350-984F-8939-B40C30273834}" srcOrd="0" destOrd="0" presId="urn:microsoft.com/office/officeart/2008/layout/VerticalAccentList"/>
    <dgm:cxn modelId="{DB62C5E5-D257-2E4F-851D-B3C1C2534D77}" type="presParOf" srcId="{E4EBBC55-B350-984F-8939-B40C30273834}" destId="{26C8C024-18DC-504D-B23A-32A409F0D362}" srcOrd="0" destOrd="0" presId="urn:microsoft.com/office/officeart/2008/layout/VerticalAccentList"/>
    <dgm:cxn modelId="{5D90EFA0-DC93-2944-9AE9-15A6548025E4}" type="presParOf" srcId="{E0A4ACBB-99E6-E149-A09D-FC1C9E47E19A}" destId="{AFBDE5E4-2E4C-C84F-9963-A83D60111826}" srcOrd="1" destOrd="0" presId="urn:microsoft.com/office/officeart/2008/layout/VerticalAccentList"/>
    <dgm:cxn modelId="{0506E7EE-89B7-CC44-AAC2-4A288AD47204}" type="presParOf" srcId="{AFBDE5E4-2E4C-C84F-9963-A83D60111826}" destId="{7FA444D0-DF37-6846-AD9D-45C36474DB70}" srcOrd="0" destOrd="0" presId="urn:microsoft.com/office/officeart/2008/layout/VerticalAccentList"/>
    <dgm:cxn modelId="{106DD121-7E6D-774E-A2B2-4E7C2E387837}" type="presParOf" srcId="{AFBDE5E4-2E4C-C84F-9963-A83D60111826}" destId="{7BEEDF72-4E0C-9049-B5B7-4D670916B1A4}" srcOrd="1" destOrd="0" presId="urn:microsoft.com/office/officeart/2008/layout/VerticalAccentList"/>
    <dgm:cxn modelId="{8B70CB82-F29F-E849-A1D4-BB189D9B5F05}" type="presParOf" srcId="{AFBDE5E4-2E4C-C84F-9963-A83D60111826}" destId="{C76FDC50-E80D-6041-BAA6-619F7CD0AE7E}" srcOrd="2" destOrd="0" presId="urn:microsoft.com/office/officeart/2008/layout/VerticalAccentList"/>
    <dgm:cxn modelId="{F8C82718-1500-B644-A9C4-AFCB612644B4}" type="presParOf" srcId="{AFBDE5E4-2E4C-C84F-9963-A83D60111826}" destId="{20888BEF-1BF1-A14E-A6F0-2B66E382721E}" srcOrd="3" destOrd="0" presId="urn:microsoft.com/office/officeart/2008/layout/VerticalAccentList"/>
    <dgm:cxn modelId="{4C6BE9CA-C209-CA40-A22E-2D9104B1105B}" type="presParOf" srcId="{AFBDE5E4-2E4C-C84F-9963-A83D60111826}" destId="{0AC9CF6B-DA01-AB44-8AA7-5698D9613873}" srcOrd="4" destOrd="0" presId="urn:microsoft.com/office/officeart/2008/layout/VerticalAccentList"/>
    <dgm:cxn modelId="{06713138-C69C-9345-956C-11C4312B0763}" type="presParOf" srcId="{AFBDE5E4-2E4C-C84F-9963-A83D60111826}" destId="{72560737-9367-EB47-8FF5-9069AF952FD7}" srcOrd="5" destOrd="0" presId="urn:microsoft.com/office/officeart/2008/layout/VerticalAccentList"/>
    <dgm:cxn modelId="{295AE774-00BB-7F42-BABB-AEF50D0408A4}" type="presParOf" srcId="{AFBDE5E4-2E4C-C84F-9963-A83D60111826}" destId="{EE28DFD2-AB25-A348-87F3-E601A84BF373}" srcOrd="6" destOrd="0" presId="urn:microsoft.com/office/officeart/2008/layout/VerticalAccentList"/>
    <dgm:cxn modelId="{B7934ADD-D4EB-7847-BDAB-ED4E731D923C}" type="presParOf" srcId="{E0A4ACBB-99E6-E149-A09D-FC1C9E47E19A}" destId="{A49EC981-CCF7-0B49-B35D-8EFAF329D852}" srcOrd="2" destOrd="0" presId="urn:microsoft.com/office/officeart/2008/layout/VerticalAccentList"/>
    <dgm:cxn modelId="{A6FD1C78-43FD-DF42-8E9F-5DEF9FF140AC}" type="presParOf" srcId="{E0A4ACBB-99E6-E149-A09D-FC1C9E47E19A}" destId="{95119FFD-6E0C-AA44-98E6-34231E8E0DE8}" srcOrd="3" destOrd="0" presId="urn:microsoft.com/office/officeart/2008/layout/VerticalAccentList"/>
    <dgm:cxn modelId="{8FBB0223-4422-1047-8096-30A35E493DDD}" type="presParOf" srcId="{95119FFD-6E0C-AA44-98E6-34231E8E0DE8}" destId="{E347B5F0-1A16-F34E-B1B5-552CBC5A7EED}" srcOrd="0" destOrd="0" presId="urn:microsoft.com/office/officeart/2008/layout/VerticalAccentList"/>
    <dgm:cxn modelId="{53B7F600-7330-254E-912E-6F2A23FB72D5}" type="presParOf" srcId="{E0A4ACBB-99E6-E149-A09D-FC1C9E47E19A}" destId="{3040205E-28C4-C24F-92E9-8316FCD0234D}" srcOrd="4" destOrd="0" presId="urn:microsoft.com/office/officeart/2008/layout/VerticalAccentList"/>
    <dgm:cxn modelId="{7D60A2B9-F31C-F841-B783-5A62F9186F00}" type="presParOf" srcId="{3040205E-28C4-C24F-92E9-8316FCD0234D}" destId="{8A26D529-8E19-0B47-8EDC-4BC42ADE2FB5}" srcOrd="0" destOrd="0" presId="urn:microsoft.com/office/officeart/2008/layout/VerticalAccentList"/>
    <dgm:cxn modelId="{6FAAA278-EDB9-9A4B-A6B2-1DBF96D68844}" type="presParOf" srcId="{3040205E-28C4-C24F-92E9-8316FCD0234D}" destId="{7D979C36-0BA0-DC4F-B694-B38B23AEC322}" srcOrd="1" destOrd="0" presId="urn:microsoft.com/office/officeart/2008/layout/VerticalAccentList"/>
    <dgm:cxn modelId="{5A4FD756-D05B-6A4E-849B-CF200C72D95D}" type="presParOf" srcId="{3040205E-28C4-C24F-92E9-8316FCD0234D}" destId="{176602EF-A923-AF4C-A9CE-137CDF2E5FF5}" srcOrd="2" destOrd="0" presId="urn:microsoft.com/office/officeart/2008/layout/VerticalAccentList"/>
    <dgm:cxn modelId="{0D9E4C25-767D-7745-BDBB-45158D1FD723}" type="presParOf" srcId="{3040205E-28C4-C24F-92E9-8316FCD0234D}" destId="{165A8E18-9F57-F04C-8D19-8AD7B3E44405}" srcOrd="3" destOrd="0" presId="urn:microsoft.com/office/officeart/2008/layout/VerticalAccentList"/>
    <dgm:cxn modelId="{7736C2FC-ABF4-E146-A6EE-F5C26CB836FB}" type="presParOf" srcId="{3040205E-28C4-C24F-92E9-8316FCD0234D}" destId="{BE5B675F-3446-9E46-A9DF-C68E358EFC11}" srcOrd="4" destOrd="0" presId="urn:microsoft.com/office/officeart/2008/layout/VerticalAccentList"/>
    <dgm:cxn modelId="{9668CB9D-4848-064D-B333-A824238A8B1B}" type="presParOf" srcId="{3040205E-28C4-C24F-92E9-8316FCD0234D}" destId="{75FD38A2-DB91-0742-B2CC-94C88458F325}" srcOrd="5" destOrd="0" presId="urn:microsoft.com/office/officeart/2008/layout/VerticalAccentList"/>
    <dgm:cxn modelId="{6BB78E4E-E382-EF40-B5B6-683055D8D35F}" type="presParOf" srcId="{3040205E-28C4-C24F-92E9-8316FCD0234D}" destId="{8057FDC4-3D43-3248-921E-8819A0C801A7}" srcOrd="6" destOrd="0" presId="urn:microsoft.com/office/officeart/2008/layout/VerticalAccentList"/>
    <dgm:cxn modelId="{9A7FF277-F589-7148-BCA4-90F8B2F8CDC4}" type="presParOf" srcId="{E0A4ACBB-99E6-E149-A09D-FC1C9E47E19A}" destId="{BA3481D7-B39F-AA48-A11E-9EB0C916127E}" srcOrd="5" destOrd="0" presId="urn:microsoft.com/office/officeart/2008/layout/VerticalAccentList"/>
    <dgm:cxn modelId="{9956DDCC-169A-0244-94E9-B9C41FB9CC4B}" type="presParOf" srcId="{E0A4ACBB-99E6-E149-A09D-FC1C9E47E19A}" destId="{8386F863-B745-7A4D-9BEF-2FA4731318FD}" srcOrd="6" destOrd="0" presId="urn:microsoft.com/office/officeart/2008/layout/VerticalAccentList"/>
    <dgm:cxn modelId="{F915BA95-4CFD-6149-B3B5-7CC5D7AFA4A4}" type="presParOf" srcId="{8386F863-B745-7A4D-9BEF-2FA4731318FD}" destId="{0AC28160-D1CD-FA49-BF45-D974F2510292}" srcOrd="0" destOrd="0" presId="urn:microsoft.com/office/officeart/2008/layout/VerticalAccentList"/>
    <dgm:cxn modelId="{383E976A-9413-5B4B-9B4C-E71542FCDE4A}" type="presParOf" srcId="{E0A4ACBB-99E6-E149-A09D-FC1C9E47E19A}" destId="{AAC33992-EA3B-834D-94FF-3BF25AFF243C}" srcOrd="7" destOrd="0" presId="urn:microsoft.com/office/officeart/2008/layout/VerticalAccentList"/>
    <dgm:cxn modelId="{47D86A10-5271-1D4D-B27C-4DB6915ED3D7}" type="presParOf" srcId="{AAC33992-EA3B-834D-94FF-3BF25AFF243C}" destId="{E1E4F9BA-7937-4F4B-A358-AEC041F243DD}" srcOrd="0" destOrd="0" presId="urn:microsoft.com/office/officeart/2008/layout/VerticalAccentList"/>
    <dgm:cxn modelId="{202AE3F3-91FE-224E-AB86-0CBE0C6DA2C1}" type="presParOf" srcId="{AAC33992-EA3B-834D-94FF-3BF25AFF243C}" destId="{0190ED97-D7D2-7441-9D13-45E716297D95}" srcOrd="1" destOrd="0" presId="urn:microsoft.com/office/officeart/2008/layout/VerticalAccentList"/>
    <dgm:cxn modelId="{67A81681-EED8-7D46-BE90-31F7D0E43CCD}" type="presParOf" srcId="{AAC33992-EA3B-834D-94FF-3BF25AFF243C}" destId="{B0CE0ED1-9627-EA41-B2C3-243877C47CAA}" srcOrd="2" destOrd="0" presId="urn:microsoft.com/office/officeart/2008/layout/VerticalAccentList"/>
    <dgm:cxn modelId="{8A257A5F-6AD7-EC49-8906-3335727011F9}" type="presParOf" srcId="{AAC33992-EA3B-834D-94FF-3BF25AFF243C}" destId="{D0CEB840-FD22-9C46-A842-CCD9E92AD486}" srcOrd="3" destOrd="0" presId="urn:microsoft.com/office/officeart/2008/layout/VerticalAccentList"/>
    <dgm:cxn modelId="{AAA54430-742A-A842-9311-6E3BB19BD529}" type="presParOf" srcId="{AAC33992-EA3B-834D-94FF-3BF25AFF243C}" destId="{DE7BBB01-A37F-F045-A964-8F45E3B728F7}" srcOrd="4" destOrd="0" presId="urn:microsoft.com/office/officeart/2008/layout/VerticalAccentList"/>
    <dgm:cxn modelId="{3B0E1771-7124-2948-BD50-765A8A786FB6}" type="presParOf" srcId="{AAC33992-EA3B-834D-94FF-3BF25AFF243C}" destId="{C73A8271-CCBC-E147-976E-2568D30B29A0}" srcOrd="5" destOrd="0" presId="urn:microsoft.com/office/officeart/2008/layout/VerticalAccentList"/>
    <dgm:cxn modelId="{9E31028B-C3FB-AB47-A48B-911FBA900FA4}" type="presParOf" srcId="{AAC33992-EA3B-834D-94FF-3BF25AFF243C}" destId="{E5613BA5-C273-7A48-BD79-EB238D62A4C8}" srcOrd="6" destOrd="0" presId="urn:microsoft.com/office/officeart/2008/layout/VerticalAccentList"/>
    <dgm:cxn modelId="{97161469-0A22-F04A-ACEE-F05110EFFCF2}" type="presParOf" srcId="{E0A4ACBB-99E6-E149-A09D-FC1C9E47E19A}" destId="{DC025045-2677-774C-BB82-B99B960D1615}" srcOrd="8" destOrd="0" presId="urn:microsoft.com/office/officeart/2008/layout/VerticalAccentList"/>
    <dgm:cxn modelId="{FF6D75F6-F7D3-2543-B2CD-A66DBCD6143B}" type="presParOf" srcId="{E0A4ACBB-99E6-E149-A09D-FC1C9E47E19A}" destId="{7DCAEA22-5164-0D4A-9DBB-FBD48BD86D6A}" srcOrd="9" destOrd="0" presId="urn:microsoft.com/office/officeart/2008/layout/VerticalAccentList"/>
    <dgm:cxn modelId="{5F2EBD22-8439-D145-8079-0C717F764275}" type="presParOf" srcId="{7DCAEA22-5164-0D4A-9DBB-FBD48BD86D6A}" destId="{92E08236-A271-BC4B-952F-90AB55605A7D}" srcOrd="0" destOrd="0" presId="urn:microsoft.com/office/officeart/2008/layout/VerticalAccentList"/>
    <dgm:cxn modelId="{3E86DDE0-2A9E-F84A-B5DF-D0E0E1094663}" type="presParOf" srcId="{E0A4ACBB-99E6-E149-A09D-FC1C9E47E19A}" destId="{55BA4AB4-9790-4B41-B9C9-BD34EC10EBE2}" srcOrd="10" destOrd="0" presId="urn:microsoft.com/office/officeart/2008/layout/VerticalAccentList"/>
    <dgm:cxn modelId="{AA06EEF3-9B81-184B-8033-69B44CDBABB8}" type="presParOf" srcId="{55BA4AB4-9790-4B41-B9C9-BD34EC10EBE2}" destId="{51737E2C-BFB1-CF4C-9633-374A99CE8396}" srcOrd="0" destOrd="0" presId="urn:microsoft.com/office/officeart/2008/layout/VerticalAccentList"/>
    <dgm:cxn modelId="{84CB9152-753B-674B-AB9D-FBD0AB3AE0CD}" type="presParOf" srcId="{55BA4AB4-9790-4B41-B9C9-BD34EC10EBE2}" destId="{259EC308-B2C9-4247-8858-7216111310A4}" srcOrd="1" destOrd="0" presId="urn:microsoft.com/office/officeart/2008/layout/VerticalAccentList"/>
    <dgm:cxn modelId="{99AFCFC9-9543-FC43-9CF1-DB3711FE0860}" type="presParOf" srcId="{55BA4AB4-9790-4B41-B9C9-BD34EC10EBE2}" destId="{8AA58188-12BC-D542-8515-41E58D4AC94C}" srcOrd="2" destOrd="0" presId="urn:microsoft.com/office/officeart/2008/layout/VerticalAccentList"/>
    <dgm:cxn modelId="{E896789A-6CB8-E346-AC8A-96956EAFD06E}" type="presParOf" srcId="{55BA4AB4-9790-4B41-B9C9-BD34EC10EBE2}" destId="{A478438A-BC91-024C-8328-474E1F9629D2}" srcOrd="3" destOrd="0" presId="urn:microsoft.com/office/officeart/2008/layout/VerticalAccentList"/>
    <dgm:cxn modelId="{9453C2FF-9503-9046-AB3A-8A9B67CBF8D8}" type="presParOf" srcId="{55BA4AB4-9790-4B41-B9C9-BD34EC10EBE2}" destId="{7307A789-9082-B040-B7C9-E4F73A72FEB3}" srcOrd="4" destOrd="0" presId="urn:microsoft.com/office/officeart/2008/layout/VerticalAccentList"/>
    <dgm:cxn modelId="{BA09E2A5-350C-FB4B-920C-A54388C4CB62}" type="presParOf" srcId="{55BA4AB4-9790-4B41-B9C9-BD34EC10EBE2}" destId="{2F2975F3-3774-6D4B-87DE-E26A3B47F1FC}" srcOrd="5" destOrd="0" presId="urn:microsoft.com/office/officeart/2008/layout/VerticalAccentList"/>
    <dgm:cxn modelId="{50C13002-22B3-C342-9CE8-7D996A4823C1}" type="presParOf" srcId="{55BA4AB4-9790-4B41-B9C9-BD34EC10EBE2}" destId="{18566290-AC7E-8348-A322-BF828CBD6F3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44DA2-E1E0-F140-9E86-90591D5933F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AF160-3FF3-084C-B8EF-1615800E881D}">
      <dgm:prSet custT="1"/>
      <dgm:spPr/>
      <dgm:t>
        <a:bodyPr/>
        <a:lstStyle/>
        <a:p>
          <a:r>
            <a:rPr lang="en-US" sz="2800" dirty="0" smtClean="0"/>
            <a:t>Consumers make mistakes</a:t>
          </a:r>
        </a:p>
      </dgm:t>
    </dgm:pt>
    <dgm:pt modelId="{CB45801D-9B5E-694D-A1EE-11BBE80BB766}" type="parTrans" cxnId="{A331985A-E25C-9749-B420-C5924AF1F995}">
      <dgm:prSet/>
      <dgm:spPr/>
      <dgm:t>
        <a:bodyPr/>
        <a:lstStyle/>
        <a:p>
          <a:endParaRPr lang="en-US"/>
        </a:p>
      </dgm:t>
    </dgm:pt>
    <dgm:pt modelId="{F2DD8AEC-4C9D-3E4D-8D89-13866BC2E5E6}" type="sibTrans" cxnId="{A331985A-E25C-9749-B420-C5924AF1F995}">
      <dgm:prSet/>
      <dgm:spPr/>
      <dgm:t>
        <a:bodyPr/>
        <a:lstStyle/>
        <a:p>
          <a:endParaRPr lang="en-US"/>
        </a:p>
      </dgm:t>
    </dgm:pt>
    <dgm:pt modelId="{04DAF1D9-F85B-9A48-A678-864A0067EE6B}">
      <dgm:prSet custT="1"/>
      <dgm:spPr/>
      <dgm:t>
        <a:bodyPr/>
        <a:lstStyle/>
        <a:p>
          <a:r>
            <a:rPr lang="en-US" sz="2800" dirty="0" smtClean="0"/>
            <a:t>Businesses take advantage of consumer mistakes</a:t>
          </a:r>
        </a:p>
      </dgm:t>
    </dgm:pt>
    <dgm:pt modelId="{923DFE88-EBF8-1446-BB5E-E2820B80F189}" type="parTrans" cxnId="{810CD679-29DC-4C4F-A17C-292347A20674}">
      <dgm:prSet/>
      <dgm:spPr/>
      <dgm:t>
        <a:bodyPr/>
        <a:lstStyle/>
        <a:p>
          <a:endParaRPr lang="en-US"/>
        </a:p>
      </dgm:t>
    </dgm:pt>
    <dgm:pt modelId="{2329E128-8591-2745-8604-58EBE89AAE06}" type="sibTrans" cxnId="{810CD679-29DC-4C4F-A17C-292347A20674}">
      <dgm:prSet/>
      <dgm:spPr/>
      <dgm:t>
        <a:bodyPr/>
        <a:lstStyle/>
        <a:p>
          <a:endParaRPr lang="en-US"/>
        </a:p>
      </dgm:t>
    </dgm:pt>
    <dgm:pt modelId="{E2D688D4-78DE-AE41-B372-4DFDC94A815E}">
      <dgm:prSet custT="1"/>
      <dgm:spPr/>
      <dgm:t>
        <a:bodyPr/>
        <a:lstStyle/>
        <a:p>
          <a:r>
            <a:rPr lang="en-US" sz="2800" dirty="0" smtClean="0"/>
            <a:t>Government can help consumers by preventing consumers from making mistakes or businesses from relying on these mistakes</a:t>
          </a:r>
        </a:p>
      </dgm:t>
    </dgm:pt>
    <dgm:pt modelId="{E1908AE6-0865-C542-AEF0-82AE50E943B4}" type="parTrans" cxnId="{455DF5E8-8391-3747-B9C4-8EC12D1FB8BE}">
      <dgm:prSet/>
      <dgm:spPr/>
      <dgm:t>
        <a:bodyPr/>
        <a:lstStyle/>
        <a:p>
          <a:endParaRPr lang="en-US"/>
        </a:p>
      </dgm:t>
    </dgm:pt>
    <dgm:pt modelId="{135F52DB-9848-BB43-BF0B-A3359B531973}" type="sibTrans" cxnId="{455DF5E8-8391-3747-B9C4-8EC12D1FB8BE}">
      <dgm:prSet/>
      <dgm:spPr/>
      <dgm:t>
        <a:bodyPr/>
        <a:lstStyle/>
        <a:p>
          <a:endParaRPr lang="en-US"/>
        </a:p>
      </dgm:t>
    </dgm:pt>
    <dgm:pt modelId="{D1AE8B37-3CDE-D847-994E-2B513EEBC4B0}" type="pres">
      <dgm:prSet presAssocID="{71944DA2-E1E0-F140-9E86-90591D5933F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4EE7B-AEE1-A341-8F36-CE4D32E48260}" type="pres">
      <dgm:prSet presAssocID="{BDFAF160-3FF3-084C-B8EF-1615800E881D}" presName="parentLin" presStyleCnt="0"/>
      <dgm:spPr/>
    </dgm:pt>
    <dgm:pt modelId="{C23A400B-3E5B-B544-BF62-E80614CC8C18}" type="pres">
      <dgm:prSet presAssocID="{BDFAF160-3FF3-084C-B8EF-1615800E881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CF777E0-C7DD-C847-A217-E38C0E796F54}" type="pres">
      <dgm:prSet presAssocID="{BDFAF160-3FF3-084C-B8EF-1615800E881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E3173-43D0-6043-87F0-EE8D0D2B7AA6}" type="pres">
      <dgm:prSet presAssocID="{BDFAF160-3FF3-084C-B8EF-1615800E881D}" presName="negativeSpace" presStyleCnt="0"/>
      <dgm:spPr/>
    </dgm:pt>
    <dgm:pt modelId="{E70E929B-B3A0-2040-AAAF-24CFD13B87F1}" type="pres">
      <dgm:prSet presAssocID="{BDFAF160-3FF3-084C-B8EF-1615800E881D}" presName="childText" presStyleLbl="conFgAcc1" presStyleIdx="0" presStyleCnt="3">
        <dgm:presLayoutVars>
          <dgm:bulletEnabled val="1"/>
        </dgm:presLayoutVars>
      </dgm:prSet>
      <dgm:spPr/>
    </dgm:pt>
    <dgm:pt modelId="{6BF296B2-ABBB-0845-BC42-0416072568C5}" type="pres">
      <dgm:prSet presAssocID="{F2DD8AEC-4C9D-3E4D-8D89-13866BC2E5E6}" presName="spaceBetweenRectangles" presStyleCnt="0"/>
      <dgm:spPr/>
    </dgm:pt>
    <dgm:pt modelId="{43BBCA5C-D1DB-FD41-B8C7-9E999BA2CD7B}" type="pres">
      <dgm:prSet presAssocID="{04DAF1D9-F85B-9A48-A678-864A0067EE6B}" presName="parentLin" presStyleCnt="0"/>
      <dgm:spPr/>
    </dgm:pt>
    <dgm:pt modelId="{07316A35-5884-5044-B340-F9A03CC9CEE7}" type="pres">
      <dgm:prSet presAssocID="{04DAF1D9-F85B-9A48-A678-864A0067EE6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269004F-F303-094B-9345-B0418AC88453}" type="pres">
      <dgm:prSet presAssocID="{04DAF1D9-F85B-9A48-A678-864A0067EE6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2013F-1918-1343-A753-7DF664A238E4}" type="pres">
      <dgm:prSet presAssocID="{04DAF1D9-F85B-9A48-A678-864A0067EE6B}" presName="negativeSpace" presStyleCnt="0"/>
      <dgm:spPr/>
    </dgm:pt>
    <dgm:pt modelId="{78C8E74C-8C8B-7B4C-BC58-8B324716E757}" type="pres">
      <dgm:prSet presAssocID="{04DAF1D9-F85B-9A48-A678-864A0067EE6B}" presName="childText" presStyleLbl="conFgAcc1" presStyleIdx="1" presStyleCnt="3">
        <dgm:presLayoutVars>
          <dgm:bulletEnabled val="1"/>
        </dgm:presLayoutVars>
      </dgm:prSet>
      <dgm:spPr/>
    </dgm:pt>
    <dgm:pt modelId="{BD8F696A-722C-FC45-BA07-6A5E27E37572}" type="pres">
      <dgm:prSet presAssocID="{2329E128-8591-2745-8604-58EBE89AAE06}" presName="spaceBetweenRectangles" presStyleCnt="0"/>
      <dgm:spPr/>
    </dgm:pt>
    <dgm:pt modelId="{AFC84799-ABC2-154F-BFA9-8AB4195A8533}" type="pres">
      <dgm:prSet presAssocID="{E2D688D4-78DE-AE41-B372-4DFDC94A815E}" presName="parentLin" presStyleCnt="0"/>
      <dgm:spPr/>
    </dgm:pt>
    <dgm:pt modelId="{DFE7CC93-CDF7-DA4E-A82A-51B68BF8308C}" type="pres">
      <dgm:prSet presAssocID="{E2D688D4-78DE-AE41-B372-4DFDC94A815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86486A2-6DDC-5C4E-BE40-9729936C1765}" type="pres">
      <dgm:prSet presAssocID="{E2D688D4-78DE-AE41-B372-4DFDC94A815E}" presName="parentText" presStyleLbl="node1" presStyleIdx="2" presStyleCnt="3" custScaleY="1953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253E6-2DFD-9E46-812D-CA66C482EA43}" type="pres">
      <dgm:prSet presAssocID="{E2D688D4-78DE-AE41-B372-4DFDC94A815E}" presName="negativeSpace" presStyleCnt="0"/>
      <dgm:spPr/>
    </dgm:pt>
    <dgm:pt modelId="{31118616-E8BB-914A-8F1D-A2C948F4D317}" type="pres">
      <dgm:prSet presAssocID="{E2D688D4-78DE-AE41-B372-4DFDC94A815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7D8D4B-E14E-0B41-BC4A-8514BFD14B47}" type="presOf" srcId="{E2D688D4-78DE-AE41-B372-4DFDC94A815E}" destId="{DFE7CC93-CDF7-DA4E-A82A-51B68BF8308C}" srcOrd="0" destOrd="0" presId="urn:microsoft.com/office/officeart/2005/8/layout/list1"/>
    <dgm:cxn modelId="{33314B19-7795-6043-AA7E-70FAC520B483}" type="presOf" srcId="{BDFAF160-3FF3-084C-B8EF-1615800E881D}" destId="{C23A400B-3E5B-B544-BF62-E80614CC8C18}" srcOrd="0" destOrd="0" presId="urn:microsoft.com/office/officeart/2005/8/layout/list1"/>
    <dgm:cxn modelId="{04DDAE13-CC4F-9F44-9DAD-1976BF3E667C}" type="presOf" srcId="{04DAF1D9-F85B-9A48-A678-864A0067EE6B}" destId="{6269004F-F303-094B-9345-B0418AC88453}" srcOrd="1" destOrd="0" presId="urn:microsoft.com/office/officeart/2005/8/layout/list1"/>
    <dgm:cxn modelId="{A331985A-E25C-9749-B420-C5924AF1F995}" srcId="{71944DA2-E1E0-F140-9E86-90591D5933F4}" destId="{BDFAF160-3FF3-084C-B8EF-1615800E881D}" srcOrd="0" destOrd="0" parTransId="{CB45801D-9B5E-694D-A1EE-11BBE80BB766}" sibTransId="{F2DD8AEC-4C9D-3E4D-8D89-13866BC2E5E6}"/>
    <dgm:cxn modelId="{FD32862A-553B-A843-9954-F4C2EFC484FD}" type="presOf" srcId="{BDFAF160-3FF3-084C-B8EF-1615800E881D}" destId="{0CF777E0-C7DD-C847-A217-E38C0E796F54}" srcOrd="1" destOrd="0" presId="urn:microsoft.com/office/officeart/2005/8/layout/list1"/>
    <dgm:cxn modelId="{7835909C-3EE8-944D-A349-CEC47CA63756}" type="presOf" srcId="{71944DA2-E1E0-F140-9E86-90591D5933F4}" destId="{D1AE8B37-3CDE-D847-994E-2B513EEBC4B0}" srcOrd="0" destOrd="0" presId="urn:microsoft.com/office/officeart/2005/8/layout/list1"/>
    <dgm:cxn modelId="{88908AD4-AEA7-BB44-AD0D-9098DB9912AB}" type="presOf" srcId="{E2D688D4-78DE-AE41-B372-4DFDC94A815E}" destId="{986486A2-6DDC-5C4E-BE40-9729936C1765}" srcOrd="1" destOrd="0" presId="urn:microsoft.com/office/officeart/2005/8/layout/list1"/>
    <dgm:cxn modelId="{455DF5E8-8391-3747-B9C4-8EC12D1FB8BE}" srcId="{71944DA2-E1E0-F140-9E86-90591D5933F4}" destId="{E2D688D4-78DE-AE41-B372-4DFDC94A815E}" srcOrd="2" destOrd="0" parTransId="{E1908AE6-0865-C542-AEF0-82AE50E943B4}" sibTransId="{135F52DB-9848-BB43-BF0B-A3359B531973}"/>
    <dgm:cxn modelId="{7F5639DC-D2B1-8748-A6A5-05E26027AD4B}" type="presOf" srcId="{04DAF1D9-F85B-9A48-A678-864A0067EE6B}" destId="{07316A35-5884-5044-B340-F9A03CC9CEE7}" srcOrd="0" destOrd="0" presId="urn:microsoft.com/office/officeart/2005/8/layout/list1"/>
    <dgm:cxn modelId="{810CD679-29DC-4C4F-A17C-292347A20674}" srcId="{71944DA2-E1E0-F140-9E86-90591D5933F4}" destId="{04DAF1D9-F85B-9A48-A678-864A0067EE6B}" srcOrd="1" destOrd="0" parTransId="{923DFE88-EBF8-1446-BB5E-E2820B80F189}" sibTransId="{2329E128-8591-2745-8604-58EBE89AAE06}"/>
    <dgm:cxn modelId="{E5B84A86-7453-7646-9946-DA49D055CD57}" type="presParOf" srcId="{D1AE8B37-3CDE-D847-994E-2B513EEBC4B0}" destId="{CD34EE7B-AEE1-A341-8F36-CE4D32E48260}" srcOrd="0" destOrd="0" presId="urn:microsoft.com/office/officeart/2005/8/layout/list1"/>
    <dgm:cxn modelId="{2D0659CF-4B2B-CF4D-9490-697C0F1E7B1B}" type="presParOf" srcId="{CD34EE7B-AEE1-A341-8F36-CE4D32E48260}" destId="{C23A400B-3E5B-B544-BF62-E80614CC8C18}" srcOrd="0" destOrd="0" presId="urn:microsoft.com/office/officeart/2005/8/layout/list1"/>
    <dgm:cxn modelId="{F9E69DFB-9070-B646-ADA1-09F5DB49CC13}" type="presParOf" srcId="{CD34EE7B-AEE1-A341-8F36-CE4D32E48260}" destId="{0CF777E0-C7DD-C847-A217-E38C0E796F54}" srcOrd="1" destOrd="0" presId="urn:microsoft.com/office/officeart/2005/8/layout/list1"/>
    <dgm:cxn modelId="{C0FCA574-A2EF-F647-83B5-BFCDF0098EE2}" type="presParOf" srcId="{D1AE8B37-3CDE-D847-994E-2B513EEBC4B0}" destId="{41DE3173-43D0-6043-87F0-EE8D0D2B7AA6}" srcOrd="1" destOrd="0" presId="urn:microsoft.com/office/officeart/2005/8/layout/list1"/>
    <dgm:cxn modelId="{FE1F28B8-0CCC-5141-B5E9-331F5C268DB1}" type="presParOf" srcId="{D1AE8B37-3CDE-D847-994E-2B513EEBC4B0}" destId="{E70E929B-B3A0-2040-AAAF-24CFD13B87F1}" srcOrd="2" destOrd="0" presId="urn:microsoft.com/office/officeart/2005/8/layout/list1"/>
    <dgm:cxn modelId="{D5287FBE-2E79-5B4A-A890-CAEC70659FAD}" type="presParOf" srcId="{D1AE8B37-3CDE-D847-994E-2B513EEBC4B0}" destId="{6BF296B2-ABBB-0845-BC42-0416072568C5}" srcOrd="3" destOrd="0" presId="urn:microsoft.com/office/officeart/2005/8/layout/list1"/>
    <dgm:cxn modelId="{B8099946-ADB6-2347-A781-CA0FABF9B000}" type="presParOf" srcId="{D1AE8B37-3CDE-D847-994E-2B513EEBC4B0}" destId="{43BBCA5C-D1DB-FD41-B8C7-9E999BA2CD7B}" srcOrd="4" destOrd="0" presId="urn:microsoft.com/office/officeart/2005/8/layout/list1"/>
    <dgm:cxn modelId="{7E0D59D1-BC39-7D42-811B-5611F9520B1F}" type="presParOf" srcId="{43BBCA5C-D1DB-FD41-B8C7-9E999BA2CD7B}" destId="{07316A35-5884-5044-B340-F9A03CC9CEE7}" srcOrd="0" destOrd="0" presId="urn:microsoft.com/office/officeart/2005/8/layout/list1"/>
    <dgm:cxn modelId="{4D83189C-CE97-9247-B960-0B5DFA817AF0}" type="presParOf" srcId="{43BBCA5C-D1DB-FD41-B8C7-9E999BA2CD7B}" destId="{6269004F-F303-094B-9345-B0418AC88453}" srcOrd="1" destOrd="0" presId="urn:microsoft.com/office/officeart/2005/8/layout/list1"/>
    <dgm:cxn modelId="{7CFC16F9-98B6-C244-BC01-EB1FF67F41EE}" type="presParOf" srcId="{D1AE8B37-3CDE-D847-994E-2B513EEBC4B0}" destId="{CBC2013F-1918-1343-A753-7DF664A238E4}" srcOrd="5" destOrd="0" presId="urn:microsoft.com/office/officeart/2005/8/layout/list1"/>
    <dgm:cxn modelId="{7BF8FD54-47DE-9944-A44B-04CA38093D52}" type="presParOf" srcId="{D1AE8B37-3CDE-D847-994E-2B513EEBC4B0}" destId="{78C8E74C-8C8B-7B4C-BC58-8B324716E757}" srcOrd="6" destOrd="0" presId="urn:microsoft.com/office/officeart/2005/8/layout/list1"/>
    <dgm:cxn modelId="{4C8FE189-E859-0546-8204-FE3243604902}" type="presParOf" srcId="{D1AE8B37-3CDE-D847-994E-2B513EEBC4B0}" destId="{BD8F696A-722C-FC45-BA07-6A5E27E37572}" srcOrd="7" destOrd="0" presId="urn:microsoft.com/office/officeart/2005/8/layout/list1"/>
    <dgm:cxn modelId="{AF5A6C8D-50EC-124A-8855-C28022D98388}" type="presParOf" srcId="{D1AE8B37-3CDE-D847-994E-2B513EEBC4B0}" destId="{AFC84799-ABC2-154F-BFA9-8AB4195A8533}" srcOrd="8" destOrd="0" presId="urn:microsoft.com/office/officeart/2005/8/layout/list1"/>
    <dgm:cxn modelId="{5425989B-9E1F-1E4A-88B6-AC30072DD756}" type="presParOf" srcId="{AFC84799-ABC2-154F-BFA9-8AB4195A8533}" destId="{DFE7CC93-CDF7-DA4E-A82A-51B68BF8308C}" srcOrd="0" destOrd="0" presId="urn:microsoft.com/office/officeart/2005/8/layout/list1"/>
    <dgm:cxn modelId="{D960702C-8F95-654F-A34C-005679287ECF}" type="presParOf" srcId="{AFC84799-ABC2-154F-BFA9-8AB4195A8533}" destId="{986486A2-6DDC-5C4E-BE40-9729936C1765}" srcOrd="1" destOrd="0" presId="urn:microsoft.com/office/officeart/2005/8/layout/list1"/>
    <dgm:cxn modelId="{0B3D062B-331A-9044-9E10-C29500BEC05E}" type="presParOf" srcId="{D1AE8B37-3CDE-D847-994E-2B513EEBC4B0}" destId="{A67253E6-2DFD-9E46-812D-CA66C482EA43}" srcOrd="9" destOrd="0" presId="urn:microsoft.com/office/officeart/2005/8/layout/list1"/>
    <dgm:cxn modelId="{86BFE869-8495-7940-8C34-D0F1AD666077}" type="presParOf" srcId="{D1AE8B37-3CDE-D847-994E-2B513EEBC4B0}" destId="{31118616-E8BB-914A-8F1D-A2C948F4D31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17D44C-505D-4144-889A-38E31E23FE67}" type="doc">
      <dgm:prSet loTypeId="urn:microsoft.com/office/officeart/2005/8/layout/pList2" loCatId="" qsTypeId="urn:microsoft.com/office/officeart/2005/8/quickstyle/simple4" qsCatId="simple" csTypeId="urn:microsoft.com/office/officeart/2005/8/colors/accent1_2" csCatId="accent1" phldr="1"/>
      <dgm:spPr/>
    </dgm:pt>
    <dgm:pt modelId="{57B6052B-AC0F-EA44-B071-AA8380D7DE76}">
      <dgm:prSet phldrT="[Text]"/>
      <dgm:spPr/>
      <dgm:t>
        <a:bodyPr/>
        <a:lstStyle/>
        <a:p>
          <a:r>
            <a:rPr lang="en-US" dirty="0" smtClean="0"/>
            <a:t>Cass </a:t>
          </a:r>
          <a:r>
            <a:rPr lang="en-US" dirty="0" err="1" smtClean="0"/>
            <a:t>Sunstein</a:t>
          </a:r>
          <a:endParaRPr lang="en-US" dirty="0" smtClean="0"/>
        </a:p>
        <a:p>
          <a:r>
            <a:rPr lang="en-US" dirty="0" smtClean="0"/>
            <a:t>Director, OIRA, White House’</a:t>
          </a:r>
        </a:p>
        <a:p>
          <a:r>
            <a:rPr lang="en-US" dirty="0" smtClean="0"/>
            <a:t>Founder of Behavioral Law and Economics</a:t>
          </a:r>
        </a:p>
        <a:p>
          <a:r>
            <a:rPr lang="en-US" dirty="0" smtClean="0"/>
            <a:t>Co-author of “Nudge”</a:t>
          </a:r>
          <a:endParaRPr lang="en-US" dirty="0"/>
        </a:p>
      </dgm:t>
    </dgm:pt>
    <dgm:pt modelId="{09EFC894-2ED4-2B42-A806-C9B3B20A6725}" type="parTrans" cxnId="{F6D661E3-1DB8-C64A-8501-EFB12B7B8F6D}">
      <dgm:prSet/>
      <dgm:spPr/>
      <dgm:t>
        <a:bodyPr/>
        <a:lstStyle/>
        <a:p>
          <a:endParaRPr lang="en-US"/>
        </a:p>
      </dgm:t>
    </dgm:pt>
    <dgm:pt modelId="{854E72DC-5ABA-9D4E-8D34-6BCBD832A4D6}" type="sibTrans" cxnId="{F6D661E3-1DB8-C64A-8501-EFB12B7B8F6D}">
      <dgm:prSet/>
      <dgm:spPr/>
      <dgm:t>
        <a:bodyPr/>
        <a:lstStyle/>
        <a:p>
          <a:endParaRPr lang="en-US"/>
        </a:p>
      </dgm:t>
    </dgm:pt>
    <dgm:pt modelId="{D9B88153-7EE4-B043-A1D8-E378DA65E527}">
      <dgm:prSet phldrT="[Text]"/>
      <dgm:spPr/>
      <dgm:t>
        <a:bodyPr/>
        <a:lstStyle/>
        <a:p>
          <a:r>
            <a:rPr lang="en-US" dirty="0" err="1" smtClean="0"/>
            <a:t>Sendhil</a:t>
          </a:r>
          <a:r>
            <a:rPr lang="en-US" dirty="0" smtClean="0"/>
            <a:t> </a:t>
          </a:r>
          <a:r>
            <a:rPr lang="en-US" dirty="0" err="1" smtClean="0"/>
            <a:t>Mullainathan</a:t>
          </a:r>
          <a:endParaRPr lang="en-US" dirty="0" smtClean="0"/>
        </a:p>
        <a:p>
          <a:r>
            <a:rPr lang="en-US" dirty="0" smtClean="0"/>
            <a:t>“Chief Economist” CFPB</a:t>
          </a:r>
        </a:p>
        <a:p>
          <a:r>
            <a:rPr lang="en-US" dirty="0" smtClean="0"/>
            <a:t>Leading behavioral economist</a:t>
          </a:r>
        </a:p>
        <a:p>
          <a:r>
            <a:rPr lang="en-US" dirty="0" smtClean="0"/>
            <a:t>Co-author of leading paper on BE regulatory intervention in financial markets</a:t>
          </a:r>
        </a:p>
        <a:p>
          <a:endParaRPr lang="en-US" dirty="0"/>
        </a:p>
      </dgm:t>
    </dgm:pt>
    <dgm:pt modelId="{D74F4049-1A4D-3D4A-9F1E-522C3C50B2AE}" type="parTrans" cxnId="{40A07EC8-F147-364E-9D0B-4249914AD690}">
      <dgm:prSet/>
      <dgm:spPr/>
      <dgm:t>
        <a:bodyPr/>
        <a:lstStyle/>
        <a:p>
          <a:endParaRPr lang="en-US"/>
        </a:p>
      </dgm:t>
    </dgm:pt>
    <dgm:pt modelId="{7657516B-FAE1-5D46-9097-D76D50199307}" type="sibTrans" cxnId="{40A07EC8-F147-364E-9D0B-4249914AD690}">
      <dgm:prSet/>
      <dgm:spPr/>
      <dgm:t>
        <a:bodyPr/>
        <a:lstStyle/>
        <a:p>
          <a:endParaRPr lang="en-US"/>
        </a:p>
      </dgm:t>
    </dgm:pt>
    <dgm:pt modelId="{50469427-CFBB-FC4F-930A-93E7B8F53364}" type="pres">
      <dgm:prSet presAssocID="{3017D44C-505D-4144-889A-38E31E23FE67}" presName="Name0" presStyleCnt="0">
        <dgm:presLayoutVars>
          <dgm:dir/>
          <dgm:resizeHandles val="exact"/>
        </dgm:presLayoutVars>
      </dgm:prSet>
      <dgm:spPr/>
    </dgm:pt>
    <dgm:pt modelId="{F1E945AA-FE3B-8647-B766-F1B357B6D431}" type="pres">
      <dgm:prSet presAssocID="{3017D44C-505D-4144-889A-38E31E23FE67}" presName="bkgdShp" presStyleLbl="alignAccFollowNode1" presStyleIdx="0" presStyleCnt="1"/>
      <dgm:spPr/>
    </dgm:pt>
    <dgm:pt modelId="{3F5F8302-73AB-DE43-870D-82EEFA6A2474}" type="pres">
      <dgm:prSet presAssocID="{3017D44C-505D-4144-889A-38E31E23FE67}" presName="linComp" presStyleCnt="0"/>
      <dgm:spPr/>
    </dgm:pt>
    <dgm:pt modelId="{5A4B9562-18F1-DE4A-853A-639562656A15}" type="pres">
      <dgm:prSet presAssocID="{57B6052B-AC0F-EA44-B071-AA8380D7DE76}" presName="compNode" presStyleCnt="0"/>
      <dgm:spPr/>
    </dgm:pt>
    <dgm:pt modelId="{5DFCFE37-31F7-B945-87D3-04C121C508D6}" type="pres">
      <dgm:prSet presAssocID="{57B6052B-AC0F-EA44-B071-AA8380D7DE7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1A9ACD-8575-684B-802B-56B79637B0F3}" type="pres">
      <dgm:prSet presAssocID="{57B6052B-AC0F-EA44-B071-AA8380D7DE76}" presName="invisiNode" presStyleLbl="node1" presStyleIdx="0" presStyleCnt="2"/>
      <dgm:spPr/>
    </dgm:pt>
    <dgm:pt modelId="{5B8382C0-6D32-D643-9776-C77A6C45B189}" type="pres">
      <dgm:prSet presAssocID="{57B6052B-AC0F-EA44-B071-AA8380D7DE76}" presName="imagNode" presStyleLbl="fgImgPlac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9510768-808A-C845-AE59-5064690D3309}" type="pres">
      <dgm:prSet presAssocID="{854E72DC-5ABA-9D4E-8D34-6BCBD832A4D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DDD96E1-3E3E-544E-8C04-23A573912F22}" type="pres">
      <dgm:prSet presAssocID="{D9B88153-7EE4-B043-A1D8-E378DA65E527}" presName="compNode" presStyleCnt="0"/>
      <dgm:spPr/>
    </dgm:pt>
    <dgm:pt modelId="{BBB7064A-48FE-F44F-B0BA-062FD22800B3}" type="pres">
      <dgm:prSet presAssocID="{D9B88153-7EE4-B043-A1D8-E378DA65E52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0DB93-7F57-4346-9119-90273298BEC9}" type="pres">
      <dgm:prSet presAssocID="{D9B88153-7EE4-B043-A1D8-E378DA65E527}" presName="invisiNode" presStyleLbl="node1" presStyleIdx="1" presStyleCnt="2"/>
      <dgm:spPr/>
    </dgm:pt>
    <dgm:pt modelId="{ACBC3097-D0BA-1844-AD12-CC4B37AC0139}" type="pres">
      <dgm:prSet presAssocID="{D9B88153-7EE4-B043-A1D8-E378DA65E527}" presName="imagNode" presStyleLbl="fgImgPlac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B8F7AB6D-E62C-3C47-A77C-B84BE6680124}" type="presOf" srcId="{3017D44C-505D-4144-889A-38E31E23FE67}" destId="{50469427-CFBB-FC4F-930A-93E7B8F53364}" srcOrd="0" destOrd="0" presId="urn:microsoft.com/office/officeart/2005/8/layout/pList2"/>
    <dgm:cxn modelId="{F6D661E3-1DB8-C64A-8501-EFB12B7B8F6D}" srcId="{3017D44C-505D-4144-889A-38E31E23FE67}" destId="{57B6052B-AC0F-EA44-B071-AA8380D7DE76}" srcOrd="0" destOrd="0" parTransId="{09EFC894-2ED4-2B42-A806-C9B3B20A6725}" sibTransId="{854E72DC-5ABA-9D4E-8D34-6BCBD832A4D6}"/>
    <dgm:cxn modelId="{40A07EC8-F147-364E-9D0B-4249914AD690}" srcId="{3017D44C-505D-4144-889A-38E31E23FE67}" destId="{D9B88153-7EE4-B043-A1D8-E378DA65E527}" srcOrd="1" destOrd="0" parTransId="{D74F4049-1A4D-3D4A-9F1E-522C3C50B2AE}" sibTransId="{7657516B-FAE1-5D46-9097-D76D50199307}"/>
    <dgm:cxn modelId="{839A34DC-19CD-3146-826B-A201E77F9207}" type="presOf" srcId="{57B6052B-AC0F-EA44-B071-AA8380D7DE76}" destId="{5DFCFE37-31F7-B945-87D3-04C121C508D6}" srcOrd="0" destOrd="0" presId="urn:microsoft.com/office/officeart/2005/8/layout/pList2"/>
    <dgm:cxn modelId="{E85398F9-73FA-4D40-9F77-A2C82A937C0D}" type="presOf" srcId="{854E72DC-5ABA-9D4E-8D34-6BCBD832A4D6}" destId="{59510768-808A-C845-AE59-5064690D3309}" srcOrd="0" destOrd="0" presId="urn:microsoft.com/office/officeart/2005/8/layout/pList2"/>
    <dgm:cxn modelId="{E1F539D6-05D2-C44F-912C-42283C853748}" type="presOf" srcId="{D9B88153-7EE4-B043-A1D8-E378DA65E527}" destId="{BBB7064A-48FE-F44F-B0BA-062FD22800B3}" srcOrd="0" destOrd="0" presId="urn:microsoft.com/office/officeart/2005/8/layout/pList2"/>
    <dgm:cxn modelId="{B99317AC-6C82-FB40-B94B-2B3FC5A2AC83}" type="presParOf" srcId="{50469427-CFBB-FC4F-930A-93E7B8F53364}" destId="{F1E945AA-FE3B-8647-B766-F1B357B6D431}" srcOrd="0" destOrd="0" presId="urn:microsoft.com/office/officeart/2005/8/layout/pList2"/>
    <dgm:cxn modelId="{72A1A868-5AED-DE42-B6B1-4A47644D6F42}" type="presParOf" srcId="{50469427-CFBB-FC4F-930A-93E7B8F53364}" destId="{3F5F8302-73AB-DE43-870D-82EEFA6A2474}" srcOrd="1" destOrd="0" presId="urn:microsoft.com/office/officeart/2005/8/layout/pList2"/>
    <dgm:cxn modelId="{9562EF58-18A3-C14B-8251-7F524935D8BF}" type="presParOf" srcId="{3F5F8302-73AB-DE43-870D-82EEFA6A2474}" destId="{5A4B9562-18F1-DE4A-853A-639562656A15}" srcOrd="0" destOrd="0" presId="urn:microsoft.com/office/officeart/2005/8/layout/pList2"/>
    <dgm:cxn modelId="{32ED4C50-894B-E447-A80C-6F9C85878D25}" type="presParOf" srcId="{5A4B9562-18F1-DE4A-853A-639562656A15}" destId="{5DFCFE37-31F7-B945-87D3-04C121C508D6}" srcOrd="0" destOrd="0" presId="urn:microsoft.com/office/officeart/2005/8/layout/pList2"/>
    <dgm:cxn modelId="{2E461C22-3CF4-BC4B-93AD-4344BD29D271}" type="presParOf" srcId="{5A4B9562-18F1-DE4A-853A-639562656A15}" destId="{D21A9ACD-8575-684B-802B-56B79637B0F3}" srcOrd="1" destOrd="0" presId="urn:microsoft.com/office/officeart/2005/8/layout/pList2"/>
    <dgm:cxn modelId="{52FE2273-440B-9547-A5CD-17137E9BCEB8}" type="presParOf" srcId="{5A4B9562-18F1-DE4A-853A-639562656A15}" destId="{5B8382C0-6D32-D643-9776-C77A6C45B189}" srcOrd="2" destOrd="0" presId="urn:microsoft.com/office/officeart/2005/8/layout/pList2"/>
    <dgm:cxn modelId="{5188A491-FA88-B846-825E-67D4ECD01F0F}" type="presParOf" srcId="{3F5F8302-73AB-DE43-870D-82EEFA6A2474}" destId="{59510768-808A-C845-AE59-5064690D3309}" srcOrd="1" destOrd="0" presId="urn:microsoft.com/office/officeart/2005/8/layout/pList2"/>
    <dgm:cxn modelId="{7DF2D618-72ED-6844-924C-BC18559E1A08}" type="presParOf" srcId="{3F5F8302-73AB-DE43-870D-82EEFA6A2474}" destId="{EDDD96E1-3E3E-544E-8C04-23A573912F22}" srcOrd="2" destOrd="0" presId="urn:microsoft.com/office/officeart/2005/8/layout/pList2"/>
    <dgm:cxn modelId="{84BECEB8-269F-AE4E-B04E-D5A87DF6A8ED}" type="presParOf" srcId="{EDDD96E1-3E3E-544E-8C04-23A573912F22}" destId="{BBB7064A-48FE-F44F-B0BA-062FD22800B3}" srcOrd="0" destOrd="0" presId="urn:microsoft.com/office/officeart/2005/8/layout/pList2"/>
    <dgm:cxn modelId="{CB59BDBE-3A71-8A45-BC31-2118C045F71A}" type="presParOf" srcId="{EDDD96E1-3E3E-544E-8C04-23A573912F22}" destId="{0BD0DB93-7F57-4346-9119-90273298BEC9}" srcOrd="1" destOrd="0" presId="urn:microsoft.com/office/officeart/2005/8/layout/pList2"/>
    <dgm:cxn modelId="{67B30D9F-3264-9F41-B900-E441DB9D9814}" type="presParOf" srcId="{EDDD96E1-3E3E-544E-8C04-23A573912F22}" destId="{ACBC3097-D0BA-1844-AD12-CC4B37AC013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73AE77-D88E-4849-9DBE-0BF661F81E46}" type="doc">
      <dgm:prSet loTypeId="urn:microsoft.com/office/officeart/2008/layout/VerticalAccent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D0D521-90C4-5646-BCD8-A2E94F281686}">
      <dgm:prSet phldrT="[Text]" custT="1"/>
      <dgm:spPr/>
      <dgm:t>
        <a:bodyPr/>
        <a:lstStyle/>
        <a:p>
          <a:r>
            <a:rPr lang="en-US" sz="2400" dirty="0" smtClean="0"/>
            <a:t>Provides regulators new set of tools</a:t>
          </a:r>
          <a:endParaRPr lang="en-US" sz="2400" dirty="0"/>
        </a:p>
      </dgm:t>
    </dgm:pt>
    <dgm:pt modelId="{B3F03B99-047F-644E-BD7B-06CBA4B0C32D}" type="parTrans" cxnId="{AD211A84-3DCF-C447-A9B8-80940B2FD6E6}">
      <dgm:prSet/>
      <dgm:spPr/>
      <dgm:t>
        <a:bodyPr/>
        <a:lstStyle/>
        <a:p>
          <a:endParaRPr lang="en-US"/>
        </a:p>
      </dgm:t>
    </dgm:pt>
    <dgm:pt modelId="{528E25E8-55DF-7E43-B2C7-80D0DF1CD7FA}" type="sibTrans" cxnId="{AD211A84-3DCF-C447-A9B8-80940B2FD6E6}">
      <dgm:prSet/>
      <dgm:spPr/>
      <dgm:t>
        <a:bodyPr/>
        <a:lstStyle/>
        <a:p>
          <a:endParaRPr lang="en-US"/>
        </a:p>
      </dgm:t>
    </dgm:pt>
    <dgm:pt modelId="{D9B9E03E-930C-1342-ADC6-8BF036388E10}">
      <dgm:prSet custT="1"/>
      <dgm:spPr/>
      <dgm:t>
        <a:bodyPr/>
        <a:lstStyle/>
        <a:p>
          <a:r>
            <a:rPr lang="en-US" sz="2400" dirty="0" smtClean="0"/>
            <a:t>Lawyers will be dealing with behavioral economics at regulatory agencies</a:t>
          </a:r>
        </a:p>
      </dgm:t>
    </dgm:pt>
    <dgm:pt modelId="{B265EB64-9A80-C342-96B1-60A6F9C60A21}" type="parTrans" cxnId="{F0F28E4B-412D-8F43-9EE7-BB08510EDEC7}">
      <dgm:prSet/>
      <dgm:spPr/>
      <dgm:t>
        <a:bodyPr/>
        <a:lstStyle/>
        <a:p>
          <a:endParaRPr lang="en-US"/>
        </a:p>
      </dgm:t>
    </dgm:pt>
    <dgm:pt modelId="{012A744F-2D36-554B-8458-FB54D96AAE0C}" type="sibTrans" cxnId="{F0F28E4B-412D-8F43-9EE7-BB08510EDEC7}">
      <dgm:prSet/>
      <dgm:spPr/>
      <dgm:t>
        <a:bodyPr/>
        <a:lstStyle/>
        <a:p>
          <a:endParaRPr lang="en-US"/>
        </a:p>
      </dgm:t>
    </dgm:pt>
    <dgm:pt modelId="{88B69809-62EA-1644-B126-E2BE5A963913}">
      <dgm:prSet custT="1"/>
      <dgm:spPr/>
      <dgm:t>
        <a:bodyPr/>
        <a:lstStyle/>
        <a:p>
          <a:r>
            <a:rPr lang="en-US" sz="2400" dirty="0" smtClean="0"/>
            <a:t>Businesses will need to consider behavioral economics based regulations</a:t>
          </a:r>
          <a:endParaRPr lang="en-US" sz="2400" dirty="0"/>
        </a:p>
      </dgm:t>
    </dgm:pt>
    <dgm:pt modelId="{63917A24-70CC-8B46-B0D5-22E93FF4A4F4}" type="parTrans" cxnId="{77BFE017-B5A5-7A48-AE2C-5BDCEDBC32F4}">
      <dgm:prSet/>
      <dgm:spPr/>
      <dgm:t>
        <a:bodyPr/>
        <a:lstStyle/>
        <a:p>
          <a:endParaRPr lang="en-US"/>
        </a:p>
      </dgm:t>
    </dgm:pt>
    <dgm:pt modelId="{F4A2159F-1119-814E-9A7D-42B39A629DA7}" type="sibTrans" cxnId="{77BFE017-B5A5-7A48-AE2C-5BDCEDBC32F4}">
      <dgm:prSet/>
      <dgm:spPr/>
      <dgm:t>
        <a:bodyPr/>
        <a:lstStyle/>
        <a:p>
          <a:endParaRPr lang="en-US"/>
        </a:p>
      </dgm:t>
    </dgm:pt>
    <dgm:pt modelId="{9917E029-962C-3141-8610-A45D9BCB79C4}" type="pres">
      <dgm:prSet presAssocID="{E373AE77-D88E-4849-9DBE-0BF661F81E46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4F314AB-A267-A34B-A01A-60A69FCC6895}" type="pres">
      <dgm:prSet presAssocID="{B4D0D521-90C4-5646-BCD8-A2E94F281686}" presName="parenttextcomposite" presStyleCnt="0"/>
      <dgm:spPr/>
    </dgm:pt>
    <dgm:pt modelId="{ECBC2471-EAE2-6B44-9806-779B887678B1}" type="pres">
      <dgm:prSet presAssocID="{B4D0D521-90C4-5646-BCD8-A2E94F281686}" presName="parenttext" presStyleLbl="revTx" presStyleIdx="0" presStyleCnt="3" custScaleY="26755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61D01-DD54-7749-9D05-676876F056C0}" type="pres">
      <dgm:prSet presAssocID="{B4D0D521-90C4-5646-BCD8-A2E94F281686}" presName="parallelogramComposite" presStyleCnt="0"/>
      <dgm:spPr/>
    </dgm:pt>
    <dgm:pt modelId="{79933CBE-76B7-C543-B86C-E254781F3A85}" type="pres">
      <dgm:prSet presAssocID="{B4D0D521-90C4-5646-BCD8-A2E94F281686}" presName="parallelogram1" presStyleLbl="alignNode1" presStyleIdx="0" presStyleCnt="21"/>
      <dgm:spPr/>
    </dgm:pt>
    <dgm:pt modelId="{90F86ED0-5803-F949-9157-0A1B9DDBE3A2}" type="pres">
      <dgm:prSet presAssocID="{B4D0D521-90C4-5646-BCD8-A2E94F281686}" presName="parallelogram2" presStyleLbl="alignNode1" presStyleIdx="1" presStyleCnt="21"/>
      <dgm:spPr/>
    </dgm:pt>
    <dgm:pt modelId="{F34D9064-DE34-EF41-9B52-DBBC2675207C}" type="pres">
      <dgm:prSet presAssocID="{B4D0D521-90C4-5646-BCD8-A2E94F281686}" presName="parallelogram3" presStyleLbl="alignNode1" presStyleIdx="2" presStyleCnt="21"/>
      <dgm:spPr/>
    </dgm:pt>
    <dgm:pt modelId="{9B6C41A3-E3AD-624D-9DA7-FD31E5168A0F}" type="pres">
      <dgm:prSet presAssocID="{B4D0D521-90C4-5646-BCD8-A2E94F281686}" presName="parallelogram4" presStyleLbl="alignNode1" presStyleIdx="3" presStyleCnt="21"/>
      <dgm:spPr/>
    </dgm:pt>
    <dgm:pt modelId="{360620A6-3E3F-6140-847A-AAE13B8BA612}" type="pres">
      <dgm:prSet presAssocID="{B4D0D521-90C4-5646-BCD8-A2E94F281686}" presName="parallelogram5" presStyleLbl="alignNode1" presStyleIdx="4" presStyleCnt="21"/>
      <dgm:spPr/>
    </dgm:pt>
    <dgm:pt modelId="{4B61F1FC-FAE6-3342-98BF-390EF46E81D9}" type="pres">
      <dgm:prSet presAssocID="{B4D0D521-90C4-5646-BCD8-A2E94F281686}" presName="parallelogram6" presStyleLbl="alignNode1" presStyleIdx="5" presStyleCnt="21"/>
      <dgm:spPr/>
    </dgm:pt>
    <dgm:pt modelId="{2D8BA0D5-EE96-1E41-A056-6F7C8248B361}" type="pres">
      <dgm:prSet presAssocID="{B4D0D521-90C4-5646-BCD8-A2E94F281686}" presName="parallelogram7" presStyleLbl="alignNode1" presStyleIdx="6" presStyleCnt="21"/>
      <dgm:spPr/>
    </dgm:pt>
    <dgm:pt modelId="{044F8D19-7226-6E44-B009-C587ED9A053C}" type="pres">
      <dgm:prSet presAssocID="{528E25E8-55DF-7E43-B2C7-80D0DF1CD7FA}" presName="sibTrans" presStyleCnt="0"/>
      <dgm:spPr/>
    </dgm:pt>
    <dgm:pt modelId="{CBC64526-1B32-D341-AE3E-CB74CC8B5CF6}" type="pres">
      <dgm:prSet presAssocID="{D9B9E03E-930C-1342-ADC6-8BF036388E10}" presName="parenttextcomposite" presStyleCnt="0"/>
      <dgm:spPr/>
    </dgm:pt>
    <dgm:pt modelId="{7D4EF9DE-17EB-7140-BB80-0CF39F1DC9B9}" type="pres">
      <dgm:prSet presAssocID="{D9B9E03E-930C-1342-ADC6-8BF036388E10}" presName="parenttext" presStyleLbl="revTx" presStyleIdx="1" presStyleCnt="3" custScaleY="26755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0BDDD6-4261-B547-A404-50DF7AD92673}" type="pres">
      <dgm:prSet presAssocID="{D9B9E03E-930C-1342-ADC6-8BF036388E10}" presName="parallelogramComposite" presStyleCnt="0"/>
      <dgm:spPr/>
    </dgm:pt>
    <dgm:pt modelId="{E257868E-41BD-9E4B-AC73-0D563213A1A2}" type="pres">
      <dgm:prSet presAssocID="{D9B9E03E-930C-1342-ADC6-8BF036388E10}" presName="parallelogram1" presStyleLbl="alignNode1" presStyleIdx="7" presStyleCnt="21"/>
      <dgm:spPr/>
    </dgm:pt>
    <dgm:pt modelId="{36DEEC53-B176-2348-A3F7-3654297E82AE}" type="pres">
      <dgm:prSet presAssocID="{D9B9E03E-930C-1342-ADC6-8BF036388E10}" presName="parallelogram2" presStyleLbl="alignNode1" presStyleIdx="8" presStyleCnt="21"/>
      <dgm:spPr/>
    </dgm:pt>
    <dgm:pt modelId="{02CB3EC9-19F6-614A-8EB1-E87590AFA380}" type="pres">
      <dgm:prSet presAssocID="{D9B9E03E-930C-1342-ADC6-8BF036388E10}" presName="parallelogram3" presStyleLbl="alignNode1" presStyleIdx="9" presStyleCnt="21"/>
      <dgm:spPr/>
    </dgm:pt>
    <dgm:pt modelId="{9CA592D8-DD82-EC49-94FE-A8D876EE6FEB}" type="pres">
      <dgm:prSet presAssocID="{D9B9E03E-930C-1342-ADC6-8BF036388E10}" presName="parallelogram4" presStyleLbl="alignNode1" presStyleIdx="10" presStyleCnt="21"/>
      <dgm:spPr/>
    </dgm:pt>
    <dgm:pt modelId="{F52A61A3-263E-E14D-A147-792C90D1D947}" type="pres">
      <dgm:prSet presAssocID="{D9B9E03E-930C-1342-ADC6-8BF036388E10}" presName="parallelogram5" presStyleLbl="alignNode1" presStyleIdx="11" presStyleCnt="21"/>
      <dgm:spPr/>
    </dgm:pt>
    <dgm:pt modelId="{2362A366-C2E6-3848-ACAA-B1412ECADD3E}" type="pres">
      <dgm:prSet presAssocID="{D9B9E03E-930C-1342-ADC6-8BF036388E10}" presName="parallelogram6" presStyleLbl="alignNode1" presStyleIdx="12" presStyleCnt="21"/>
      <dgm:spPr/>
    </dgm:pt>
    <dgm:pt modelId="{CB003A66-6F6A-6540-9F89-F049F87330BD}" type="pres">
      <dgm:prSet presAssocID="{D9B9E03E-930C-1342-ADC6-8BF036388E10}" presName="parallelogram7" presStyleLbl="alignNode1" presStyleIdx="13" presStyleCnt="21"/>
      <dgm:spPr/>
    </dgm:pt>
    <dgm:pt modelId="{D1C93799-8B8E-944D-B3DD-01E429DE0FDA}" type="pres">
      <dgm:prSet presAssocID="{012A744F-2D36-554B-8458-FB54D96AAE0C}" presName="sibTrans" presStyleCnt="0"/>
      <dgm:spPr/>
    </dgm:pt>
    <dgm:pt modelId="{6A0BF2F6-DACD-5E4C-84D5-3985EAB26C1E}" type="pres">
      <dgm:prSet presAssocID="{88B69809-62EA-1644-B126-E2BE5A963913}" presName="parenttextcomposite" presStyleCnt="0"/>
      <dgm:spPr/>
    </dgm:pt>
    <dgm:pt modelId="{61545A35-075C-284C-90F3-625488C83018}" type="pres">
      <dgm:prSet presAssocID="{88B69809-62EA-1644-B126-E2BE5A963913}" presName="parenttext" presStyleLbl="revTx" presStyleIdx="2" presStyleCnt="3" custScaleY="26755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BEB106-417F-9D4F-8C00-41837365D7A5}" type="pres">
      <dgm:prSet presAssocID="{88B69809-62EA-1644-B126-E2BE5A963913}" presName="parallelogramComposite" presStyleCnt="0"/>
      <dgm:spPr/>
    </dgm:pt>
    <dgm:pt modelId="{B9BFA5E9-B260-BE48-80B7-09821EC59E65}" type="pres">
      <dgm:prSet presAssocID="{88B69809-62EA-1644-B126-E2BE5A963913}" presName="parallelogram1" presStyleLbl="alignNode1" presStyleIdx="14" presStyleCnt="21"/>
      <dgm:spPr/>
    </dgm:pt>
    <dgm:pt modelId="{09C5967B-C4E0-A445-A699-D3AC0F8B30E0}" type="pres">
      <dgm:prSet presAssocID="{88B69809-62EA-1644-B126-E2BE5A963913}" presName="parallelogram2" presStyleLbl="alignNode1" presStyleIdx="15" presStyleCnt="21"/>
      <dgm:spPr/>
    </dgm:pt>
    <dgm:pt modelId="{5A3E54C5-6CAB-F746-80F3-E7AB61CF1473}" type="pres">
      <dgm:prSet presAssocID="{88B69809-62EA-1644-B126-E2BE5A963913}" presName="parallelogram3" presStyleLbl="alignNode1" presStyleIdx="16" presStyleCnt="21"/>
      <dgm:spPr/>
    </dgm:pt>
    <dgm:pt modelId="{E15A452C-C915-4440-9F34-211A749DF1AE}" type="pres">
      <dgm:prSet presAssocID="{88B69809-62EA-1644-B126-E2BE5A963913}" presName="parallelogram4" presStyleLbl="alignNode1" presStyleIdx="17" presStyleCnt="21"/>
      <dgm:spPr/>
    </dgm:pt>
    <dgm:pt modelId="{BAEC46D4-FC10-9A4D-BF6F-94E0B2ED5367}" type="pres">
      <dgm:prSet presAssocID="{88B69809-62EA-1644-B126-E2BE5A963913}" presName="parallelogram5" presStyleLbl="alignNode1" presStyleIdx="18" presStyleCnt="21"/>
      <dgm:spPr/>
    </dgm:pt>
    <dgm:pt modelId="{307A5306-1AD5-7244-8936-92726677808D}" type="pres">
      <dgm:prSet presAssocID="{88B69809-62EA-1644-B126-E2BE5A963913}" presName="parallelogram6" presStyleLbl="alignNode1" presStyleIdx="19" presStyleCnt="21"/>
      <dgm:spPr/>
    </dgm:pt>
    <dgm:pt modelId="{BD440158-8F7C-6E4A-9566-2FF7C2788020}" type="pres">
      <dgm:prSet presAssocID="{88B69809-62EA-1644-B126-E2BE5A963913}" presName="parallelogram7" presStyleLbl="alignNode1" presStyleIdx="20" presStyleCnt="21"/>
      <dgm:spPr/>
    </dgm:pt>
  </dgm:ptLst>
  <dgm:cxnLst>
    <dgm:cxn modelId="{F0F28E4B-412D-8F43-9EE7-BB08510EDEC7}" srcId="{E373AE77-D88E-4849-9DBE-0BF661F81E46}" destId="{D9B9E03E-930C-1342-ADC6-8BF036388E10}" srcOrd="1" destOrd="0" parTransId="{B265EB64-9A80-C342-96B1-60A6F9C60A21}" sibTransId="{012A744F-2D36-554B-8458-FB54D96AAE0C}"/>
    <dgm:cxn modelId="{C29E0F5C-FFFF-9647-BF55-00B787960D4A}" type="presOf" srcId="{D9B9E03E-930C-1342-ADC6-8BF036388E10}" destId="{7D4EF9DE-17EB-7140-BB80-0CF39F1DC9B9}" srcOrd="0" destOrd="0" presId="urn:microsoft.com/office/officeart/2008/layout/VerticalAccentList"/>
    <dgm:cxn modelId="{97675651-7C5F-3247-82FB-74A82846948D}" type="presOf" srcId="{88B69809-62EA-1644-B126-E2BE5A963913}" destId="{61545A35-075C-284C-90F3-625488C83018}" srcOrd="0" destOrd="0" presId="urn:microsoft.com/office/officeart/2008/layout/VerticalAccentList"/>
    <dgm:cxn modelId="{072A6497-877F-6945-A296-FA9DFDDA79BE}" type="presOf" srcId="{E373AE77-D88E-4849-9DBE-0BF661F81E46}" destId="{9917E029-962C-3141-8610-A45D9BCB79C4}" srcOrd="0" destOrd="0" presId="urn:microsoft.com/office/officeart/2008/layout/VerticalAccentList"/>
    <dgm:cxn modelId="{75DF14C7-B756-FA40-B910-E3F920E73FBC}" type="presOf" srcId="{B4D0D521-90C4-5646-BCD8-A2E94F281686}" destId="{ECBC2471-EAE2-6B44-9806-779B887678B1}" srcOrd="0" destOrd="0" presId="urn:microsoft.com/office/officeart/2008/layout/VerticalAccentList"/>
    <dgm:cxn modelId="{AD211A84-3DCF-C447-A9B8-80940B2FD6E6}" srcId="{E373AE77-D88E-4849-9DBE-0BF661F81E46}" destId="{B4D0D521-90C4-5646-BCD8-A2E94F281686}" srcOrd="0" destOrd="0" parTransId="{B3F03B99-047F-644E-BD7B-06CBA4B0C32D}" sibTransId="{528E25E8-55DF-7E43-B2C7-80D0DF1CD7FA}"/>
    <dgm:cxn modelId="{77BFE017-B5A5-7A48-AE2C-5BDCEDBC32F4}" srcId="{E373AE77-D88E-4849-9DBE-0BF661F81E46}" destId="{88B69809-62EA-1644-B126-E2BE5A963913}" srcOrd="2" destOrd="0" parTransId="{63917A24-70CC-8B46-B0D5-22E93FF4A4F4}" sibTransId="{F4A2159F-1119-814E-9A7D-42B39A629DA7}"/>
    <dgm:cxn modelId="{E6A856A6-1D3C-F84F-A9EA-534A184AAAA2}" type="presParOf" srcId="{9917E029-962C-3141-8610-A45D9BCB79C4}" destId="{24F314AB-A267-A34B-A01A-60A69FCC6895}" srcOrd="0" destOrd="0" presId="urn:microsoft.com/office/officeart/2008/layout/VerticalAccentList"/>
    <dgm:cxn modelId="{F0FDA166-AA1F-B34F-8788-405D69281704}" type="presParOf" srcId="{24F314AB-A267-A34B-A01A-60A69FCC6895}" destId="{ECBC2471-EAE2-6B44-9806-779B887678B1}" srcOrd="0" destOrd="0" presId="urn:microsoft.com/office/officeart/2008/layout/VerticalAccentList"/>
    <dgm:cxn modelId="{88193371-6735-AE4A-AD99-327467820E3E}" type="presParOf" srcId="{9917E029-962C-3141-8610-A45D9BCB79C4}" destId="{A5661D01-DD54-7749-9D05-676876F056C0}" srcOrd="1" destOrd="0" presId="urn:microsoft.com/office/officeart/2008/layout/VerticalAccentList"/>
    <dgm:cxn modelId="{33939218-FC98-8149-A8F0-8B86BEACCBE5}" type="presParOf" srcId="{A5661D01-DD54-7749-9D05-676876F056C0}" destId="{79933CBE-76B7-C543-B86C-E254781F3A85}" srcOrd="0" destOrd="0" presId="urn:microsoft.com/office/officeart/2008/layout/VerticalAccentList"/>
    <dgm:cxn modelId="{633A710C-3ACA-8641-820A-C1C9250A9AE0}" type="presParOf" srcId="{A5661D01-DD54-7749-9D05-676876F056C0}" destId="{90F86ED0-5803-F949-9157-0A1B9DDBE3A2}" srcOrd="1" destOrd="0" presId="urn:microsoft.com/office/officeart/2008/layout/VerticalAccentList"/>
    <dgm:cxn modelId="{87EF56D1-2C72-1246-B0E9-8FEB0AE94A83}" type="presParOf" srcId="{A5661D01-DD54-7749-9D05-676876F056C0}" destId="{F34D9064-DE34-EF41-9B52-DBBC2675207C}" srcOrd="2" destOrd="0" presId="urn:microsoft.com/office/officeart/2008/layout/VerticalAccentList"/>
    <dgm:cxn modelId="{1F6E0C41-92AF-5E4E-85B3-AF1B19A262DC}" type="presParOf" srcId="{A5661D01-DD54-7749-9D05-676876F056C0}" destId="{9B6C41A3-E3AD-624D-9DA7-FD31E5168A0F}" srcOrd="3" destOrd="0" presId="urn:microsoft.com/office/officeart/2008/layout/VerticalAccentList"/>
    <dgm:cxn modelId="{116476BC-4D93-3448-A583-6E1A5EE1C3A4}" type="presParOf" srcId="{A5661D01-DD54-7749-9D05-676876F056C0}" destId="{360620A6-3E3F-6140-847A-AAE13B8BA612}" srcOrd="4" destOrd="0" presId="urn:microsoft.com/office/officeart/2008/layout/VerticalAccentList"/>
    <dgm:cxn modelId="{CD4E3DFB-3D8A-3B40-892D-1069741A183A}" type="presParOf" srcId="{A5661D01-DD54-7749-9D05-676876F056C0}" destId="{4B61F1FC-FAE6-3342-98BF-390EF46E81D9}" srcOrd="5" destOrd="0" presId="urn:microsoft.com/office/officeart/2008/layout/VerticalAccentList"/>
    <dgm:cxn modelId="{0795A437-E416-5C44-83E9-D2993448E753}" type="presParOf" srcId="{A5661D01-DD54-7749-9D05-676876F056C0}" destId="{2D8BA0D5-EE96-1E41-A056-6F7C8248B361}" srcOrd="6" destOrd="0" presId="urn:microsoft.com/office/officeart/2008/layout/VerticalAccentList"/>
    <dgm:cxn modelId="{2B3ECD76-8980-A345-861C-EA252E50EA69}" type="presParOf" srcId="{9917E029-962C-3141-8610-A45D9BCB79C4}" destId="{044F8D19-7226-6E44-B009-C587ED9A053C}" srcOrd="2" destOrd="0" presId="urn:microsoft.com/office/officeart/2008/layout/VerticalAccentList"/>
    <dgm:cxn modelId="{740B9726-49EF-F14D-B027-466D4AC48FE9}" type="presParOf" srcId="{9917E029-962C-3141-8610-A45D9BCB79C4}" destId="{CBC64526-1B32-D341-AE3E-CB74CC8B5CF6}" srcOrd="3" destOrd="0" presId="urn:microsoft.com/office/officeart/2008/layout/VerticalAccentList"/>
    <dgm:cxn modelId="{9AFC86D8-9D5A-544F-85EC-1D83E1CA7561}" type="presParOf" srcId="{CBC64526-1B32-D341-AE3E-CB74CC8B5CF6}" destId="{7D4EF9DE-17EB-7140-BB80-0CF39F1DC9B9}" srcOrd="0" destOrd="0" presId="urn:microsoft.com/office/officeart/2008/layout/VerticalAccentList"/>
    <dgm:cxn modelId="{FBB87C60-9E79-8C4F-A510-EF7AF037741A}" type="presParOf" srcId="{9917E029-962C-3141-8610-A45D9BCB79C4}" destId="{360BDDD6-4261-B547-A404-50DF7AD92673}" srcOrd="4" destOrd="0" presId="urn:microsoft.com/office/officeart/2008/layout/VerticalAccentList"/>
    <dgm:cxn modelId="{E4F29470-8F94-8E43-8031-D6742E2F2416}" type="presParOf" srcId="{360BDDD6-4261-B547-A404-50DF7AD92673}" destId="{E257868E-41BD-9E4B-AC73-0D563213A1A2}" srcOrd="0" destOrd="0" presId="urn:microsoft.com/office/officeart/2008/layout/VerticalAccentList"/>
    <dgm:cxn modelId="{21A63373-6BDB-154B-9E09-34DC9A53203C}" type="presParOf" srcId="{360BDDD6-4261-B547-A404-50DF7AD92673}" destId="{36DEEC53-B176-2348-A3F7-3654297E82AE}" srcOrd="1" destOrd="0" presId="urn:microsoft.com/office/officeart/2008/layout/VerticalAccentList"/>
    <dgm:cxn modelId="{E3E29748-6D9D-E04D-8C95-586E3B6AFC96}" type="presParOf" srcId="{360BDDD6-4261-B547-A404-50DF7AD92673}" destId="{02CB3EC9-19F6-614A-8EB1-E87590AFA380}" srcOrd="2" destOrd="0" presId="urn:microsoft.com/office/officeart/2008/layout/VerticalAccentList"/>
    <dgm:cxn modelId="{9B110A9B-6915-4440-9AC5-33674DE93561}" type="presParOf" srcId="{360BDDD6-4261-B547-A404-50DF7AD92673}" destId="{9CA592D8-DD82-EC49-94FE-A8D876EE6FEB}" srcOrd="3" destOrd="0" presId="urn:microsoft.com/office/officeart/2008/layout/VerticalAccentList"/>
    <dgm:cxn modelId="{06B44A51-1537-0A4B-9A6C-ED2B222F606C}" type="presParOf" srcId="{360BDDD6-4261-B547-A404-50DF7AD92673}" destId="{F52A61A3-263E-E14D-A147-792C90D1D947}" srcOrd="4" destOrd="0" presId="urn:microsoft.com/office/officeart/2008/layout/VerticalAccentList"/>
    <dgm:cxn modelId="{7FAF7861-3B16-D04D-9B7C-C71102716816}" type="presParOf" srcId="{360BDDD6-4261-B547-A404-50DF7AD92673}" destId="{2362A366-C2E6-3848-ACAA-B1412ECADD3E}" srcOrd="5" destOrd="0" presId="urn:microsoft.com/office/officeart/2008/layout/VerticalAccentList"/>
    <dgm:cxn modelId="{1760A9EC-FC7B-B74A-ADB5-C6D6DD42D552}" type="presParOf" srcId="{360BDDD6-4261-B547-A404-50DF7AD92673}" destId="{CB003A66-6F6A-6540-9F89-F049F87330BD}" srcOrd="6" destOrd="0" presId="urn:microsoft.com/office/officeart/2008/layout/VerticalAccentList"/>
    <dgm:cxn modelId="{7E7BF8BF-37B4-5443-BAD7-F034739A0644}" type="presParOf" srcId="{9917E029-962C-3141-8610-A45D9BCB79C4}" destId="{D1C93799-8B8E-944D-B3DD-01E429DE0FDA}" srcOrd="5" destOrd="0" presId="urn:microsoft.com/office/officeart/2008/layout/VerticalAccentList"/>
    <dgm:cxn modelId="{ACF5BF6C-C0C6-FA41-99C3-E0C5E34223A5}" type="presParOf" srcId="{9917E029-962C-3141-8610-A45D9BCB79C4}" destId="{6A0BF2F6-DACD-5E4C-84D5-3985EAB26C1E}" srcOrd="6" destOrd="0" presId="urn:microsoft.com/office/officeart/2008/layout/VerticalAccentList"/>
    <dgm:cxn modelId="{E1CD80E6-B1C2-B544-B6C6-A7AB37891BF4}" type="presParOf" srcId="{6A0BF2F6-DACD-5E4C-84D5-3985EAB26C1E}" destId="{61545A35-075C-284C-90F3-625488C83018}" srcOrd="0" destOrd="0" presId="urn:microsoft.com/office/officeart/2008/layout/VerticalAccentList"/>
    <dgm:cxn modelId="{42383AA0-32A6-C04D-B9C2-60FF96794AD2}" type="presParOf" srcId="{9917E029-962C-3141-8610-A45D9BCB79C4}" destId="{2EBEB106-417F-9D4F-8C00-41837365D7A5}" srcOrd="7" destOrd="0" presId="urn:microsoft.com/office/officeart/2008/layout/VerticalAccentList"/>
    <dgm:cxn modelId="{F7996C18-A1B5-B64E-B92B-803913AC1BBB}" type="presParOf" srcId="{2EBEB106-417F-9D4F-8C00-41837365D7A5}" destId="{B9BFA5E9-B260-BE48-80B7-09821EC59E65}" srcOrd="0" destOrd="0" presId="urn:microsoft.com/office/officeart/2008/layout/VerticalAccentList"/>
    <dgm:cxn modelId="{A7A1E7DF-3CC5-0A44-BD0B-8DCA2A35A0E2}" type="presParOf" srcId="{2EBEB106-417F-9D4F-8C00-41837365D7A5}" destId="{09C5967B-C4E0-A445-A699-D3AC0F8B30E0}" srcOrd="1" destOrd="0" presId="urn:microsoft.com/office/officeart/2008/layout/VerticalAccentList"/>
    <dgm:cxn modelId="{C5AFF8FA-525C-2649-8923-2A79AE7F921F}" type="presParOf" srcId="{2EBEB106-417F-9D4F-8C00-41837365D7A5}" destId="{5A3E54C5-6CAB-F746-80F3-E7AB61CF1473}" srcOrd="2" destOrd="0" presId="urn:microsoft.com/office/officeart/2008/layout/VerticalAccentList"/>
    <dgm:cxn modelId="{BF38EA6D-A2BE-2147-922E-BFD88B6342B1}" type="presParOf" srcId="{2EBEB106-417F-9D4F-8C00-41837365D7A5}" destId="{E15A452C-C915-4440-9F34-211A749DF1AE}" srcOrd="3" destOrd="0" presId="urn:microsoft.com/office/officeart/2008/layout/VerticalAccentList"/>
    <dgm:cxn modelId="{8DAAFC6E-A6E0-2648-B79C-1735A05031FF}" type="presParOf" srcId="{2EBEB106-417F-9D4F-8C00-41837365D7A5}" destId="{BAEC46D4-FC10-9A4D-BF6F-94E0B2ED5367}" srcOrd="4" destOrd="0" presId="urn:microsoft.com/office/officeart/2008/layout/VerticalAccentList"/>
    <dgm:cxn modelId="{38900B33-E401-AE4D-9370-6B2A4325165A}" type="presParOf" srcId="{2EBEB106-417F-9D4F-8C00-41837365D7A5}" destId="{307A5306-1AD5-7244-8936-92726677808D}" srcOrd="5" destOrd="0" presId="urn:microsoft.com/office/officeart/2008/layout/VerticalAccentList"/>
    <dgm:cxn modelId="{4DBD2C7B-73E4-A043-BEC7-747BB8795914}" type="presParOf" srcId="{2EBEB106-417F-9D4F-8C00-41837365D7A5}" destId="{BD440158-8F7C-6E4A-9566-2FF7C2788020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919BBC-084C-D94C-A06E-97F366BB429A}" type="doc">
      <dgm:prSet loTypeId="urn:microsoft.com/office/officeart/2005/8/layout/bList2#1" loCatId="list" qsTypeId="urn:microsoft.com/office/officeart/2005/8/quickstyle/simple4" qsCatId="simple" csTypeId="urn:microsoft.com/office/officeart/2005/8/colors/accent1_2" csCatId="accent1" phldr="1"/>
      <dgm:spPr/>
    </dgm:pt>
    <dgm:pt modelId="{C9F98CDE-A28F-D440-8F90-1422CACFD7C4}">
      <dgm:prSet phldrT="[Text]"/>
      <dgm:spPr/>
      <dgm:t>
        <a:bodyPr/>
        <a:lstStyle/>
        <a:p>
          <a:r>
            <a:rPr lang="en-US" dirty="0" smtClean="0"/>
            <a:t>“Cross-cutting Biases”</a:t>
          </a:r>
          <a:endParaRPr lang="en-US" dirty="0"/>
        </a:p>
      </dgm:t>
    </dgm:pt>
    <dgm:pt modelId="{C42FD21D-8D3C-EA4A-8EA2-A38963497F6E}" type="parTrans" cxnId="{634A19B9-2C50-9D48-9F22-35ECB43D0E16}">
      <dgm:prSet/>
      <dgm:spPr/>
      <dgm:t>
        <a:bodyPr/>
        <a:lstStyle/>
        <a:p>
          <a:endParaRPr lang="en-US"/>
        </a:p>
      </dgm:t>
    </dgm:pt>
    <dgm:pt modelId="{8171F5D1-CE96-2444-84FC-168848D26128}" type="sibTrans" cxnId="{634A19B9-2C50-9D48-9F22-35ECB43D0E16}">
      <dgm:prSet/>
      <dgm:spPr/>
      <dgm:t>
        <a:bodyPr/>
        <a:lstStyle/>
        <a:p>
          <a:endParaRPr lang="en-US"/>
        </a:p>
      </dgm:t>
    </dgm:pt>
    <dgm:pt modelId="{6704CA9A-6D4B-5A4B-AA85-D84B39488603}">
      <dgm:prSet phldrT="[Text]"/>
      <dgm:spPr/>
      <dgm:t>
        <a:bodyPr/>
        <a:lstStyle/>
        <a:p>
          <a:r>
            <a:rPr lang="en-US" dirty="0" smtClean="0"/>
            <a:t>“Expectation Biases”</a:t>
          </a:r>
          <a:endParaRPr lang="en-US" dirty="0"/>
        </a:p>
      </dgm:t>
    </dgm:pt>
    <dgm:pt modelId="{FDE7AA69-4CF6-EF4E-A3B1-31E1BC7BA5DA}" type="parTrans" cxnId="{98302A6A-C898-B24A-B816-BB087E3CE469}">
      <dgm:prSet/>
      <dgm:spPr/>
      <dgm:t>
        <a:bodyPr/>
        <a:lstStyle/>
        <a:p>
          <a:endParaRPr lang="en-US"/>
        </a:p>
      </dgm:t>
    </dgm:pt>
    <dgm:pt modelId="{5A1E5240-F2C4-A247-872F-08F2FF2DD5A2}" type="sibTrans" cxnId="{98302A6A-C898-B24A-B816-BB087E3CE469}">
      <dgm:prSet/>
      <dgm:spPr/>
      <dgm:t>
        <a:bodyPr/>
        <a:lstStyle/>
        <a:p>
          <a:endParaRPr lang="en-US"/>
        </a:p>
      </dgm:t>
    </dgm:pt>
    <dgm:pt modelId="{1DE5D0B9-1728-9649-AE6A-14299EABD229}">
      <dgm:prSet phldrT="[Text]"/>
      <dgm:spPr/>
      <dgm:t>
        <a:bodyPr/>
        <a:lstStyle/>
        <a:p>
          <a:r>
            <a:rPr lang="en-US" dirty="0" smtClean="0"/>
            <a:t>“Price and Valuation Biases”</a:t>
          </a:r>
          <a:endParaRPr lang="en-US" dirty="0"/>
        </a:p>
      </dgm:t>
    </dgm:pt>
    <dgm:pt modelId="{21FCB2D9-C2C3-4A46-8BA5-374CD639424E}" type="parTrans" cxnId="{F1D89899-0A33-F449-AD95-57507630D8CC}">
      <dgm:prSet/>
      <dgm:spPr/>
      <dgm:t>
        <a:bodyPr/>
        <a:lstStyle/>
        <a:p>
          <a:endParaRPr lang="en-US"/>
        </a:p>
      </dgm:t>
    </dgm:pt>
    <dgm:pt modelId="{DB7AE490-4A3D-6745-87D5-25A68E1FFA21}" type="sibTrans" cxnId="{F1D89899-0A33-F449-AD95-57507630D8CC}">
      <dgm:prSet/>
      <dgm:spPr/>
      <dgm:t>
        <a:bodyPr/>
        <a:lstStyle/>
        <a:p>
          <a:endParaRPr lang="en-US"/>
        </a:p>
      </dgm:t>
    </dgm:pt>
    <dgm:pt modelId="{BD407BD3-707B-F543-BA2B-162B7CBF4B46}">
      <dgm:prSet phldrT="[Text]" custT="1"/>
      <dgm:spPr/>
      <dgm:t>
        <a:bodyPr/>
        <a:lstStyle/>
        <a:p>
          <a:r>
            <a:rPr lang="en-US" sz="1200" dirty="0" smtClean="0"/>
            <a:t>People are influenced by baselines (inertia)</a:t>
          </a:r>
          <a:endParaRPr lang="en-US" sz="1200" dirty="0"/>
        </a:p>
      </dgm:t>
    </dgm:pt>
    <dgm:pt modelId="{86BE8647-5F96-8D48-96A5-BF3AD21BA308}" type="parTrans" cxnId="{BBDEDA55-81CA-6B43-AE63-2A350493C92F}">
      <dgm:prSet/>
      <dgm:spPr/>
      <dgm:t>
        <a:bodyPr/>
        <a:lstStyle/>
        <a:p>
          <a:endParaRPr lang="en-US"/>
        </a:p>
      </dgm:t>
    </dgm:pt>
    <dgm:pt modelId="{82D24D7C-4CDC-EE4C-8773-4F7C4109A82F}" type="sibTrans" cxnId="{BBDEDA55-81CA-6B43-AE63-2A350493C92F}">
      <dgm:prSet/>
      <dgm:spPr/>
      <dgm:t>
        <a:bodyPr/>
        <a:lstStyle/>
        <a:p>
          <a:endParaRPr lang="en-US"/>
        </a:p>
      </dgm:t>
    </dgm:pt>
    <dgm:pt modelId="{B7CE68CA-7BF6-EF49-90CE-3B3FA01FAFD3}">
      <dgm:prSet phldrT="[Text]" custT="1"/>
      <dgm:spPr/>
      <dgm:t>
        <a:bodyPr/>
        <a:lstStyle/>
        <a:p>
          <a:r>
            <a:rPr lang="en-US" sz="1200" dirty="0" smtClean="0"/>
            <a:t>People have limited attention and make mistakes as a result of simplifying complex problems.</a:t>
          </a:r>
          <a:endParaRPr lang="en-US" sz="1200" dirty="0"/>
        </a:p>
      </dgm:t>
    </dgm:pt>
    <dgm:pt modelId="{F9F4654D-5AD8-7B44-A8DA-28759E470430}" type="parTrans" cxnId="{16B632F4-A891-BD48-8BFA-EAEB19C08D4B}">
      <dgm:prSet/>
      <dgm:spPr/>
      <dgm:t>
        <a:bodyPr/>
        <a:lstStyle/>
        <a:p>
          <a:endParaRPr lang="en-US"/>
        </a:p>
      </dgm:t>
    </dgm:pt>
    <dgm:pt modelId="{85D96FB3-2BC3-784C-A921-6BAF2824BD85}" type="sibTrans" cxnId="{16B632F4-A891-BD48-8BFA-EAEB19C08D4B}">
      <dgm:prSet/>
      <dgm:spPr/>
      <dgm:t>
        <a:bodyPr/>
        <a:lstStyle/>
        <a:p>
          <a:endParaRPr lang="en-US"/>
        </a:p>
      </dgm:t>
    </dgm:pt>
    <dgm:pt modelId="{7CCC54B8-4EFE-A74C-9789-D77725180A68}">
      <dgm:prSet phldrT="[Text]" custT="1"/>
      <dgm:spPr/>
      <dgm:t>
        <a:bodyPr/>
        <a:lstStyle/>
        <a:p>
          <a:r>
            <a:rPr lang="en-US" sz="1200" dirty="0" smtClean="0"/>
            <a:t>People aren’t very good at math</a:t>
          </a:r>
          <a:endParaRPr lang="en-US" sz="1200" dirty="0"/>
        </a:p>
      </dgm:t>
    </dgm:pt>
    <dgm:pt modelId="{7F508AC2-F70B-444E-AE0E-ED20AC372C11}" type="parTrans" cxnId="{87F0C800-BBB5-0D47-8EB7-E7EF56DD459B}">
      <dgm:prSet/>
      <dgm:spPr/>
      <dgm:t>
        <a:bodyPr/>
        <a:lstStyle/>
        <a:p>
          <a:endParaRPr lang="en-US"/>
        </a:p>
      </dgm:t>
    </dgm:pt>
    <dgm:pt modelId="{A2B1FAE5-E691-184C-9450-9CF22F453CB9}" type="sibTrans" cxnId="{87F0C800-BBB5-0D47-8EB7-E7EF56DD459B}">
      <dgm:prSet/>
      <dgm:spPr/>
      <dgm:t>
        <a:bodyPr/>
        <a:lstStyle/>
        <a:p>
          <a:endParaRPr lang="en-US"/>
        </a:p>
      </dgm:t>
    </dgm:pt>
    <dgm:pt modelId="{14DDD4E5-5AED-3C4C-949D-19D0CD556290}">
      <dgm:prSet phldrT="[Text]" custT="1"/>
      <dgm:spPr/>
      <dgm:t>
        <a:bodyPr/>
        <a:lstStyle/>
        <a:p>
          <a:r>
            <a:rPr lang="en-US" sz="1200" dirty="0" smtClean="0"/>
            <a:t>People are overconfident in ability to stick to plans such as saving</a:t>
          </a:r>
          <a:endParaRPr lang="en-US" sz="1200" dirty="0"/>
        </a:p>
      </dgm:t>
    </dgm:pt>
    <dgm:pt modelId="{956CE420-7F4D-2149-8182-3E04C574019B}" type="parTrans" cxnId="{865125BD-5AAF-4A4E-AF43-AB6DE408ABEE}">
      <dgm:prSet/>
      <dgm:spPr/>
      <dgm:t>
        <a:bodyPr/>
        <a:lstStyle/>
        <a:p>
          <a:endParaRPr lang="en-US"/>
        </a:p>
      </dgm:t>
    </dgm:pt>
    <dgm:pt modelId="{26A415BA-14B1-EA40-A882-461CF803356E}" type="sibTrans" cxnId="{865125BD-5AAF-4A4E-AF43-AB6DE408ABEE}">
      <dgm:prSet/>
      <dgm:spPr/>
      <dgm:t>
        <a:bodyPr/>
        <a:lstStyle/>
        <a:p>
          <a:endParaRPr lang="en-US"/>
        </a:p>
      </dgm:t>
    </dgm:pt>
    <dgm:pt modelId="{30050E1C-BD3C-E942-9812-B639BA276967}">
      <dgm:prSet phldrT="[Text]" custT="1"/>
      <dgm:spPr/>
      <dgm:t>
        <a:bodyPr/>
        <a:lstStyle/>
        <a:p>
          <a:r>
            <a:rPr lang="en-US" sz="1200" dirty="0" smtClean="0"/>
            <a:t>People are overly optimistic about themselves and their futures</a:t>
          </a:r>
          <a:endParaRPr lang="en-US" sz="1200" dirty="0"/>
        </a:p>
      </dgm:t>
    </dgm:pt>
    <dgm:pt modelId="{680E4A53-5D65-3745-BCAB-B35288B33B28}" type="parTrans" cxnId="{6334C972-6865-8E4E-93E4-C624584BAF0E}">
      <dgm:prSet/>
      <dgm:spPr/>
      <dgm:t>
        <a:bodyPr/>
        <a:lstStyle/>
        <a:p>
          <a:endParaRPr lang="en-US"/>
        </a:p>
      </dgm:t>
    </dgm:pt>
    <dgm:pt modelId="{2DF17710-A1FC-C741-965E-407092E7A0B5}" type="sibTrans" cxnId="{6334C972-6865-8E4E-93E4-C624584BAF0E}">
      <dgm:prSet/>
      <dgm:spPr/>
      <dgm:t>
        <a:bodyPr/>
        <a:lstStyle/>
        <a:p>
          <a:endParaRPr lang="en-US"/>
        </a:p>
      </dgm:t>
    </dgm:pt>
    <dgm:pt modelId="{0757AFB7-A28F-6B4E-BC09-ACC2484110BB}">
      <dgm:prSet phldrT="[Text]" custT="1"/>
      <dgm:spPr/>
      <dgm:t>
        <a:bodyPr/>
        <a:lstStyle/>
        <a:p>
          <a:r>
            <a:rPr lang="en-US" sz="1200" dirty="0" smtClean="0"/>
            <a:t>People have trouble doing present value calculations </a:t>
          </a:r>
          <a:endParaRPr lang="en-US" sz="1200" dirty="0"/>
        </a:p>
      </dgm:t>
    </dgm:pt>
    <dgm:pt modelId="{710062A2-1AC2-BD49-81E3-C8FEFEE04418}" type="parTrans" cxnId="{7B85CAE3-5677-C548-AC1E-55378BA268E5}">
      <dgm:prSet/>
      <dgm:spPr/>
      <dgm:t>
        <a:bodyPr/>
        <a:lstStyle/>
        <a:p>
          <a:endParaRPr lang="en-US"/>
        </a:p>
      </dgm:t>
    </dgm:pt>
    <dgm:pt modelId="{C5F46EDA-3617-1741-B406-43411E1CC184}" type="sibTrans" cxnId="{7B85CAE3-5677-C548-AC1E-55378BA268E5}">
      <dgm:prSet/>
      <dgm:spPr/>
      <dgm:t>
        <a:bodyPr/>
        <a:lstStyle/>
        <a:p>
          <a:endParaRPr lang="en-US"/>
        </a:p>
      </dgm:t>
    </dgm:pt>
    <dgm:pt modelId="{2D2686CE-A1DF-B340-A860-35F3BF87BB14}">
      <dgm:prSet phldrT="[Text]" custT="1"/>
      <dgm:spPr/>
      <dgm:t>
        <a:bodyPr/>
        <a:lstStyle/>
        <a:p>
          <a:r>
            <a:rPr lang="en-US" sz="1200" dirty="0" smtClean="0"/>
            <a:t>How choices are framed heavily influences decisions</a:t>
          </a:r>
          <a:endParaRPr lang="en-US" sz="1200" dirty="0"/>
        </a:p>
      </dgm:t>
    </dgm:pt>
    <dgm:pt modelId="{38A09F19-90D1-6047-994B-D03310E39916}" type="parTrans" cxnId="{01CDAD26-98DD-D849-81F5-F2DCCA6E73A2}">
      <dgm:prSet/>
      <dgm:spPr/>
      <dgm:t>
        <a:bodyPr/>
        <a:lstStyle/>
        <a:p>
          <a:endParaRPr lang="en-US"/>
        </a:p>
      </dgm:t>
    </dgm:pt>
    <dgm:pt modelId="{0EF7321A-9AC8-2941-982E-0E165EDB7802}" type="sibTrans" cxnId="{01CDAD26-98DD-D849-81F5-F2DCCA6E73A2}">
      <dgm:prSet/>
      <dgm:spPr/>
      <dgm:t>
        <a:bodyPr/>
        <a:lstStyle/>
        <a:p>
          <a:endParaRPr lang="en-US"/>
        </a:p>
      </dgm:t>
    </dgm:pt>
    <dgm:pt modelId="{0ED77FEF-C16E-944C-A9B3-37DD7B93BB69}">
      <dgm:prSet phldrT="[Text]" custT="1"/>
      <dgm:spPr/>
      <dgm:t>
        <a:bodyPr/>
        <a:lstStyle/>
        <a:p>
          <a:r>
            <a:rPr lang="en-US" sz="1200" dirty="0" smtClean="0"/>
            <a:t>The presence of other options can bias choices</a:t>
          </a:r>
          <a:endParaRPr lang="en-US" sz="1200" dirty="0"/>
        </a:p>
      </dgm:t>
    </dgm:pt>
    <dgm:pt modelId="{32138FBB-0154-A744-8CC1-93D8DC631100}" type="parTrans" cxnId="{87738E68-6AF7-D845-95E0-7C5C18930414}">
      <dgm:prSet/>
      <dgm:spPr/>
      <dgm:t>
        <a:bodyPr/>
        <a:lstStyle/>
        <a:p>
          <a:endParaRPr lang="en-US"/>
        </a:p>
      </dgm:t>
    </dgm:pt>
    <dgm:pt modelId="{C293061F-6A84-C64B-8FCC-FAE701A11328}" type="sibTrans" cxnId="{87738E68-6AF7-D845-95E0-7C5C18930414}">
      <dgm:prSet/>
      <dgm:spPr/>
      <dgm:t>
        <a:bodyPr/>
        <a:lstStyle/>
        <a:p>
          <a:endParaRPr lang="en-US"/>
        </a:p>
      </dgm:t>
    </dgm:pt>
    <dgm:pt modelId="{F13D259A-7674-ED40-9613-C1080992328F}">
      <dgm:prSet phldrT="[Text]" custT="1"/>
      <dgm:spPr/>
      <dgm:t>
        <a:bodyPr/>
        <a:lstStyle/>
        <a:p>
          <a:r>
            <a:rPr lang="en-US" sz="1200" dirty="0" smtClean="0"/>
            <a:t>People reject all choices if there are too many</a:t>
          </a:r>
          <a:endParaRPr lang="en-US" sz="1200" dirty="0"/>
        </a:p>
      </dgm:t>
    </dgm:pt>
    <dgm:pt modelId="{D2425BE7-9808-8744-8078-CCCE7958FDA9}" type="parTrans" cxnId="{B7826290-E31C-E442-B2A8-D4262E558ADE}">
      <dgm:prSet/>
      <dgm:spPr/>
      <dgm:t>
        <a:bodyPr/>
        <a:lstStyle/>
        <a:p>
          <a:endParaRPr lang="en-US"/>
        </a:p>
      </dgm:t>
    </dgm:pt>
    <dgm:pt modelId="{E8DA05CC-93A8-0645-AA37-5B6BF430931A}" type="sibTrans" cxnId="{B7826290-E31C-E442-B2A8-D4262E558ADE}">
      <dgm:prSet/>
      <dgm:spPr/>
      <dgm:t>
        <a:bodyPr/>
        <a:lstStyle/>
        <a:p>
          <a:endParaRPr lang="en-US"/>
        </a:p>
      </dgm:t>
    </dgm:pt>
    <dgm:pt modelId="{6FC3E215-2E59-1A4C-B9EB-399A79808DF2}">
      <dgm:prSet phldrT="[Text]" custT="1"/>
      <dgm:spPr/>
      <dgm:t>
        <a:bodyPr/>
        <a:lstStyle/>
        <a:p>
          <a:r>
            <a:rPr lang="en-US" sz="1200" dirty="0" smtClean="0"/>
            <a:t>People place more value of items in their possession than the same item not in their possession</a:t>
          </a:r>
          <a:endParaRPr lang="en-US" sz="1200" dirty="0"/>
        </a:p>
      </dgm:t>
    </dgm:pt>
    <dgm:pt modelId="{51494284-D617-0E4A-959F-37174ADACF98}" type="parTrans" cxnId="{C843A389-B2E1-1A42-852D-759CC88A4A20}">
      <dgm:prSet/>
      <dgm:spPr/>
      <dgm:t>
        <a:bodyPr/>
        <a:lstStyle/>
        <a:p>
          <a:endParaRPr lang="en-US"/>
        </a:p>
      </dgm:t>
    </dgm:pt>
    <dgm:pt modelId="{6D5566FA-4C93-D841-AC00-D7CCC2F6BA94}" type="sibTrans" cxnId="{C843A389-B2E1-1A42-852D-759CC88A4A20}">
      <dgm:prSet/>
      <dgm:spPr/>
      <dgm:t>
        <a:bodyPr/>
        <a:lstStyle/>
        <a:p>
          <a:endParaRPr lang="en-US"/>
        </a:p>
      </dgm:t>
    </dgm:pt>
    <dgm:pt modelId="{1A041FAC-C41E-2944-B402-B1CA61275684}">
      <dgm:prSet phldrT="[Text]" custT="1"/>
      <dgm:spPr/>
      <dgm:t>
        <a:bodyPr/>
        <a:lstStyle/>
        <a:p>
          <a:r>
            <a:rPr lang="en-US" dirty="0" smtClean="0"/>
            <a:t>“Preference Biases”</a:t>
          </a:r>
          <a:endParaRPr lang="en-US" sz="1200" dirty="0"/>
        </a:p>
      </dgm:t>
    </dgm:pt>
    <dgm:pt modelId="{85FAD922-CD66-804A-943A-F5C7B921B8B2}" type="parTrans" cxnId="{7611A66B-767E-244E-81D6-D91F0C106D0A}">
      <dgm:prSet/>
      <dgm:spPr/>
      <dgm:t>
        <a:bodyPr/>
        <a:lstStyle/>
        <a:p>
          <a:endParaRPr lang="en-US"/>
        </a:p>
      </dgm:t>
    </dgm:pt>
    <dgm:pt modelId="{E969E60B-21BD-1148-BEEC-B269A8C3A8A2}" type="sibTrans" cxnId="{7611A66B-767E-244E-81D6-D91F0C106D0A}">
      <dgm:prSet/>
      <dgm:spPr/>
      <dgm:t>
        <a:bodyPr/>
        <a:lstStyle/>
        <a:p>
          <a:endParaRPr lang="en-US"/>
        </a:p>
      </dgm:t>
    </dgm:pt>
    <dgm:pt modelId="{103CBF97-E5A3-974D-9F23-FE86DA2B96C7}">
      <dgm:prSet phldrT="[Text]" custT="1"/>
      <dgm:spPr/>
      <dgm:t>
        <a:bodyPr/>
        <a:lstStyle/>
        <a:p>
          <a:r>
            <a:rPr lang="en-US" sz="1200" dirty="0" smtClean="0"/>
            <a:t>People “live for today” expecting to be more patient tomorrow but then tomorrow is today</a:t>
          </a:r>
          <a:endParaRPr lang="en-US" sz="1200" dirty="0"/>
        </a:p>
      </dgm:t>
    </dgm:pt>
    <dgm:pt modelId="{74C5C2AF-6523-4549-8A23-C8D5F5487D95}" type="parTrans" cxnId="{32B2AC5A-CEEE-574B-A58E-BD0AAB1914C3}">
      <dgm:prSet/>
      <dgm:spPr/>
      <dgm:t>
        <a:bodyPr/>
        <a:lstStyle/>
        <a:p>
          <a:endParaRPr lang="en-US"/>
        </a:p>
      </dgm:t>
    </dgm:pt>
    <dgm:pt modelId="{2535B32E-A9D4-9C43-9D35-FAF4E8CAFAC9}" type="sibTrans" cxnId="{32B2AC5A-CEEE-574B-A58E-BD0AAB1914C3}">
      <dgm:prSet/>
      <dgm:spPr/>
      <dgm:t>
        <a:bodyPr/>
        <a:lstStyle/>
        <a:p>
          <a:endParaRPr lang="en-US"/>
        </a:p>
      </dgm:t>
    </dgm:pt>
    <dgm:pt modelId="{EAB7483F-8A4C-4F42-88AB-57F806BCA2D6}" type="pres">
      <dgm:prSet presAssocID="{BD919BBC-084C-D94C-A06E-97F366BB429A}" presName="diagram" presStyleCnt="0">
        <dgm:presLayoutVars>
          <dgm:dir/>
          <dgm:animLvl val="lvl"/>
          <dgm:resizeHandles val="exact"/>
        </dgm:presLayoutVars>
      </dgm:prSet>
      <dgm:spPr/>
    </dgm:pt>
    <dgm:pt modelId="{AB17EC03-E6A7-654F-B451-09D5574FD65E}" type="pres">
      <dgm:prSet presAssocID="{C9F98CDE-A28F-D440-8F90-1422CACFD7C4}" presName="compNode" presStyleCnt="0"/>
      <dgm:spPr/>
    </dgm:pt>
    <dgm:pt modelId="{3F065092-D987-7140-B581-8E3BA1096148}" type="pres">
      <dgm:prSet presAssocID="{C9F98CDE-A28F-D440-8F90-1422CACFD7C4}" presName="childRect" presStyleLbl="bgAcc1" presStyleIdx="0" presStyleCnt="4" custScaleX="182356" custScaleY="126014" custLinFactNeighborX="-29674" custLinFactNeighborY="-7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3F389-B85C-8549-B921-DF4CEC52A974}" type="pres">
      <dgm:prSet presAssocID="{C9F98CDE-A28F-D440-8F90-1422CACFD7C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0739E-2B97-FD49-AA20-89EAE8C9F191}" type="pres">
      <dgm:prSet presAssocID="{C9F98CDE-A28F-D440-8F90-1422CACFD7C4}" presName="parentRect" presStyleLbl="alignNode1" presStyleIdx="0" presStyleCnt="4" custScaleX="182356" custScaleY="90297" custLinFactNeighborX="-29674" custLinFactNeighborY="24214"/>
      <dgm:spPr/>
      <dgm:t>
        <a:bodyPr/>
        <a:lstStyle/>
        <a:p>
          <a:endParaRPr lang="en-US"/>
        </a:p>
      </dgm:t>
    </dgm:pt>
    <dgm:pt modelId="{A8F6D4E4-1015-4842-9FE0-3D7F5A37AB58}" type="pres">
      <dgm:prSet presAssocID="{C9F98CDE-A28F-D440-8F90-1422CACFD7C4}" presName="adorn" presStyleLbl="fgAccFollowNode1" presStyleIdx="0" presStyleCnt="4" custScaleX="102058" custLinFactNeighborX="27644" custLinFactNeighborY="24981"/>
      <dgm:spPr/>
    </dgm:pt>
    <dgm:pt modelId="{10B1DC24-A966-F14C-A212-DD8C328E08CC}" type="pres">
      <dgm:prSet presAssocID="{8171F5D1-CE96-2444-84FC-168848D2612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BD8AFBF-9689-264A-B891-62A6BAAE161D}" type="pres">
      <dgm:prSet presAssocID="{6704CA9A-6D4B-5A4B-AA85-D84B39488603}" presName="compNode" presStyleCnt="0"/>
      <dgm:spPr/>
    </dgm:pt>
    <dgm:pt modelId="{1713612C-ABDF-E747-9894-F8298F2FFB34}" type="pres">
      <dgm:prSet presAssocID="{6704CA9A-6D4B-5A4B-AA85-D84B39488603}" presName="childRect" presStyleLbl="bgAcc1" presStyleIdx="1" presStyleCnt="4" custScaleX="180088" custScaleY="128119" custLinFactNeighborX="29702" custLinFactNeighborY="-2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214480-2E1A-9A4E-843D-59CF19C6DFEA}" type="pres">
      <dgm:prSet presAssocID="{6704CA9A-6D4B-5A4B-AA85-D84B39488603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E5621-5235-6B4D-9C8E-9FBDB9D0A8C1}" type="pres">
      <dgm:prSet presAssocID="{6704CA9A-6D4B-5A4B-AA85-D84B39488603}" presName="parentRect" presStyleLbl="alignNode1" presStyleIdx="1" presStyleCnt="4" custScaleX="180481" custLinFactNeighborX="29506" custLinFactNeighborY="29409"/>
      <dgm:spPr/>
      <dgm:t>
        <a:bodyPr/>
        <a:lstStyle/>
        <a:p>
          <a:endParaRPr lang="en-US"/>
        </a:p>
      </dgm:t>
    </dgm:pt>
    <dgm:pt modelId="{FA6138E5-6A89-9B42-B378-AFB5D8742BCB}" type="pres">
      <dgm:prSet presAssocID="{6704CA9A-6D4B-5A4B-AA85-D84B39488603}" presName="adorn" presStyleLbl="fgAccFollowNode1" presStyleIdx="1" presStyleCnt="4" custLinFactX="88250" custLinFactNeighborX="100000" custLinFactNeighborY="30577"/>
      <dgm:spPr/>
    </dgm:pt>
    <dgm:pt modelId="{986C6765-7F2B-D348-A458-CF72930D5E8C}" type="pres">
      <dgm:prSet presAssocID="{5A1E5240-F2C4-A247-872F-08F2FF2DD5A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DE442DC-AAD1-A54B-B4A2-6A57752530D0}" type="pres">
      <dgm:prSet presAssocID="{1DE5D0B9-1728-9649-AE6A-14299EABD229}" presName="compNode" presStyleCnt="0"/>
      <dgm:spPr/>
    </dgm:pt>
    <dgm:pt modelId="{B0347BA2-9409-2548-BE08-F6DD6CA72443}" type="pres">
      <dgm:prSet presAssocID="{1DE5D0B9-1728-9649-AE6A-14299EABD229}" presName="childRect" presStyleLbl="bgAcc1" presStyleIdx="2" presStyleCnt="4" custScaleX="182034" custScaleY="104604" custLinFactNeighborX="-29580" custLinFactNeighborY="-86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7A7A6-455F-7147-9C97-D819B734434E}" type="pres">
      <dgm:prSet presAssocID="{1DE5D0B9-1728-9649-AE6A-14299EABD22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80305-2D59-9F4A-B06D-E680124FE42C}" type="pres">
      <dgm:prSet presAssocID="{1DE5D0B9-1728-9649-AE6A-14299EABD229}" presName="parentRect" presStyleLbl="alignNode1" presStyleIdx="2" presStyleCnt="4" custScaleX="181390" custScaleY="115915" custLinFactNeighborX="-29902" custLinFactNeighborY="-17237"/>
      <dgm:spPr/>
      <dgm:t>
        <a:bodyPr/>
        <a:lstStyle/>
        <a:p>
          <a:endParaRPr lang="en-US"/>
        </a:p>
      </dgm:t>
    </dgm:pt>
    <dgm:pt modelId="{BC1F0CE1-20CC-1849-BE0C-E66FDA6854EF}" type="pres">
      <dgm:prSet presAssocID="{1DE5D0B9-1728-9649-AE6A-14299EABD229}" presName="adorn" presStyleLbl="fgAccFollowNode1" presStyleIdx="2" presStyleCnt="4" custLinFactNeighborX="28654" custLinFactNeighborY="11"/>
      <dgm:spPr/>
    </dgm:pt>
    <dgm:pt modelId="{D0F8082B-B821-8345-8D4F-96AF9A97BCA9}" type="pres">
      <dgm:prSet presAssocID="{DB7AE490-4A3D-6745-87D5-25A68E1FFA2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7ABE58E-DE01-594C-B9D6-D87029B840BB}" type="pres">
      <dgm:prSet presAssocID="{1A041FAC-C41E-2944-B402-B1CA61275684}" presName="compNode" presStyleCnt="0"/>
      <dgm:spPr/>
    </dgm:pt>
    <dgm:pt modelId="{573CDB84-D536-9342-B0CA-8C96182506C0}" type="pres">
      <dgm:prSet presAssocID="{1A041FAC-C41E-2944-B402-B1CA61275684}" presName="childRect" presStyleLbl="bgAcc1" presStyleIdx="3" presStyleCnt="4" custScaleX="180414" custScaleY="94530" custLinFactNeighborX="31728" custLinFactNeighborY="-5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A79E9-61BE-CB4F-9C9A-98597EE98E5F}" type="pres">
      <dgm:prSet presAssocID="{1A041FAC-C41E-2944-B402-B1CA6127568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71513-E48B-9346-8739-830402C1A03C}" type="pres">
      <dgm:prSet presAssocID="{1A041FAC-C41E-2944-B402-B1CA61275684}" presName="parentRect" presStyleLbl="alignNode1" presStyleIdx="3" presStyleCnt="4" custScaleX="180991" custLinFactNeighborX="32017" custLinFactNeighborY="-19337"/>
      <dgm:spPr/>
      <dgm:t>
        <a:bodyPr/>
        <a:lstStyle/>
        <a:p>
          <a:endParaRPr lang="en-US"/>
        </a:p>
      </dgm:t>
    </dgm:pt>
    <dgm:pt modelId="{3CBE9988-A1E3-4F4A-B62D-504E993014C0}" type="pres">
      <dgm:prSet presAssocID="{1A041FAC-C41E-2944-B402-B1CA61275684}" presName="adorn" presStyleLbl="fgAccFollowNode1" presStyleIdx="3" presStyleCnt="4" custLinFactX="100000" custLinFactNeighborX="106134" custLinFactNeighborY="-19741"/>
      <dgm:spPr/>
    </dgm:pt>
  </dgm:ptLst>
  <dgm:cxnLst>
    <dgm:cxn modelId="{B7826290-E31C-E442-B2A8-D4262E558ADE}" srcId="{1DE5D0B9-1728-9649-AE6A-14299EABD229}" destId="{F13D259A-7674-ED40-9613-C1080992328F}" srcOrd="3" destOrd="0" parTransId="{D2425BE7-9808-8744-8078-CCCE7958FDA9}" sibTransId="{E8DA05CC-93A8-0645-AA37-5B6BF430931A}"/>
    <dgm:cxn modelId="{D178BAEB-DF77-0549-B19D-63979F56E3D2}" type="presOf" srcId="{F13D259A-7674-ED40-9613-C1080992328F}" destId="{B0347BA2-9409-2548-BE08-F6DD6CA72443}" srcOrd="0" destOrd="3" presId="urn:microsoft.com/office/officeart/2005/8/layout/bList2#1"/>
    <dgm:cxn modelId="{32B2AC5A-CEEE-574B-A58E-BD0AAB1914C3}" srcId="{1A041FAC-C41E-2944-B402-B1CA61275684}" destId="{103CBF97-E5A3-974D-9F23-FE86DA2B96C7}" srcOrd="0" destOrd="0" parTransId="{74C5C2AF-6523-4549-8A23-C8D5F5487D95}" sibTransId="{2535B32E-A9D4-9C43-9D35-FAF4E8CAFAC9}"/>
    <dgm:cxn modelId="{87738E68-6AF7-D845-95E0-7C5C18930414}" srcId="{1DE5D0B9-1728-9649-AE6A-14299EABD229}" destId="{0ED77FEF-C16E-944C-A9B3-37DD7B93BB69}" srcOrd="2" destOrd="0" parTransId="{32138FBB-0154-A744-8CC1-93D8DC631100}" sibTransId="{C293061F-6A84-C64B-8FCC-FAE701A11328}"/>
    <dgm:cxn modelId="{7611A66B-767E-244E-81D6-D91F0C106D0A}" srcId="{BD919BBC-084C-D94C-A06E-97F366BB429A}" destId="{1A041FAC-C41E-2944-B402-B1CA61275684}" srcOrd="3" destOrd="0" parTransId="{85FAD922-CD66-804A-943A-F5C7B921B8B2}" sibTransId="{E969E60B-21BD-1148-BEEC-B269A8C3A8A2}"/>
    <dgm:cxn modelId="{54892E93-EDF0-4E4E-AA85-093C038D47FD}" type="presOf" srcId="{BD919BBC-084C-D94C-A06E-97F366BB429A}" destId="{EAB7483F-8A4C-4F42-88AB-57F806BCA2D6}" srcOrd="0" destOrd="0" presId="urn:microsoft.com/office/officeart/2005/8/layout/bList2#1"/>
    <dgm:cxn modelId="{5DB8B115-8DB9-C049-9417-5144F6E83EC2}" type="presOf" srcId="{B7CE68CA-7BF6-EF49-90CE-3B3FA01FAFD3}" destId="{3F065092-D987-7140-B581-8E3BA1096148}" srcOrd="0" destOrd="1" presId="urn:microsoft.com/office/officeart/2005/8/layout/bList2#1"/>
    <dgm:cxn modelId="{B9C39868-ABD5-8744-AA56-D00DF9AAE5CD}" type="presOf" srcId="{DB7AE490-4A3D-6745-87D5-25A68E1FFA21}" destId="{D0F8082B-B821-8345-8D4F-96AF9A97BCA9}" srcOrd="0" destOrd="0" presId="urn:microsoft.com/office/officeart/2005/8/layout/bList2#1"/>
    <dgm:cxn modelId="{50BDDA67-DE66-6141-9550-95CA1ABD77A9}" type="presOf" srcId="{8171F5D1-CE96-2444-84FC-168848D26128}" destId="{10B1DC24-A966-F14C-A212-DD8C328E08CC}" srcOrd="0" destOrd="0" presId="urn:microsoft.com/office/officeart/2005/8/layout/bList2#1"/>
    <dgm:cxn modelId="{95034E0E-8DDB-8B42-A26E-3D130706B013}" type="presOf" srcId="{1A041FAC-C41E-2944-B402-B1CA61275684}" destId="{DC771513-E48B-9346-8739-830402C1A03C}" srcOrd="1" destOrd="0" presId="urn:microsoft.com/office/officeart/2005/8/layout/bList2#1"/>
    <dgm:cxn modelId="{65706C6C-4922-4849-970E-7E85E6D742AD}" type="presOf" srcId="{1DE5D0B9-1728-9649-AE6A-14299EABD229}" destId="{3D37A7A6-455F-7147-9C97-D819B734434E}" srcOrd="0" destOrd="0" presId="urn:microsoft.com/office/officeart/2005/8/layout/bList2#1"/>
    <dgm:cxn modelId="{88CDF899-4D99-CD4C-BC12-1452B7F49447}" type="presOf" srcId="{2D2686CE-A1DF-B340-A860-35F3BF87BB14}" destId="{B0347BA2-9409-2548-BE08-F6DD6CA72443}" srcOrd="0" destOrd="1" presId="urn:microsoft.com/office/officeart/2005/8/layout/bList2#1"/>
    <dgm:cxn modelId="{2B27C4C8-7D57-404D-8846-2A53CD559BD3}" type="presOf" srcId="{C9F98CDE-A28F-D440-8F90-1422CACFD7C4}" destId="{9703F389-B85C-8549-B921-DF4CEC52A974}" srcOrd="0" destOrd="0" presId="urn:microsoft.com/office/officeart/2005/8/layout/bList2#1"/>
    <dgm:cxn modelId="{5D8D4B2B-955F-B449-8C61-A211C7F0048B}" type="presOf" srcId="{0757AFB7-A28F-6B4E-BC09-ACC2484110BB}" destId="{B0347BA2-9409-2548-BE08-F6DD6CA72443}" srcOrd="0" destOrd="0" presId="urn:microsoft.com/office/officeart/2005/8/layout/bList2#1"/>
    <dgm:cxn modelId="{7B85CAE3-5677-C548-AC1E-55378BA268E5}" srcId="{1DE5D0B9-1728-9649-AE6A-14299EABD229}" destId="{0757AFB7-A28F-6B4E-BC09-ACC2484110BB}" srcOrd="0" destOrd="0" parTransId="{710062A2-1AC2-BD49-81E3-C8FEFEE04418}" sibTransId="{C5F46EDA-3617-1741-B406-43411E1CC184}"/>
    <dgm:cxn modelId="{2609D5DE-155E-6D41-AA7E-5194CC67A81D}" type="presOf" srcId="{C9F98CDE-A28F-D440-8F90-1422CACFD7C4}" destId="{28F0739E-2B97-FD49-AA20-89EAE8C9F191}" srcOrd="1" destOrd="0" presId="urn:microsoft.com/office/officeart/2005/8/layout/bList2#1"/>
    <dgm:cxn modelId="{6C74139B-4898-D04F-9A14-9359803C90B9}" type="presOf" srcId="{7CCC54B8-4EFE-A74C-9789-D77725180A68}" destId="{3F065092-D987-7140-B581-8E3BA1096148}" srcOrd="0" destOrd="2" presId="urn:microsoft.com/office/officeart/2005/8/layout/bList2#1"/>
    <dgm:cxn modelId="{34E3015D-CBA5-8041-86E8-9CC780305E22}" type="presOf" srcId="{6704CA9A-6D4B-5A4B-AA85-D84B39488603}" destId="{F30E5621-5235-6B4D-9C8E-9FBDB9D0A8C1}" srcOrd="1" destOrd="0" presId="urn:microsoft.com/office/officeart/2005/8/layout/bList2#1"/>
    <dgm:cxn modelId="{8500E5EF-4767-3843-9485-1FFC0389BC81}" type="presOf" srcId="{6704CA9A-6D4B-5A4B-AA85-D84B39488603}" destId="{F4214480-2E1A-9A4E-843D-59CF19C6DFEA}" srcOrd="0" destOrd="0" presId="urn:microsoft.com/office/officeart/2005/8/layout/bList2#1"/>
    <dgm:cxn modelId="{5C4BB984-F212-0546-B6EB-D5A2B77D781C}" type="presOf" srcId="{BD407BD3-707B-F543-BA2B-162B7CBF4B46}" destId="{3F065092-D987-7140-B581-8E3BA1096148}" srcOrd="0" destOrd="0" presId="urn:microsoft.com/office/officeart/2005/8/layout/bList2#1"/>
    <dgm:cxn modelId="{C843A389-B2E1-1A42-852D-759CC88A4A20}" srcId="{1A041FAC-C41E-2944-B402-B1CA61275684}" destId="{6FC3E215-2E59-1A4C-B9EB-399A79808DF2}" srcOrd="1" destOrd="0" parTransId="{51494284-D617-0E4A-959F-37174ADACF98}" sibTransId="{6D5566FA-4C93-D841-AC00-D7CCC2F6BA94}"/>
    <dgm:cxn modelId="{5A2C1EB8-832C-7247-98D8-D5F42EDF7747}" type="presOf" srcId="{6FC3E215-2E59-1A4C-B9EB-399A79808DF2}" destId="{573CDB84-D536-9342-B0CA-8C96182506C0}" srcOrd="0" destOrd="1" presId="urn:microsoft.com/office/officeart/2005/8/layout/bList2#1"/>
    <dgm:cxn modelId="{01CDAD26-98DD-D849-81F5-F2DCCA6E73A2}" srcId="{1DE5D0B9-1728-9649-AE6A-14299EABD229}" destId="{2D2686CE-A1DF-B340-A860-35F3BF87BB14}" srcOrd="1" destOrd="0" parTransId="{38A09F19-90D1-6047-994B-D03310E39916}" sibTransId="{0EF7321A-9AC8-2941-982E-0E165EDB7802}"/>
    <dgm:cxn modelId="{865125BD-5AAF-4A4E-AF43-AB6DE408ABEE}" srcId="{6704CA9A-6D4B-5A4B-AA85-D84B39488603}" destId="{14DDD4E5-5AED-3C4C-949D-19D0CD556290}" srcOrd="0" destOrd="0" parTransId="{956CE420-7F4D-2149-8182-3E04C574019B}" sibTransId="{26A415BA-14B1-EA40-A882-461CF803356E}"/>
    <dgm:cxn modelId="{82C97D60-1DAA-094E-9E00-EA150C81B1A9}" type="presOf" srcId="{30050E1C-BD3C-E942-9812-B639BA276967}" destId="{1713612C-ABDF-E747-9894-F8298F2FFB34}" srcOrd="0" destOrd="1" presId="urn:microsoft.com/office/officeart/2005/8/layout/bList2#1"/>
    <dgm:cxn modelId="{2EB39332-8982-A24C-9937-78626221C8D3}" type="presOf" srcId="{0ED77FEF-C16E-944C-A9B3-37DD7B93BB69}" destId="{B0347BA2-9409-2548-BE08-F6DD6CA72443}" srcOrd="0" destOrd="2" presId="urn:microsoft.com/office/officeart/2005/8/layout/bList2#1"/>
    <dgm:cxn modelId="{024C5E16-B976-7047-8E0B-D5C8303048DE}" type="presOf" srcId="{103CBF97-E5A3-974D-9F23-FE86DA2B96C7}" destId="{573CDB84-D536-9342-B0CA-8C96182506C0}" srcOrd="0" destOrd="0" presId="urn:microsoft.com/office/officeart/2005/8/layout/bList2#1"/>
    <dgm:cxn modelId="{B46CC67D-0828-E746-9C13-A4A7E7641EC0}" type="presOf" srcId="{5A1E5240-F2C4-A247-872F-08F2FF2DD5A2}" destId="{986C6765-7F2B-D348-A458-CF72930D5E8C}" srcOrd="0" destOrd="0" presId="urn:microsoft.com/office/officeart/2005/8/layout/bList2#1"/>
    <dgm:cxn modelId="{BBDEDA55-81CA-6B43-AE63-2A350493C92F}" srcId="{C9F98CDE-A28F-D440-8F90-1422CACFD7C4}" destId="{BD407BD3-707B-F543-BA2B-162B7CBF4B46}" srcOrd="0" destOrd="0" parTransId="{86BE8647-5F96-8D48-96A5-BF3AD21BA308}" sibTransId="{82D24D7C-4CDC-EE4C-8773-4F7C4109A82F}"/>
    <dgm:cxn modelId="{9EDC270A-96AB-054F-B827-08E8FC120C95}" type="presOf" srcId="{1DE5D0B9-1728-9649-AE6A-14299EABD229}" destId="{B1480305-2D59-9F4A-B06D-E680124FE42C}" srcOrd="1" destOrd="0" presId="urn:microsoft.com/office/officeart/2005/8/layout/bList2#1"/>
    <dgm:cxn modelId="{F1D89899-0A33-F449-AD95-57507630D8CC}" srcId="{BD919BBC-084C-D94C-A06E-97F366BB429A}" destId="{1DE5D0B9-1728-9649-AE6A-14299EABD229}" srcOrd="2" destOrd="0" parTransId="{21FCB2D9-C2C3-4A46-8BA5-374CD639424E}" sibTransId="{DB7AE490-4A3D-6745-87D5-25A68E1FFA21}"/>
    <dgm:cxn modelId="{98302A6A-C898-B24A-B816-BB087E3CE469}" srcId="{BD919BBC-084C-D94C-A06E-97F366BB429A}" destId="{6704CA9A-6D4B-5A4B-AA85-D84B39488603}" srcOrd="1" destOrd="0" parTransId="{FDE7AA69-4CF6-EF4E-A3B1-31E1BC7BA5DA}" sibTransId="{5A1E5240-F2C4-A247-872F-08F2FF2DD5A2}"/>
    <dgm:cxn modelId="{6334C972-6865-8E4E-93E4-C624584BAF0E}" srcId="{6704CA9A-6D4B-5A4B-AA85-D84B39488603}" destId="{30050E1C-BD3C-E942-9812-B639BA276967}" srcOrd="1" destOrd="0" parTransId="{680E4A53-5D65-3745-BCAB-B35288B33B28}" sibTransId="{2DF17710-A1FC-C741-965E-407092E7A0B5}"/>
    <dgm:cxn modelId="{EF8DADB7-E42E-7442-A3AB-1E7128DA788D}" type="presOf" srcId="{14DDD4E5-5AED-3C4C-949D-19D0CD556290}" destId="{1713612C-ABDF-E747-9894-F8298F2FFB34}" srcOrd="0" destOrd="0" presId="urn:microsoft.com/office/officeart/2005/8/layout/bList2#1"/>
    <dgm:cxn modelId="{87F0C800-BBB5-0D47-8EB7-E7EF56DD459B}" srcId="{C9F98CDE-A28F-D440-8F90-1422CACFD7C4}" destId="{7CCC54B8-4EFE-A74C-9789-D77725180A68}" srcOrd="2" destOrd="0" parTransId="{7F508AC2-F70B-444E-AE0E-ED20AC372C11}" sibTransId="{A2B1FAE5-E691-184C-9450-9CF22F453CB9}"/>
    <dgm:cxn modelId="{16B632F4-A891-BD48-8BFA-EAEB19C08D4B}" srcId="{C9F98CDE-A28F-D440-8F90-1422CACFD7C4}" destId="{B7CE68CA-7BF6-EF49-90CE-3B3FA01FAFD3}" srcOrd="1" destOrd="0" parTransId="{F9F4654D-5AD8-7B44-A8DA-28759E470430}" sibTransId="{85D96FB3-2BC3-784C-A921-6BAF2824BD85}"/>
    <dgm:cxn modelId="{634A19B9-2C50-9D48-9F22-35ECB43D0E16}" srcId="{BD919BBC-084C-D94C-A06E-97F366BB429A}" destId="{C9F98CDE-A28F-D440-8F90-1422CACFD7C4}" srcOrd="0" destOrd="0" parTransId="{C42FD21D-8D3C-EA4A-8EA2-A38963497F6E}" sibTransId="{8171F5D1-CE96-2444-84FC-168848D26128}"/>
    <dgm:cxn modelId="{EDA8B5DA-6E1A-1348-97D8-573055B9210F}" type="presOf" srcId="{1A041FAC-C41E-2944-B402-B1CA61275684}" destId="{7D5A79E9-61BE-CB4F-9C9A-98597EE98E5F}" srcOrd="0" destOrd="0" presId="urn:microsoft.com/office/officeart/2005/8/layout/bList2#1"/>
    <dgm:cxn modelId="{3DA7967A-EA1B-CF48-888D-BAFA50AFA313}" type="presParOf" srcId="{EAB7483F-8A4C-4F42-88AB-57F806BCA2D6}" destId="{AB17EC03-E6A7-654F-B451-09D5574FD65E}" srcOrd="0" destOrd="0" presId="urn:microsoft.com/office/officeart/2005/8/layout/bList2#1"/>
    <dgm:cxn modelId="{CA8DB60F-A90A-4047-B012-EC14F131AAFB}" type="presParOf" srcId="{AB17EC03-E6A7-654F-B451-09D5574FD65E}" destId="{3F065092-D987-7140-B581-8E3BA1096148}" srcOrd="0" destOrd="0" presId="urn:microsoft.com/office/officeart/2005/8/layout/bList2#1"/>
    <dgm:cxn modelId="{712D89C0-F6AB-7448-B055-547630A05205}" type="presParOf" srcId="{AB17EC03-E6A7-654F-B451-09D5574FD65E}" destId="{9703F389-B85C-8549-B921-DF4CEC52A974}" srcOrd="1" destOrd="0" presId="urn:microsoft.com/office/officeart/2005/8/layout/bList2#1"/>
    <dgm:cxn modelId="{26971545-0E93-AC46-8843-A4F9F428CEA0}" type="presParOf" srcId="{AB17EC03-E6A7-654F-B451-09D5574FD65E}" destId="{28F0739E-2B97-FD49-AA20-89EAE8C9F191}" srcOrd="2" destOrd="0" presId="urn:microsoft.com/office/officeart/2005/8/layout/bList2#1"/>
    <dgm:cxn modelId="{68FF9FAB-4E3C-5A43-B04A-1F1E89D3FA2E}" type="presParOf" srcId="{AB17EC03-E6A7-654F-B451-09D5574FD65E}" destId="{A8F6D4E4-1015-4842-9FE0-3D7F5A37AB58}" srcOrd="3" destOrd="0" presId="urn:microsoft.com/office/officeart/2005/8/layout/bList2#1"/>
    <dgm:cxn modelId="{CCBB4278-05E8-BC4C-B290-FDD510ACB2B7}" type="presParOf" srcId="{EAB7483F-8A4C-4F42-88AB-57F806BCA2D6}" destId="{10B1DC24-A966-F14C-A212-DD8C328E08CC}" srcOrd="1" destOrd="0" presId="urn:microsoft.com/office/officeart/2005/8/layout/bList2#1"/>
    <dgm:cxn modelId="{426749FA-374A-DB4D-B769-F42A9E6F43D1}" type="presParOf" srcId="{EAB7483F-8A4C-4F42-88AB-57F806BCA2D6}" destId="{ABD8AFBF-9689-264A-B891-62A6BAAE161D}" srcOrd="2" destOrd="0" presId="urn:microsoft.com/office/officeart/2005/8/layout/bList2#1"/>
    <dgm:cxn modelId="{9C3927D2-9E1D-7046-8EBB-10E81794DABD}" type="presParOf" srcId="{ABD8AFBF-9689-264A-B891-62A6BAAE161D}" destId="{1713612C-ABDF-E747-9894-F8298F2FFB34}" srcOrd="0" destOrd="0" presId="urn:microsoft.com/office/officeart/2005/8/layout/bList2#1"/>
    <dgm:cxn modelId="{3842826A-9ADB-8341-AABB-91D9B13C8897}" type="presParOf" srcId="{ABD8AFBF-9689-264A-B891-62A6BAAE161D}" destId="{F4214480-2E1A-9A4E-843D-59CF19C6DFEA}" srcOrd="1" destOrd="0" presId="urn:microsoft.com/office/officeart/2005/8/layout/bList2#1"/>
    <dgm:cxn modelId="{35035859-0D64-8A4F-83B1-3C091BFF14B1}" type="presParOf" srcId="{ABD8AFBF-9689-264A-B891-62A6BAAE161D}" destId="{F30E5621-5235-6B4D-9C8E-9FBDB9D0A8C1}" srcOrd="2" destOrd="0" presId="urn:microsoft.com/office/officeart/2005/8/layout/bList2#1"/>
    <dgm:cxn modelId="{B82A890E-ADEE-1842-B326-1B752F4BE95E}" type="presParOf" srcId="{ABD8AFBF-9689-264A-B891-62A6BAAE161D}" destId="{FA6138E5-6A89-9B42-B378-AFB5D8742BCB}" srcOrd="3" destOrd="0" presId="urn:microsoft.com/office/officeart/2005/8/layout/bList2#1"/>
    <dgm:cxn modelId="{E29C8EB0-3E53-5940-B620-0835C5FFB2C0}" type="presParOf" srcId="{EAB7483F-8A4C-4F42-88AB-57F806BCA2D6}" destId="{986C6765-7F2B-D348-A458-CF72930D5E8C}" srcOrd="3" destOrd="0" presId="urn:microsoft.com/office/officeart/2005/8/layout/bList2#1"/>
    <dgm:cxn modelId="{E4519353-4A70-B640-95FB-1856882B1922}" type="presParOf" srcId="{EAB7483F-8A4C-4F42-88AB-57F806BCA2D6}" destId="{CDE442DC-AAD1-A54B-B4A2-6A57752530D0}" srcOrd="4" destOrd="0" presId="urn:microsoft.com/office/officeart/2005/8/layout/bList2#1"/>
    <dgm:cxn modelId="{1FFA336A-0766-FB49-9F7D-4A59B7FA9A97}" type="presParOf" srcId="{CDE442DC-AAD1-A54B-B4A2-6A57752530D0}" destId="{B0347BA2-9409-2548-BE08-F6DD6CA72443}" srcOrd="0" destOrd="0" presId="urn:microsoft.com/office/officeart/2005/8/layout/bList2#1"/>
    <dgm:cxn modelId="{012DAEED-D141-884D-B6AD-9FC7ECAB3356}" type="presParOf" srcId="{CDE442DC-AAD1-A54B-B4A2-6A57752530D0}" destId="{3D37A7A6-455F-7147-9C97-D819B734434E}" srcOrd="1" destOrd="0" presId="urn:microsoft.com/office/officeart/2005/8/layout/bList2#1"/>
    <dgm:cxn modelId="{EC05D87C-93FD-A344-AA63-D8B53783A9BA}" type="presParOf" srcId="{CDE442DC-AAD1-A54B-B4A2-6A57752530D0}" destId="{B1480305-2D59-9F4A-B06D-E680124FE42C}" srcOrd="2" destOrd="0" presId="urn:microsoft.com/office/officeart/2005/8/layout/bList2#1"/>
    <dgm:cxn modelId="{91C04F84-FAB7-5C4F-8789-28B827AE8D3E}" type="presParOf" srcId="{CDE442DC-AAD1-A54B-B4A2-6A57752530D0}" destId="{BC1F0CE1-20CC-1849-BE0C-E66FDA6854EF}" srcOrd="3" destOrd="0" presId="urn:microsoft.com/office/officeart/2005/8/layout/bList2#1"/>
    <dgm:cxn modelId="{AA612AC2-9E83-3C47-AFF9-22D4890D9437}" type="presParOf" srcId="{EAB7483F-8A4C-4F42-88AB-57F806BCA2D6}" destId="{D0F8082B-B821-8345-8D4F-96AF9A97BCA9}" srcOrd="5" destOrd="0" presId="urn:microsoft.com/office/officeart/2005/8/layout/bList2#1"/>
    <dgm:cxn modelId="{8375B3D2-FB32-E449-912B-E3F38D9B024E}" type="presParOf" srcId="{EAB7483F-8A4C-4F42-88AB-57F806BCA2D6}" destId="{B7ABE58E-DE01-594C-B9D6-D87029B840BB}" srcOrd="6" destOrd="0" presId="urn:microsoft.com/office/officeart/2005/8/layout/bList2#1"/>
    <dgm:cxn modelId="{8C046BA4-5056-2444-B816-5E33D7122DEE}" type="presParOf" srcId="{B7ABE58E-DE01-594C-B9D6-D87029B840BB}" destId="{573CDB84-D536-9342-B0CA-8C96182506C0}" srcOrd="0" destOrd="0" presId="urn:microsoft.com/office/officeart/2005/8/layout/bList2#1"/>
    <dgm:cxn modelId="{A42B4890-B565-FD44-B1F6-E7B68EB6995D}" type="presParOf" srcId="{B7ABE58E-DE01-594C-B9D6-D87029B840BB}" destId="{7D5A79E9-61BE-CB4F-9C9A-98597EE98E5F}" srcOrd="1" destOrd="0" presId="urn:microsoft.com/office/officeart/2005/8/layout/bList2#1"/>
    <dgm:cxn modelId="{4A1B6854-1DBD-D54C-9B59-D09A7A83BED1}" type="presParOf" srcId="{B7ABE58E-DE01-594C-B9D6-D87029B840BB}" destId="{DC771513-E48B-9346-8739-830402C1A03C}" srcOrd="2" destOrd="0" presId="urn:microsoft.com/office/officeart/2005/8/layout/bList2#1"/>
    <dgm:cxn modelId="{D4BEFD8E-C501-A44B-BC92-8B8D5EF5D650}" type="presParOf" srcId="{B7ABE58E-DE01-594C-B9D6-D87029B840BB}" destId="{3CBE9988-A1E3-4F4A-B62D-504E993014C0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8F496B-EC9D-064D-AADE-C56AD3BB293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E11DAC-F7F3-C944-A888-1A9C4B1A74E3}">
      <dgm:prSet phldrT="[Text]" custT="1"/>
      <dgm:spPr/>
      <dgm:t>
        <a:bodyPr/>
        <a:lstStyle/>
        <a:p>
          <a:r>
            <a:rPr lang="en-US" sz="2800" dirty="0" smtClean="0"/>
            <a:t>People are influenced by baselines and are subject to inertia</a:t>
          </a:r>
          <a:endParaRPr lang="en-US" sz="2800" dirty="0"/>
        </a:p>
      </dgm:t>
    </dgm:pt>
    <dgm:pt modelId="{E844C5E3-6298-534F-8A4A-2839B853FD86}" type="parTrans" cxnId="{FEE9AC2F-D4E9-5F42-B98B-B5A39229B1A3}">
      <dgm:prSet/>
      <dgm:spPr/>
      <dgm:t>
        <a:bodyPr/>
        <a:lstStyle/>
        <a:p>
          <a:endParaRPr lang="en-US"/>
        </a:p>
      </dgm:t>
    </dgm:pt>
    <dgm:pt modelId="{F1309694-35BF-2149-8BCC-C60EE9E42B81}" type="sibTrans" cxnId="{FEE9AC2F-D4E9-5F42-B98B-B5A39229B1A3}">
      <dgm:prSet/>
      <dgm:spPr/>
      <dgm:t>
        <a:bodyPr/>
        <a:lstStyle/>
        <a:p>
          <a:endParaRPr lang="en-US"/>
        </a:p>
      </dgm:t>
    </dgm:pt>
    <dgm:pt modelId="{DFF0B8F9-7730-6443-9A2F-0004DB620136}">
      <dgm:prSet phldrT="[Text]" custT="1"/>
      <dgm:spPr/>
      <dgm:t>
        <a:bodyPr/>
        <a:lstStyle/>
        <a:p>
          <a:r>
            <a:rPr lang="en-US" sz="2800" dirty="0" smtClean="0"/>
            <a:t>People have limited attention and make mistakes as a result of simplifying complex problems.</a:t>
          </a:r>
          <a:endParaRPr lang="en-US" sz="2800" dirty="0"/>
        </a:p>
      </dgm:t>
    </dgm:pt>
    <dgm:pt modelId="{250471B5-1529-CF42-9D73-2D2F0C2B48A0}" type="parTrans" cxnId="{EDBB3AD2-5C94-5548-BF5A-D8B050AF90E0}">
      <dgm:prSet/>
      <dgm:spPr/>
      <dgm:t>
        <a:bodyPr/>
        <a:lstStyle/>
        <a:p>
          <a:endParaRPr lang="en-US"/>
        </a:p>
      </dgm:t>
    </dgm:pt>
    <dgm:pt modelId="{A05F37F9-93EA-B34F-A61C-DA0FD4A9635E}" type="sibTrans" cxnId="{EDBB3AD2-5C94-5548-BF5A-D8B050AF90E0}">
      <dgm:prSet/>
      <dgm:spPr/>
      <dgm:t>
        <a:bodyPr/>
        <a:lstStyle/>
        <a:p>
          <a:endParaRPr lang="en-US"/>
        </a:p>
      </dgm:t>
    </dgm:pt>
    <dgm:pt modelId="{53C294D5-625C-CC41-B0FE-D9BEC3C69B07}">
      <dgm:prSet phldrT="[Text]" custT="1"/>
      <dgm:spPr/>
      <dgm:t>
        <a:bodyPr/>
        <a:lstStyle/>
        <a:p>
          <a:r>
            <a:rPr lang="en-US" sz="2800" dirty="0" smtClean="0"/>
            <a:t>People aren’t very good at math</a:t>
          </a:r>
          <a:endParaRPr lang="en-US" sz="2800" dirty="0"/>
        </a:p>
      </dgm:t>
    </dgm:pt>
    <dgm:pt modelId="{75E9C96F-E22D-E147-81C1-9BA943A01078}" type="parTrans" cxnId="{D8A12275-33BB-2247-A782-57EF68CD4ADE}">
      <dgm:prSet/>
      <dgm:spPr/>
      <dgm:t>
        <a:bodyPr/>
        <a:lstStyle/>
        <a:p>
          <a:endParaRPr lang="en-US"/>
        </a:p>
      </dgm:t>
    </dgm:pt>
    <dgm:pt modelId="{9C23B510-14FE-904F-8558-11692F908453}" type="sibTrans" cxnId="{D8A12275-33BB-2247-A782-57EF68CD4ADE}">
      <dgm:prSet/>
      <dgm:spPr/>
      <dgm:t>
        <a:bodyPr/>
        <a:lstStyle/>
        <a:p>
          <a:endParaRPr lang="en-US"/>
        </a:p>
      </dgm:t>
    </dgm:pt>
    <dgm:pt modelId="{8C35D0EB-8531-5B4E-910E-15CAE0701B7D}" type="pres">
      <dgm:prSet presAssocID="{A48F496B-EC9D-064D-AADE-C56AD3BB293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E8753A-2896-1046-A6B8-317709F68DC7}" type="pres">
      <dgm:prSet presAssocID="{93E11DAC-F7F3-C944-A888-1A9C4B1A74E3}" presName="parentLin" presStyleCnt="0"/>
      <dgm:spPr/>
    </dgm:pt>
    <dgm:pt modelId="{BD654350-6A42-CD44-BF11-DC56E74DD378}" type="pres">
      <dgm:prSet presAssocID="{93E11DAC-F7F3-C944-A888-1A9C4B1A74E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F1605B4-FF61-9042-ABFD-E48B269311BD}" type="pres">
      <dgm:prSet presAssocID="{93E11DAC-F7F3-C944-A888-1A9C4B1A74E3}" presName="parentText" presStyleLbl="node1" presStyleIdx="0" presStyleCnt="3" custScaleX="115272" custScaleY="126014" custLinFactNeighborX="-29674" custLinFactNeighborY="-7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D6190-78EF-054D-AF2D-DC805C48E5DD}" type="pres">
      <dgm:prSet presAssocID="{93E11DAC-F7F3-C944-A888-1A9C4B1A74E3}" presName="negativeSpace" presStyleCnt="0"/>
      <dgm:spPr/>
    </dgm:pt>
    <dgm:pt modelId="{CBE447E1-6ADF-F44A-80D0-0CA37218C872}" type="pres">
      <dgm:prSet presAssocID="{93E11DAC-F7F3-C944-A888-1A9C4B1A74E3}" presName="childText" presStyleLbl="conFgAcc1" presStyleIdx="0" presStyleCnt="3">
        <dgm:presLayoutVars>
          <dgm:bulletEnabled val="1"/>
        </dgm:presLayoutVars>
      </dgm:prSet>
      <dgm:spPr/>
    </dgm:pt>
    <dgm:pt modelId="{AE3A6904-DC2B-7C40-B0FA-4A70C3F2DAE1}" type="pres">
      <dgm:prSet presAssocID="{F1309694-35BF-2149-8BCC-C60EE9E42B81}" presName="spaceBetweenRectangles" presStyleCnt="0"/>
      <dgm:spPr/>
    </dgm:pt>
    <dgm:pt modelId="{B59EE13A-B5AF-FA47-A499-FFC1AD4872E5}" type="pres">
      <dgm:prSet presAssocID="{DFF0B8F9-7730-6443-9A2F-0004DB620136}" presName="parentLin" presStyleCnt="0"/>
      <dgm:spPr/>
    </dgm:pt>
    <dgm:pt modelId="{07737AE1-EC60-6B48-91C1-C83F0BC2FF84}" type="pres">
      <dgm:prSet presAssocID="{DFF0B8F9-7730-6443-9A2F-0004DB62013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8224719-77A6-6545-8713-04D78F98AE18}" type="pres">
      <dgm:prSet presAssocID="{DFF0B8F9-7730-6443-9A2F-0004DB620136}" presName="parentText" presStyleLbl="node1" presStyleIdx="1" presStyleCnt="3" custScaleX="104423" custScaleY="1501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84C7B0-2E3B-1343-B756-C9BC7F3D3DF7}" type="pres">
      <dgm:prSet presAssocID="{DFF0B8F9-7730-6443-9A2F-0004DB620136}" presName="negativeSpace" presStyleCnt="0"/>
      <dgm:spPr/>
    </dgm:pt>
    <dgm:pt modelId="{83C18A20-69BA-7140-9E63-302B14EA0B88}" type="pres">
      <dgm:prSet presAssocID="{DFF0B8F9-7730-6443-9A2F-0004DB620136}" presName="childText" presStyleLbl="conFgAcc1" presStyleIdx="1" presStyleCnt="3">
        <dgm:presLayoutVars>
          <dgm:bulletEnabled val="1"/>
        </dgm:presLayoutVars>
      </dgm:prSet>
      <dgm:spPr/>
    </dgm:pt>
    <dgm:pt modelId="{FA6793F1-B58B-0541-A9F9-603CA2B475E1}" type="pres">
      <dgm:prSet presAssocID="{A05F37F9-93EA-B34F-A61C-DA0FD4A9635E}" presName="spaceBetweenRectangles" presStyleCnt="0"/>
      <dgm:spPr/>
    </dgm:pt>
    <dgm:pt modelId="{FE2B98AE-FE6B-1B4D-AE53-C8B84EF3C118}" type="pres">
      <dgm:prSet presAssocID="{53C294D5-625C-CC41-B0FE-D9BEC3C69B07}" presName="parentLin" presStyleCnt="0"/>
      <dgm:spPr/>
    </dgm:pt>
    <dgm:pt modelId="{DF15C5F3-D611-DC46-82A3-DBB5A81BD6C8}" type="pres">
      <dgm:prSet presAssocID="{53C294D5-625C-CC41-B0FE-D9BEC3C69B0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82F4F7D-DE9D-F547-9A16-AF8ADE0E2DC2}" type="pres">
      <dgm:prSet presAssocID="{53C294D5-625C-CC41-B0FE-D9BEC3C69B07}" presName="parentText" presStyleLbl="node1" presStyleIdx="2" presStyleCnt="3" custScaleX="1044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6D88F-90F4-2546-930E-5B59D1545345}" type="pres">
      <dgm:prSet presAssocID="{53C294D5-625C-CC41-B0FE-D9BEC3C69B07}" presName="negativeSpace" presStyleCnt="0"/>
      <dgm:spPr/>
    </dgm:pt>
    <dgm:pt modelId="{7DC478B2-2454-2943-BFE9-E3BC68BA2A79}" type="pres">
      <dgm:prSet presAssocID="{53C294D5-625C-CC41-B0FE-D9BEC3C69B0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B0A94A8-A8DF-2744-BFFB-14AEDB3DCFDA}" type="presOf" srcId="{53C294D5-625C-CC41-B0FE-D9BEC3C69B07}" destId="{DF15C5F3-D611-DC46-82A3-DBB5A81BD6C8}" srcOrd="0" destOrd="0" presId="urn:microsoft.com/office/officeart/2005/8/layout/list1"/>
    <dgm:cxn modelId="{EDBB3AD2-5C94-5548-BF5A-D8B050AF90E0}" srcId="{A48F496B-EC9D-064D-AADE-C56AD3BB2934}" destId="{DFF0B8F9-7730-6443-9A2F-0004DB620136}" srcOrd="1" destOrd="0" parTransId="{250471B5-1529-CF42-9D73-2D2F0C2B48A0}" sibTransId="{A05F37F9-93EA-B34F-A61C-DA0FD4A9635E}"/>
    <dgm:cxn modelId="{FEE9AC2F-D4E9-5F42-B98B-B5A39229B1A3}" srcId="{A48F496B-EC9D-064D-AADE-C56AD3BB2934}" destId="{93E11DAC-F7F3-C944-A888-1A9C4B1A74E3}" srcOrd="0" destOrd="0" parTransId="{E844C5E3-6298-534F-8A4A-2839B853FD86}" sibTransId="{F1309694-35BF-2149-8BCC-C60EE9E42B81}"/>
    <dgm:cxn modelId="{D6B1C1D3-4838-EE4E-9B4A-9EF36723F2C3}" type="presOf" srcId="{93E11DAC-F7F3-C944-A888-1A9C4B1A74E3}" destId="{2F1605B4-FF61-9042-ABFD-E48B269311BD}" srcOrd="1" destOrd="0" presId="urn:microsoft.com/office/officeart/2005/8/layout/list1"/>
    <dgm:cxn modelId="{2DC367F2-4371-1946-B1FE-C182B8F094B5}" type="presOf" srcId="{A48F496B-EC9D-064D-AADE-C56AD3BB2934}" destId="{8C35D0EB-8531-5B4E-910E-15CAE0701B7D}" srcOrd="0" destOrd="0" presId="urn:microsoft.com/office/officeart/2005/8/layout/list1"/>
    <dgm:cxn modelId="{501E10EC-6732-FB43-AE78-4497377AFEE0}" type="presOf" srcId="{53C294D5-625C-CC41-B0FE-D9BEC3C69B07}" destId="{782F4F7D-DE9D-F547-9A16-AF8ADE0E2DC2}" srcOrd="1" destOrd="0" presId="urn:microsoft.com/office/officeart/2005/8/layout/list1"/>
    <dgm:cxn modelId="{908AE9EC-18CE-ED49-9E29-9CA707A87900}" type="presOf" srcId="{DFF0B8F9-7730-6443-9A2F-0004DB620136}" destId="{07737AE1-EC60-6B48-91C1-C83F0BC2FF84}" srcOrd="0" destOrd="0" presId="urn:microsoft.com/office/officeart/2005/8/layout/list1"/>
    <dgm:cxn modelId="{D0291196-2496-7C41-836B-78665D72F99E}" type="presOf" srcId="{93E11DAC-F7F3-C944-A888-1A9C4B1A74E3}" destId="{BD654350-6A42-CD44-BF11-DC56E74DD378}" srcOrd="0" destOrd="0" presId="urn:microsoft.com/office/officeart/2005/8/layout/list1"/>
    <dgm:cxn modelId="{76F42E8F-C87F-0A40-AF14-05A5D23335FE}" type="presOf" srcId="{DFF0B8F9-7730-6443-9A2F-0004DB620136}" destId="{98224719-77A6-6545-8713-04D78F98AE18}" srcOrd="1" destOrd="0" presId="urn:microsoft.com/office/officeart/2005/8/layout/list1"/>
    <dgm:cxn modelId="{D8A12275-33BB-2247-A782-57EF68CD4ADE}" srcId="{A48F496B-EC9D-064D-AADE-C56AD3BB2934}" destId="{53C294D5-625C-CC41-B0FE-D9BEC3C69B07}" srcOrd="2" destOrd="0" parTransId="{75E9C96F-E22D-E147-81C1-9BA943A01078}" sibTransId="{9C23B510-14FE-904F-8558-11692F908453}"/>
    <dgm:cxn modelId="{72145032-84BD-1D4C-97E7-F9BEB5B11484}" type="presParOf" srcId="{8C35D0EB-8531-5B4E-910E-15CAE0701B7D}" destId="{61E8753A-2896-1046-A6B8-317709F68DC7}" srcOrd="0" destOrd="0" presId="urn:microsoft.com/office/officeart/2005/8/layout/list1"/>
    <dgm:cxn modelId="{5DDD58E8-177C-A349-8F40-93BFA176AF23}" type="presParOf" srcId="{61E8753A-2896-1046-A6B8-317709F68DC7}" destId="{BD654350-6A42-CD44-BF11-DC56E74DD378}" srcOrd="0" destOrd="0" presId="urn:microsoft.com/office/officeart/2005/8/layout/list1"/>
    <dgm:cxn modelId="{34EFF7DB-8EF1-DC45-B593-B4C2A2B5D12A}" type="presParOf" srcId="{61E8753A-2896-1046-A6B8-317709F68DC7}" destId="{2F1605B4-FF61-9042-ABFD-E48B269311BD}" srcOrd="1" destOrd="0" presId="urn:microsoft.com/office/officeart/2005/8/layout/list1"/>
    <dgm:cxn modelId="{4D71F711-23DE-E54C-AAE9-4D932C944B71}" type="presParOf" srcId="{8C35D0EB-8531-5B4E-910E-15CAE0701B7D}" destId="{146D6190-78EF-054D-AF2D-DC805C48E5DD}" srcOrd="1" destOrd="0" presId="urn:microsoft.com/office/officeart/2005/8/layout/list1"/>
    <dgm:cxn modelId="{F48C0C4A-34BE-104C-A9D0-8EE78F85BA40}" type="presParOf" srcId="{8C35D0EB-8531-5B4E-910E-15CAE0701B7D}" destId="{CBE447E1-6ADF-F44A-80D0-0CA37218C872}" srcOrd="2" destOrd="0" presId="urn:microsoft.com/office/officeart/2005/8/layout/list1"/>
    <dgm:cxn modelId="{3A7DB240-7196-9E4F-9333-9748E90552ED}" type="presParOf" srcId="{8C35D0EB-8531-5B4E-910E-15CAE0701B7D}" destId="{AE3A6904-DC2B-7C40-B0FA-4A70C3F2DAE1}" srcOrd="3" destOrd="0" presId="urn:microsoft.com/office/officeart/2005/8/layout/list1"/>
    <dgm:cxn modelId="{E5884ADC-11DA-014B-87BD-7D39D547E4AD}" type="presParOf" srcId="{8C35D0EB-8531-5B4E-910E-15CAE0701B7D}" destId="{B59EE13A-B5AF-FA47-A499-FFC1AD4872E5}" srcOrd="4" destOrd="0" presId="urn:microsoft.com/office/officeart/2005/8/layout/list1"/>
    <dgm:cxn modelId="{ADE8E36E-DDF0-2540-886D-8C4F67F408E8}" type="presParOf" srcId="{B59EE13A-B5AF-FA47-A499-FFC1AD4872E5}" destId="{07737AE1-EC60-6B48-91C1-C83F0BC2FF84}" srcOrd="0" destOrd="0" presId="urn:microsoft.com/office/officeart/2005/8/layout/list1"/>
    <dgm:cxn modelId="{F082C8A6-2B76-E640-BC56-BFF856E3D814}" type="presParOf" srcId="{B59EE13A-B5AF-FA47-A499-FFC1AD4872E5}" destId="{98224719-77A6-6545-8713-04D78F98AE18}" srcOrd="1" destOrd="0" presId="urn:microsoft.com/office/officeart/2005/8/layout/list1"/>
    <dgm:cxn modelId="{4D70EC90-CCEB-E644-9CB5-1D663212F10F}" type="presParOf" srcId="{8C35D0EB-8531-5B4E-910E-15CAE0701B7D}" destId="{5B84C7B0-2E3B-1343-B756-C9BC7F3D3DF7}" srcOrd="5" destOrd="0" presId="urn:microsoft.com/office/officeart/2005/8/layout/list1"/>
    <dgm:cxn modelId="{3D7E6FF0-A7D6-F14D-9A1C-2A8AACF22CD9}" type="presParOf" srcId="{8C35D0EB-8531-5B4E-910E-15CAE0701B7D}" destId="{83C18A20-69BA-7140-9E63-302B14EA0B88}" srcOrd="6" destOrd="0" presId="urn:microsoft.com/office/officeart/2005/8/layout/list1"/>
    <dgm:cxn modelId="{D0A8C0DF-2A5D-7B47-AA06-D5AFDBDB0B94}" type="presParOf" srcId="{8C35D0EB-8531-5B4E-910E-15CAE0701B7D}" destId="{FA6793F1-B58B-0541-A9F9-603CA2B475E1}" srcOrd="7" destOrd="0" presId="urn:microsoft.com/office/officeart/2005/8/layout/list1"/>
    <dgm:cxn modelId="{E8DE761D-F578-E44D-82D2-24F617B4B279}" type="presParOf" srcId="{8C35D0EB-8531-5B4E-910E-15CAE0701B7D}" destId="{FE2B98AE-FE6B-1B4D-AE53-C8B84EF3C118}" srcOrd="8" destOrd="0" presId="urn:microsoft.com/office/officeart/2005/8/layout/list1"/>
    <dgm:cxn modelId="{C4A55268-9DE4-7848-B93D-5D357F2F03A6}" type="presParOf" srcId="{FE2B98AE-FE6B-1B4D-AE53-C8B84EF3C118}" destId="{DF15C5F3-D611-DC46-82A3-DBB5A81BD6C8}" srcOrd="0" destOrd="0" presId="urn:microsoft.com/office/officeart/2005/8/layout/list1"/>
    <dgm:cxn modelId="{C9EACBA9-DCE2-0F45-8342-F41F374795C7}" type="presParOf" srcId="{FE2B98AE-FE6B-1B4D-AE53-C8B84EF3C118}" destId="{782F4F7D-DE9D-F547-9A16-AF8ADE0E2DC2}" srcOrd="1" destOrd="0" presId="urn:microsoft.com/office/officeart/2005/8/layout/list1"/>
    <dgm:cxn modelId="{6C18D165-D10D-6942-ACF7-5D3005702A6B}" type="presParOf" srcId="{8C35D0EB-8531-5B4E-910E-15CAE0701B7D}" destId="{F346D88F-90F4-2546-930E-5B59D1545345}" srcOrd="9" destOrd="0" presId="urn:microsoft.com/office/officeart/2005/8/layout/list1"/>
    <dgm:cxn modelId="{B4093DFD-DCAA-DF42-B308-12A05F766286}" type="presParOf" srcId="{8C35D0EB-8531-5B4E-910E-15CAE0701B7D}" destId="{7DC478B2-2454-2943-BFE9-E3BC68BA2A7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C4F4E6-5984-B546-A30B-EEA09B8FF8E6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6F5C4B-BA66-7242-8562-68A6D17477D5}">
      <dgm:prSet phldrT="[Text]" custT="1"/>
      <dgm:spPr/>
      <dgm:t>
        <a:bodyPr/>
        <a:lstStyle/>
        <a:p>
          <a:r>
            <a:rPr lang="en-US" sz="2800" dirty="0" smtClean="0"/>
            <a:t>People are overconfident in ability to stick to plans such as saving</a:t>
          </a:r>
          <a:endParaRPr lang="en-US" sz="2800" dirty="0"/>
        </a:p>
      </dgm:t>
    </dgm:pt>
    <dgm:pt modelId="{378C10B9-1218-1C4D-8724-1FFCB3BC8D65}" type="parTrans" cxnId="{64366E5F-86FC-B141-A202-E656F2B7FBFC}">
      <dgm:prSet/>
      <dgm:spPr/>
      <dgm:t>
        <a:bodyPr/>
        <a:lstStyle/>
        <a:p>
          <a:endParaRPr lang="en-US"/>
        </a:p>
      </dgm:t>
    </dgm:pt>
    <dgm:pt modelId="{095304C4-B094-2942-974F-421AB10984FF}" type="sibTrans" cxnId="{64366E5F-86FC-B141-A202-E656F2B7FBFC}">
      <dgm:prSet/>
      <dgm:spPr/>
      <dgm:t>
        <a:bodyPr/>
        <a:lstStyle/>
        <a:p>
          <a:endParaRPr lang="en-US"/>
        </a:p>
      </dgm:t>
    </dgm:pt>
    <dgm:pt modelId="{20650D9A-600C-9B44-8535-E4C6B7B0C1B7}">
      <dgm:prSet custT="1"/>
      <dgm:spPr/>
      <dgm:t>
        <a:bodyPr/>
        <a:lstStyle/>
        <a:p>
          <a:r>
            <a:rPr lang="en-US" sz="2800" dirty="0" smtClean="0"/>
            <a:t>People are overly optimistic about themselves and their futures</a:t>
          </a:r>
          <a:endParaRPr lang="en-US" sz="2800" dirty="0"/>
        </a:p>
      </dgm:t>
    </dgm:pt>
    <dgm:pt modelId="{677BDFA3-5610-C044-9948-A58FC5C65BBA}" type="parTrans" cxnId="{5332384C-ED4B-6F42-9D78-0D21A92B0036}">
      <dgm:prSet/>
      <dgm:spPr/>
      <dgm:t>
        <a:bodyPr/>
        <a:lstStyle/>
        <a:p>
          <a:endParaRPr lang="en-US"/>
        </a:p>
      </dgm:t>
    </dgm:pt>
    <dgm:pt modelId="{876E4DEC-1B09-3940-89D5-67BC84B5DBB9}" type="sibTrans" cxnId="{5332384C-ED4B-6F42-9D78-0D21A92B0036}">
      <dgm:prSet/>
      <dgm:spPr/>
      <dgm:t>
        <a:bodyPr/>
        <a:lstStyle/>
        <a:p>
          <a:endParaRPr lang="en-US"/>
        </a:p>
      </dgm:t>
    </dgm:pt>
    <dgm:pt modelId="{2F2D11BB-5100-654D-81E2-6B8697C78A7F}" type="pres">
      <dgm:prSet presAssocID="{AEC4F4E6-5984-B546-A30B-EEA09B8FF8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0F3F45-9866-7E4D-8C74-E43AC7526E5F}" type="pres">
      <dgm:prSet presAssocID="{846F5C4B-BA66-7242-8562-68A6D17477D5}" presName="parentLin" presStyleCnt="0"/>
      <dgm:spPr/>
    </dgm:pt>
    <dgm:pt modelId="{4E49A0DC-827C-3542-A865-F3C945E74746}" type="pres">
      <dgm:prSet presAssocID="{846F5C4B-BA66-7242-8562-68A6D17477D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88952BD-CCEA-7146-9DFA-F75754D17E60}" type="pres">
      <dgm:prSet presAssocID="{846F5C4B-BA66-7242-8562-68A6D17477D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D180E-6F26-104C-9A7B-3A8BB392BDA1}" type="pres">
      <dgm:prSet presAssocID="{846F5C4B-BA66-7242-8562-68A6D17477D5}" presName="negativeSpace" presStyleCnt="0"/>
      <dgm:spPr/>
    </dgm:pt>
    <dgm:pt modelId="{A0E815B9-18F8-3244-BD38-E4846E890B38}" type="pres">
      <dgm:prSet presAssocID="{846F5C4B-BA66-7242-8562-68A6D17477D5}" presName="childText" presStyleLbl="conFgAcc1" presStyleIdx="0" presStyleCnt="2">
        <dgm:presLayoutVars>
          <dgm:bulletEnabled val="1"/>
        </dgm:presLayoutVars>
      </dgm:prSet>
      <dgm:spPr/>
    </dgm:pt>
    <dgm:pt modelId="{D7C59D31-7A34-BC41-9E9A-683613343B24}" type="pres">
      <dgm:prSet presAssocID="{095304C4-B094-2942-974F-421AB10984FF}" presName="spaceBetweenRectangles" presStyleCnt="0"/>
      <dgm:spPr/>
    </dgm:pt>
    <dgm:pt modelId="{6A2A6CD9-CDE8-F944-8CD1-E4E5916957DC}" type="pres">
      <dgm:prSet presAssocID="{20650D9A-600C-9B44-8535-E4C6B7B0C1B7}" presName="parentLin" presStyleCnt="0"/>
      <dgm:spPr/>
    </dgm:pt>
    <dgm:pt modelId="{AE7B0598-4857-D343-BC17-59A4922C2E4D}" type="pres">
      <dgm:prSet presAssocID="{20650D9A-600C-9B44-8535-E4C6B7B0C1B7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F0A7A4D-A60B-8F49-A51F-5488FF5AD039}" type="pres">
      <dgm:prSet presAssocID="{20650D9A-600C-9B44-8535-E4C6B7B0C1B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F0F4F-5128-834D-9EA5-4A76233EF3C9}" type="pres">
      <dgm:prSet presAssocID="{20650D9A-600C-9B44-8535-E4C6B7B0C1B7}" presName="negativeSpace" presStyleCnt="0"/>
      <dgm:spPr/>
    </dgm:pt>
    <dgm:pt modelId="{02C75DA1-672B-2841-8933-B03E6D74EF8E}" type="pres">
      <dgm:prSet presAssocID="{20650D9A-600C-9B44-8535-E4C6B7B0C1B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3D655C6-2281-4542-99EF-A8ADD9609448}" type="presOf" srcId="{846F5C4B-BA66-7242-8562-68A6D17477D5}" destId="{4E49A0DC-827C-3542-A865-F3C945E74746}" srcOrd="0" destOrd="0" presId="urn:microsoft.com/office/officeart/2005/8/layout/list1"/>
    <dgm:cxn modelId="{66F7B4C5-9732-2046-8C04-5F77703DC9A2}" type="presOf" srcId="{AEC4F4E6-5984-B546-A30B-EEA09B8FF8E6}" destId="{2F2D11BB-5100-654D-81E2-6B8697C78A7F}" srcOrd="0" destOrd="0" presId="urn:microsoft.com/office/officeart/2005/8/layout/list1"/>
    <dgm:cxn modelId="{5332384C-ED4B-6F42-9D78-0D21A92B0036}" srcId="{AEC4F4E6-5984-B546-A30B-EEA09B8FF8E6}" destId="{20650D9A-600C-9B44-8535-E4C6B7B0C1B7}" srcOrd="1" destOrd="0" parTransId="{677BDFA3-5610-C044-9948-A58FC5C65BBA}" sibTransId="{876E4DEC-1B09-3940-89D5-67BC84B5DBB9}"/>
    <dgm:cxn modelId="{C0F34C4B-314B-D64E-A529-EB26787551C4}" type="presOf" srcId="{20650D9A-600C-9B44-8535-E4C6B7B0C1B7}" destId="{3F0A7A4D-A60B-8F49-A51F-5488FF5AD039}" srcOrd="1" destOrd="0" presId="urn:microsoft.com/office/officeart/2005/8/layout/list1"/>
    <dgm:cxn modelId="{A7B0CC1C-3636-614A-B04D-04A4CF04E1AB}" type="presOf" srcId="{20650D9A-600C-9B44-8535-E4C6B7B0C1B7}" destId="{AE7B0598-4857-D343-BC17-59A4922C2E4D}" srcOrd="0" destOrd="0" presId="urn:microsoft.com/office/officeart/2005/8/layout/list1"/>
    <dgm:cxn modelId="{C49D0E13-6753-714B-9A82-EA2C0DED8876}" type="presOf" srcId="{846F5C4B-BA66-7242-8562-68A6D17477D5}" destId="{388952BD-CCEA-7146-9DFA-F75754D17E60}" srcOrd="1" destOrd="0" presId="urn:microsoft.com/office/officeart/2005/8/layout/list1"/>
    <dgm:cxn modelId="{64366E5F-86FC-B141-A202-E656F2B7FBFC}" srcId="{AEC4F4E6-5984-B546-A30B-EEA09B8FF8E6}" destId="{846F5C4B-BA66-7242-8562-68A6D17477D5}" srcOrd="0" destOrd="0" parTransId="{378C10B9-1218-1C4D-8724-1FFCB3BC8D65}" sibTransId="{095304C4-B094-2942-974F-421AB10984FF}"/>
    <dgm:cxn modelId="{7B5DB480-BAF2-1A49-8D4A-99136B70C16A}" type="presParOf" srcId="{2F2D11BB-5100-654D-81E2-6B8697C78A7F}" destId="{350F3F45-9866-7E4D-8C74-E43AC7526E5F}" srcOrd="0" destOrd="0" presId="urn:microsoft.com/office/officeart/2005/8/layout/list1"/>
    <dgm:cxn modelId="{C9DC8BE6-83AE-9846-9B95-4F9977C889E4}" type="presParOf" srcId="{350F3F45-9866-7E4D-8C74-E43AC7526E5F}" destId="{4E49A0DC-827C-3542-A865-F3C945E74746}" srcOrd="0" destOrd="0" presId="urn:microsoft.com/office/officeart/2005/8/layout/list1"/>
    <dgm:cxn modelId="{6F064348-26A0-A749-A8FB-9B9BB470F5FE}" type="presParOf" srcId="{350F3F45-9866-7E4D-8C74-E43AC7526E5F}" destId="{388952BD-CCEA-7146-9DFA-F75754D17E60}" srcOrd="1" destOrd="0" presId="urn:microsoft.com/office/officeart/2005/8/layout/list1"/>
    <dgm:cxn modelId="{13478ED1-7915-ED4F-8BF2-C4DB98A0A199}" type="presParOf" srcId="{2F2D11BB-5100-654D-81E2-6B8697C78A7F}" destId="{8F4D180E-6F26-104C-9A7B-3A8BB392BDA1}" srcOrd="1" destOrd="0" presId="urn:microsoft.com/office/officeart/2005/8/layout/list1"/>
    <dgm:cxn modelId="{1C93A744-5683-AB41-9157-8DC0EA95E5A4}" type="presParOf" srcId="{2F2D11BB-5100-654D-81E2-6B8697C78A7F}" destId="{A0E815B9-18F8-3244-BD38-E4846E890B38}" srcOrd="2" destOrd="0" presId="urn:microsoft.com/office/officeart/2005/8/layout/list1"/>
    <dgm:cxn modelId="{9CF42B65-F2BB-C140-A6E8-4FFDD41CC3C7}" type="presParOf" srcId="{2F2D11BB-5100-654D-81E2-6B8697C78A7F}" destId="{D7C59D31-7A34-BC41-9E9A-683613343B24}" srcOrd="3" destOrd="0" presId="urn:microsoft.com/office/officeart/2005/8/layout/list1"/>
    <dgm:cxn modelId="{DE5B9B57-520A-B746-8869-B61DF0CAF670}" type="presParOf" srcId="{2F2D11BB-5100-654D-81E2-6B8697C78A7F}" destId="{6A2A6CD9-CDE8-F944-8CD1-E4E5916957DC}" srcOrd="4" destOrd="0" presId="urn:microsoft.com/office/officeart/2005/8/layout/list1"/>
    <dgm:cxn modelId="{C0D2B2E5-F5C9-8F49-9BB5-4EA454575D34}" type="presParOf" srcId="{6A2A6CD9-CDE8-F944-8CD1-E4E5916957DC}" destId="{AE7B0598-4857-D343-BC17-59A4922C2E4D}" srcOrd="0" destOrd="0" presId="urn:microsoft.com/office/officeart/2005/8/layout/list1"/>
    <dgm:cxn modelId="{0B460FAE-8BCE-6B41-A2FB-7862A7A0B3EC}" type="presParOf" srcId="{6A2A6CD9-CDE8-F944-8CD1-E4E5916957DC}" destId="{3F0A7A4D-A60B-8F49-A51F-5488FF5AD039}" srcOrd="1" destOrd="0" presId="urn:microsoft.com/office/officeart/2005/8/layout/list1"/>
    <dgm:cxn modelId="{EF2A5619-B3B9-8341-A23C-EC4E8A8985DA}" type="presParOf" srcId="{2F2D11BB-5100-654D-81E2-6B8697C78A7F}" destId="{BD6F0F4F-5128-834D-9EA5-4A76233EF3C9}" srcOrd="5" destOrd="0" presId="urn:microsoft.com/office/officeart/2005/8/layout/list1"/>
    <dgm:cxn modelId="{DFFB86F2-04D2-3F40-95E8-D244CEA627AF}" type="presParOf" srcId="{2F2D11BB-5100-654D-81E2-6B8697C78A7F}" destId="{02C75DA1-672B-2841-8933-B03E6D74EF8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BE6C6C-6B70-0A48-9B9A-BC16EE7794AB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D5EFF-4BE2-FF47-8CA3-2BF9FB9F5AD5}">
      <dgm:prSet phldrT="[Text]" custT="1"/>
      <dgm:spPr/>
      <dgm:t>
        <a:bodyPr/>
        <a:lstStyle/>
        <a:p>
          <a:r>
            <a:rPr lang="en-US" sz="2400" dirty="0" smtClean="0"/>
            <a:t>People have trouble doing present value calculations </a:t>
          </a:r>
          <a:endParaRPr lang="en-US" sz="2400" dirty="0"/>
        </a:p>
      </dgm:t>
    </dgm:pt>
    <dgm:pt modelId="{38D2C6BC-1B22-8F4A-A802-ECF4B2E37052}" type="parTrans" cxnId="{1A7BF235-AAD8-8C4F-97C7-E2065079B9C0}">
      <dgm:prSet/>
      <dgm:spPr/>
      <dgm:t>
        <a:bodyPr/>
        <a:lstStyle/>
        <a:p>
          <a:endParaRPr lang="en-US"/>
        </a:p>
      </dgm:t>
    </dgm:pt>
    <dgm:pt modelId="{D4526377-1AD3-A647-850D-925063C74C2C}" type="sibTrans" cxnId="{1A7BF235-AAD8-8C4F-97C7-E2065079B9C0}">
      <dgm:prSet/>
      <dgm:spPr/>
      <dgm:t>
        <a:bodyPr/>
        <a:lstStyle/>
        <a:p>
          <a:endParaRPr lang="en-US"/>
        </a:p>
      </dgm:t>
    </dgm:pt>
    <dgm:pt modelId="{8192EABC-C446-6B40-91E5-36F26C7D7638}">
      <dgm:prSet custT="1"/>
      <dgm:spPr/>
      <dgm:t>
        <a:bodyPr/>
        <a:lstStyle/>
        <a:p>
          <a:r>
            <a:rPr lang="en-US" sz="2400" dirty="0" smtClean="0"/>
            <a:t>How choices are framed heavily influences decisions</a:t>
          </a:r>
          <a:endParaRPr lang="en-US" sz="2400" dirty="0"/>
        </a:p>
      </dgm:t>
    </dgm:pt>
    <dgm:pt modelId="{2C2D86E0-75A3-0F4B-B9A0-BB820BBFFF94}" type="parTrans" cxnId="{DA3A73AF-71EB-694B-8CAD-55F0DC8CB953}">
      <dgm:prSet/>
      <dgm:spPr/>
      <dgm:t>
        <a:bodyPr/>
        <a:lstStyle/>
        <a:p>
          <a:endParaRPr lang="en-US"/>
        </a:p>
      </dgm:t>
    </dgm:pt>
    <dgm:pt modelId="{7BEB5824-0F85-CB4A-B59A-A4261105B035}" type="sibTrans" cxnId="{DA3A73AF-71EB-694B-8CAD-55F0DC8CB953}">
      <dgm:prSet/>
      <dgm:spPr/>
      <dgm:t>
        <a:bodyPr/>
        <a:lstStyle/>
        <a:p>
          <a:endParaRPr lang="en-US"/>
        </a:p>
      </dgm:t>
    </dgm:pt>
    <dgm:pt modelId="{4F93677B-C4C7-E649-B281-EA9F1190B858}">
      <dgm:prSet custT="1"/>
      <dgm:spPr/>
      <dgm:t>
        <a:bodyPr/>
        <a:lstStyle/>
        <a:p>
          <a:r>
            <a:rPr lang="en-US" sz="2400" dirty="0" smtClean="0"/>
            <a:t>The presence of other options can bias choices</a:t>
          </a:r>
          <a:endParaRPr lang="en-US" sz="2400" dirty="0"/>
        </a:p>
      </dgm:t>
    </dgm:pt>
    <dgm:pt modelId="{D69A7248-88EA-8043-BD85-2BB36C55E2C6}" type="parTrans" cxnId="{7C59DE49-2368-9147-B499-FC1B9BA93943}">
      <dgm:prSet/>
      <dgm:spPr/>
      <dgm:t>
        <a:bodyPr/>
        <a:lstStyle/>
        <a:p>
          <a:endParaRPr lang="en-US"/>
        </a:p>
      </dgm:t>
    </dgm:pt>
    <dgm:pt modelId="{8745FD20-18C5-9D4B-B109-9E42D0AE21FD}" type="sibTrans" cxnId="{7C59DE49-2368-9147-B499-FC1B9BA93943}">
      <dgm:prSet/>
      <dgm:spPr/>
      <dgm:t>
        <a:bodyPr/>
        <a:lstStyle/>
        <a:p>
          <a:endParaRPr lang="en-US"/>
        </a:p>
      </dgm:t>
    </dgm:pt>
    <dgm:pt modelId="{9BAA1BB8-3F90-2F47-86BD-2AED8CA8CEEB}">
      <dgm:prSet custT="1"/>
      <dgm:spPr/>
      <dgm:t>
        <a:bodyPr/>
        <a:lstStyle/>
        <a:p>
          <a:r>
            <a:rPr lang="en-US" sz="2400" dirty="0" smtClean="0"/>
            <a:t>People reject all choices if there are too many</a:t>
          </a:r>
          <a:endParaRPr lang="en-US" sz="2400" dirty="0"/>
        </a:p>
      </dgm:t>
    </dgm:pt>
    <dgm:pt modelId="{68429091-6212-4649-8252-51754EDF1C6B}" type="parTrans" cxnId="{71BBF582-15A0-1C4B-A317-730EE53DE69F}">
      <dgm:prSet/>
      <dgm:spPr/>
      <dgm:t>
        <a:bodyPr/>
        <a:lstStyle/>
        <a:p>
          <a:endParaRPr lang="en-US"/>
        </a:p>
      </dgm:t>
    </dgm:pt>
    <dgm:pt modelId="{A9D200DE-54D3-2E40-B888-21061A29A4C0}" type="sibTrans" cxnId="{71BBF582-15A0-1C4B-A317-730EE53DE69F}">
      <dgm:prSet/>
      <dgm:spPr/>
      <dgm:t>
        <a:bodyPr/>
        <a:lstStyle/>
        <a:p>
          <a:endParaRPr lang="en-US"/>
        </a:p>
      </dgm:t>
    </dgm:pt>
    <dgm:pt modelId="{2392FCF4-256C-D046-A897-D59C0BA50B0A}" type="pres">
      <dgm:prSet presAssocID="{68BE6C6C-6B70-0A48-9B9A-BC16EE7794A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4FAC55-096C-BD45-A8F7-F34E619DDCB9}" type="pres">
      <dgm:prSet presAssocID="{013D5EFF-4BE2-FF47-8CA3-2BF9FB9F5AD5}" presName="parentLin" presStyleCnt="0"/>
      <dgm:spPr/>
    </dgm:pt>
    <dgm:pt modelId="{B8F7A96E-9206-F34B-943E-014D12F7E9F1}" type="pres">
      <dgm:prSet presAssocID="{013D5EFF-4BE2-FF47-8CA3-2BF9FB9F5AD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4C7239B-9338-234C-A6E3-6F2E6A74E92E}" type="pres">
      <dgm:prSet presAssocID="{013D5EFF-4BE2-FF47-8CA3-2BF9FB9F5AD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AB191-9649-694B-9CE9-9B76F73FB2CD}" type="pres">
      <dgm:prSet presAssocID="{013D5EFF-4BE2-FF47-8CA3-2BF9FB9F5AD5}" presName="negativeSpace" presStyleCnt="0"/>
      <dgm:spPr/>
    </dgm:pt>
    <dgm:pt modelId="{175D7787-6EFD-F941-ABA1-4221DE7C6A77}" type="pres">
      <dgm:prSet presAssocID="{013D5EFF-4BE2-FF47-8CA3-2BF9FB9F5AD5}" presName="childText" presStyleLbl="conFgAcc1" presStyleIdx="0" presStyleCnt="4">
        <dgm:presLayoutVars>
          <dgm:bulletEnabled val="1"/>
        </dgm:presLayoutVars>
      </dgm:prSet>
      <dgm:spPr/>
    </dgm:pt>
    <dgm:pt modelId="{5E8F09BB-0161-ED49-8BB6-59CDD95EF5D8}" type="pres">
      <dgm:prSet presAssocID="{D4526377-1AD3-A647-850D-925063C74C2C}" presName="spaceBetweenRectangles" presStyleCnt="0"/>
      <dgm:spPr/>
    </dgm:pt>
    <dgm:pt modelId="{4B04DB48-56AA-BC49-8BD9-61A54BB3FC25}" type="pres">
      <dgm:prSet presAssocID="{8192EABC-C446-6B40-91E5-36F26C7D7638}" presName="parentLin" presStyleCnt="0"/>
      <dgm:spPr/>
    </dgm:pt>
    <dgm:pt modelId="{E5546D6E-76CE-9F4D-B1FD-7A9E3B209E43}" type="pres">
      <dgm:prSet presAssocID="{8192EABC-C446-6B40-91E5-36F26C7D763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72F58E8-FFBD-0148-B9F4-56B278F497AD}" type="pres">
      <dgm:prSet presAssocID="{8192EABC-C446-6B40-91E5-36F26C7D763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DF5EA-A4A5-764E-8211-8086D1F1B506}" type="pres">
      <dgm:prSet presAssocID="{8192EABC-C446-6B40-91E5-36F26C7D7638}" presName="negativeSpace" presStyleCnt="0"/>
      <dgm:spPr/>
    </dgm:pt>
    <dgm:pt modelId="{6A270B43-95BD-CB4A-8C9C-2EC4C7B87B71}" type="pres">
      <dgm:prSet presAssocID="{8192EABC-C446-6B40-91E5-36F26C7D7638}" presName="childText" presStyleLbl="conFgAcc1" presStyleIdx="1" presStyleCnt="4">
        <dgm:presLayoutVars>
          <dgm:bulletEnabled val="1"/>
        </dgm:presLayoutVars>
      </dgm:prSet>
      <dgm:spPr/>
    </dgm:pt>
    <dgm:pt modelId="{A9C8FC6A-F811-D343-A9EB-EF3487EBFF00}" type="pres">
      <dgm:prSet presAssocID="{7BEB5824-0F85-CB4A-B59A-A4261105B035}" presName="spaceBetweenRectangles" presStyleCnt="0"/>
      <dgm:spPr/>
    </dgm:pt>
    <dgm:pt modelId="{BA9AF350-AC1E-8C42-9B81-8684197BB9A2}" type="pres">
      <dgm:prSet presAssocID="{4F93677B-C4C7-E649-B281-EA9F1190B858}" presName="parentLin" presStyleCnt="0"/>
      <dgm:spPr/>
    </dgm:pt>
    <dgm:pt modelId="{B07813F0-699E-B343-9466-7D74F103CEAC}" type="pres">
      <dgm:prSet presAssocID="{4F93677B-C4C7-E649-B281-EA9F1190B85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8D85DF95-5B0B-5E4D-BA7A-3EB27F49B39B}" type="pres">
      <dgm:prSet presAssocID="{4F93677B-C4C7-E649-B281-EA9F1190B85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72C86-5CA4-3644-81FA-D26D641CCBAB}" type="pres">
      <dgm:prSet presAssocID="{4F93677B-C4C7-E649-B281-EA9F1190B858}" presName="negativeSpace" presStyleCnt="0"/>
      <dgm:spPr/>
    </dgm:pt>
    <dgm:pt modelId="{22F82D5E-0B7D-A64B-B301-6F5C0FE9DA7F}" type="pres">
      <dgm:prSet presAssocID="{4F93677B-C4C7-E649-B281-EA9F1190B858}" presName="childText" presStyleLbl="conFgAcc1" presStyleIdx="2" presStyleCnt="4">
        <dgm:presLayoutVars>
          <dgm:bulletEnabled val="1"/>
        </dgm:presLayoutVars>
      </dgm:prSet>
      <dgm:spPr/>
    </dgm:pt>
    <dgm:pt modelId="{9E6080E3-3AEA-4244-BE8C-968F2E52BBC4}" type="pres">
      <dgm:prSet presAssocID="{8745FD20-18C5-9D4B-B109-9E42D0AE21FD}" presName="spaceBetweenRectangles" presStyleCnt="0"/>
      <dgm:spPr/>
    </dgm:pt>
    <dgm:pt modelId="{C0B7B6E1-9BAA-9849-96F8-7EE8B5288E19}" type="pres">
      <dgm:prSet presAssocID="{9BAA1BB8-3F90-2F47-86BD-2AED8CA8CEEB}" presName="parentLin" presStyleCnt="0"/>
      <dgm:spPr/>
    </dgm:pt>
    <dgm:pt modelId="{E8507004-26A2-FF44-984F-5140E654D334}" type="pres">
      <dgm:prSet presAssocID="{9BAA1BB8-3F90-2F47-86BD-2AED8CA8CEE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24F25EA-F66A-CB47-92B0-777BB02D1DD0}" type="pres">
      <dgm:prSet presAssocID="{9BAA1BB8-3F90-2F47-86BD-2AED8CA8CEE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AB9D8F-DF4B-3F46-A020-0E926E71173B}" type="pres">
      <dgm:prSet presAssocID="{9BAA1BB8-3F90-2F47-86BD-2AED8CA8CEEB}" presName="negativeSpace" presStyleCnt="0"/>
      <dgm:spPr/>
    </dgm:pt>
    <dgm:pt modelId="{45851F3D-FA92-1A40-ACC2-4A8478BD15D6}" type="pres">
      <dgm:prSet presAssocID="{9BAA1BB8-3F90-2F47-86BD-2AED8CA8CEE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BBF582-15A0-1C4B-A317-730EE53DE69F}" srcId="{68BE6C6C-6B70-0A48-9B9A-BC16EE7794AB}" destId="{9BAA1BB8-3F90-2F47-86BD-2AED8CA8CEEB}" srcOrd="3" destOrd="0" parTransId="{68429091-6212-4649-8252-51754EDF1C6B}" sibTransId="{A9D200DE-54D3-2E40-B888-21061A29A4C0}"/>
    <dgm:cxn modelId="{95681E6D-3038-914B-A28C-3C8E65C94FEE}" type="presOf" srcId="{8192EABC-C446-6B40-91E5-36F26C7D7638}" destId="{F72F58E8-FFBD-0148-B9F4-56B278F497AD}" srcOrd="1" destOrd="0" presId="urn:microsoft.com/office/officeart/2005/8/layout/list1"/>
    <dgm:cxn modelId="{4593767B-40BC-0548-B08B-650128DE0533}" type="presOf" srcId="{68BE6C6C-6B70-0A48-9B9A-BC16EE7794AB}" destId="{2392FCF4-256C-D046-A897-D59C0BA50B0A}" srcOrd="0" destOrd="0" presId="urn:microsoft.com/office/officeart/2005/8/layout/list1"/>
    <dgm:cxn modelId="{EC876DCE-D4E9-984E-8E79-BF723F63FE49}" type="presOf" srcId="{9BAA1BB8-3F90-2F47-86BD-2AED8CA8CEEB}" destId="{E8507004-26A2-FF44-984F-5140E654D334}" srcOrd="0" destOrd="0" presId="urn:microsoft.com/office/officeart/2005/8/layout/list1"/>
    <dgm:cxn modelId="{E119251D-712B-5146-B97B-A179426A02B7}" type="presOf" srcId="{4F93677B-C4C7-E649-B281-EA9F1190B858}" destId="{B07813F0-699E-B343-9466-7D74F103CEAC}" srcOrd="0" destOrd="0" presId="urn:microsoft.com/office/officeart/2005/8/layout/list1"/>
    <dgm:cxn modelId="{E3D0AE3C-05AD-CB4D-9EFB-D55D0DF92E69}" type="presOf" srcId="{4F93677B-C4C7-E649-B281-EA9F1190B858}" destId="{8D85DF95-5B0B-5E4D-BA7A-3EB27F49B39B}" srcOrd="1" destOrd="0" presId="urn:microsoft.com/office/officeart/2005/8/layout/list1"/>
    <dgm:cxn modelId="{DA3A73AF-71EB-694B-8CAD-55F0DC8CB953}" srcId="{68BE6C6C-6B70-0A48-9B9A-BC16EE7794AB}" destId="{8192EABC-C446-6B40-91E5-36F26C7D7638}" srcOrd="1" destOrd="0" parTransId="{2C2D86E0-75A3-0F4B-B9A0-BB820BBFFF94}" sibTransId="{7BEB5824-0F85-CB4A-B59A-A4261105B035}"/>
    <dgm:cxn modelId="{1A7BF235-AAD8-8C4F-97C7-E2065079B9C0}" srcId="{68BE6C6C-6B70-0A48-9B9A-BC16EE7794AB}" destId="{013D5EFF-4BE2-FF47-8CA3-2BF9FB9F5AD5}" srcOrd="0" destOrd="0" parTransId="{38D2C6BC-1B22-8F4A-A802-ECF4B2E37052}" sibTransId="{D4526377-1AD3-A647-850D-925063C74C2C}"/>
    <dgm:cxn modelId="{7C59DE49-2368-9147-B499-FC1B9BA93943}" srcId="{68BE6C6C-6B70-0A48-9B9A-BC16EE7794AB}" destId="{4F93677B-C4C7-E649-B281-EA9F1190B858}" srcOrd="2" destOrd="0" parTransId="{D69A7248-88EA-8043-BD85-2BB36C55E2C6}" sibTransId="{8745FD20-18C5-9D4B-B109-9E42D0AE21FD}"/>
    <dgm:cxn modelId="{02D10B5D-F43A-B14C-973A-BD135CA74474}" type="presOf" srcId="{013D5EFF-4BE2-FF47-8CA3-2BF9FB9F5AD5}" destId="{E4C7239B-9338-234C-A6E3-6F2E6A74E92E}" srcOrd="1" destOrd="0" presId="urn:microsoft.com/office/officeart/2005/8/layout/list1"/>
    <dgm:cxn modelId="{C665F59A-F079-E840-B754-A10C0E5C0D08}" type="presOf" srcId="{8192EABC-C446-6B40-91E5-36F26C7D7638}" destId="{E5546D6E-76CE-9F4D-B1FD-7A9E3B209E43}" srcOrd="0" destOrd="0" presId="urn:microsoft.com/office/officeart/2005/8/layout/list1"/>
    <dgm:cxn modelId="{251D5F10-9C78-3A41-B53E-58C0F15476A7}" type="presOf" srcId="{9BAA1BB8-3F90-2F47-86BD-2AED8CA8CEEB}" destId="{624F25EA-F66A-CB47-92B0-777BB02D1DD0}" srcOrd="1" destOrd="0" presId="urn:microsoft.com/office/officeart/2005/8/layout/list1"/>
    <dgm:cxn modelId="{8508ED7C-E0EF-3D4F-8724-04EAAB12C83E}" type="presOf" srcId="{013D5EFF-4BE2-FF47-8CA3-2BF9FB9F5AD5}" destId="{B8F7A96E-9206-F34B-943E-014D12F7E9F1}" srcOrd="0" destOrd="0" presId="urn:microsoft.com/office/officeart/2005/8/layout/list1"/>
    <dgm:cxn modelId="{34AB3DC8-EE01-8844-BC07-4FB25BFED3A3}" type="presParOf" srcId="{2392FCF4-256C-D046-A897-D59C0BA50B0A}" destId="{374FAC55-096C-BD45-A8F7-F34E619DDCB9}" srcOrd="0" destOrd="0" presId="urn:microsoft.com/office/officeart/2005/8/layout/list1"/>
    <dgm:cxn modelId="{7701410D-D5C9-B142-B2B9-2371D03BC3CF}" type="presParOf" srcId="{374FAC55-096C-BD45-A8F7-F34E619DDCB9}" destId="{B8F7A96E-9206-F34B-943E-014D12F7E9F1}" srcOrd="0" destOrd="0" presId="urn:microsoft.com/office/officeart/2005/8/layout/list1"/>
    <dgm:cxn modelId="{6ADF7C27-9768-D34B-BD4E-E3BF4D15351C}" type="presParOf" srcId="{374FAC55-096C-BD45-A8F7-F34E619DDCB9}" destId="{E4C7239B-9338-234C-A6E3-6F2E6A74E92E}" srcOrd="1" destOrd="0" presId="urn:microsoft.com/office/officeart/2005/8/layout/list1"/>
    <dgm:cxn modelId="{454E2D86-4AFA-5646-923C-203F0AFF8E06}" type="presParOf" srcId="{2392FCF4-256C-D046-A897-D59C0BA50B0A}" destId="{90CAB191-9649-694B-9CE9-9B76F73FB2CD}" srcOrd="1" destOrd="0" presId="urn:microsoft.com/office/officeart/2005/8/layout/list1"/>
    <dgm:cxn modelId="{B7EFD7C1-F486-3541-B33D-D73DBE6CC2A4}" type="presParOf" srcId="{2392FCF4-256C-D046-A897-D59C0BA50B0A}" destId="{175D7787-6EFD-F941-ABA1-4221DE7C6A77}" srcOrd="2" destOrd="0" presId="urn:microsoft.com/office/officeart/2005/8/layout/list1"/>
    <dgm:cxn modelId="{467ECFE2-7A6D-B649-8123-70D91D4237FB}" type="presParOf" srcId="{2392FCF4-256C-D046-A897-D59C0BA50B0A}" destId="{5E8F09BB-0161-ED49-8BB6-59CDD95EF5D8}" srcOrd="3" destOrd="0" presId="urn:microsoft.com/office/officeart/2005/8/layout/list1"/>
    <dgm:cxn modelId="{0C6064F1-DF64-C044-8D63-D0F2559A33D5}" type="presParOf" srcId="{2392FCF4-256C-D046-A897-D59C0BA50B0A}" destId="{4B04DB48-56AA-BC49-8BD9-61A54BB3FC25}" srcOrd="4" destOrd="0" presId="urn:microsoft.com/office/officeart/2005/8/layout/list1"/>
    <dgm:cxn modelId="{5C29774A-8045-C54F-8328-4B7C5F902FE6}" type="presParOf" srcId="{4B04DB48-56AA-BC49-8BD9-61A54BB3FC25}" destId="{E5546D6E-76CE-9F4D-B1FD-7A9E3B209E43}" srcOrd="0" destOrd="0" presId="urn:microsoft.com/office/officeart/2005/8/layout/list1"/>
    <dgm:cxn modelId="{FBC10341-1872-7F47-AC45-E9D081E75669}" type="presParOf" srcId="{4B04DB48-56AA-BC49-8BD9-61A54BB3FC25}" destId="{F72F58E8-FFBD-0148-B9F4-56B278F497AD}" srcOrd="1" destOrd="0" presId="urn:microsoft.com/office/officeart/2005/8/layout/list1"/>
    <dgm:cxn modelId="{9D37F206-C364-A741-9F58-8D8A946C61BE}" type="presParOf" srcId="{2392FCF4-256C-D046-A897-D59C0BA50B0A}" destId="{5D6DF5EA-A4A5-764E-8211-8086D1F1B506}" srcOrd="5" destOrd="0" presId="urn:microsoft.com/office/officeart/2005/8/layout/list1"/>
    <dgm:cxn modelId="{2E6975C1-E779-F543-B127-DC5C265DCD20}" type="presParOf" srcId="{2392FCF4-256C-D046-A897-D59C0BA50B0A}" destId="{6A270B43-95BD-CB4A-8C9C-2EC4C7B87B71}" srcOrd="6" destOrd="0" presId="urn:microsoft.com/office/officeart/2005/8/layout/list1"/>
    <dgm:cxn modelId="{D3F2B724-8CD0-4E43-BA3E-730DDDBBE174}" type="presParOf" srcId="{2392FCF4-256C-D046-A897-D59C0BA50B0A}" destId="{A9C8FC6A-F811-D343-A9EB-EF3487EBFF00}" srcOrd="7" destOrd="0" presId="urn:microsoft.com/office/officeart/2005/8/layout/list1"/>
    <dgm:cxn modelId="{5B85E21D-A307-5A40-9936-9BD854BB656E}" type="presParOf" srcId="{2392FCF4-256C-D046-A897-D59C0BA50B0A}" destId="{BA9AF350-AC1E-8C42-9B81-8684197BB9A2}" srcOrd="8" destOrd="0" presId="urn:microsoft.com/office/officeart/2005/8/layout/list1"/>
    <dgm:cxn modelId="{1488AD5D-2ECD-794E-BD7B-C3A7E72537E6}" type="presParOf" srcId="{BA9AF350-AC1E-8C42-9B81-8684197BB9A2}" destId="{B07813F0-699E-B343-9466-7D74F103CEAC}" srcOrd="0" destOrd="0" presId="urn:microsoft.com/office/officeart/2005/8/layout/list1"/>
    <dgm:cxn modelId="{AD0F6D6A-D94F-6D44-A7E4-DB1284C18EE7}" type="presParOf" srcId="{BA9AF350-AC1E-8C42-9B81-8684197BB9A2}" destId="{8D85DF95-5B0B-5E4D-BA7A-3EB27F49B39B}" srcOrd="1" destOrd="0" presId="urn:microsoft.com/office/officeart/2005/8/layout/list1"/>
    <dgm:cxn modelId="{FAE9C3F0-8A91-A24D-8AB4-6E4A80FA3BC7}" type="presParOf" srcId="{2392FCF4-256C-D046-A897-D59C0BA50B0A}" destId="{D1772C86-5CA4-3644-81FA-D26D641CCBAB}" srcOrd="9" destOrd="0" presId="urn:microsoft.com/office/officeart/2005/8/layout/list1"/>
    <dgm:cxn modelId="{C118A733-3ED3-6545-A4AD-5A73B490A39A}" type="presParOf" srcId="{2392FCF4-256C-D046-A897-D59C0BA50B0A}" destId="{22F82D5E-0B7D-A64B-B301-6F5C0FE9DA7F}" srcOrd="10" destOrd="0" presId="urn:microsoft.com/office/officeart/2005/8/layout/list1"/>
    <dgm:cxn modelId="{D11A2A94-A6DD-5646-B398-C9083EBF7276}" type="presParOf" srcId="{2392FCF4-256C-D046-A897-D59C0BA50B0A}" destId="{9E6080E3-3AEA-4244-BE8C-968F2E52BBC4}" srcOrd="11" destOrd="0" presId="urn:microsoft.com/office/officeart/2005/8/layout/list1"/>
    <dgm:cxn modelId="{01F08F0D-E7FF-584D-A2A3-44F5726BBD2C}" type="presParOf" srcId="{2392FCF4-256C-D046-A897-D59C0BA50B0A}" destId="{C0B7B6E1-9BAA-9849-96F8-7EE8B5288E19}" srcOrd="12" destOrd="0" presId="urn:microsoft.com/office/officeart/2005/8/layout/list1"/>
    <dgm:cxn modelId="{175CE7A1-5849-C243-A040-F3B3182E35EA}" type="presParOf" srcId="{C0B7B6E1-9BAA-9849-96F8-7EE8B5288E19}" destId="{E8507004-26A2-FF44-984F-5140E654D334}" srcOrd="0" destOrd="0" presId="urn:microsoft.com/office/officeart/2005/8/layout/list1"/>
    <dgm:cxn modelId="{1283BC13-07FE-A74F-A1EB-80D34C3087D5}" type="presParOf" srcId="{C0B7B6E1-9BAA-9849-96F8-7EE8B5288E19}" destId="{624F25EA-F66A-CB47-92B0-777BB02D1DD0}" srcOrd="1" destOrd="0" presId="urn:microsoft.com/office/officeart/2005/8/layout/list1"/>
    <dgm:cxn modelId="{BC8B007C-7B58-D54B-A8D3-207EE70159C7}" type="presParOf" srcId="{2392FCF4-256C-D046-A897-D59C0BA50B0A}" destId="{75AB9D8F-DF4B-3F46-A020-0E926E71173B}" srcOrd="13" destOrd="0" presId="urn:microsoft.com/office/officeart/2005/8/layout/list1"/>
    <dgm:cxn modelId="{923BE807-EAD5-8E48-BD92-7F2772779C98}" type="presParOf" srcId="{2392FCF4-256C-D046-A897-D59C0BA50B0A}" destId="{45851F3D-FA92-1A40-ACC2-4A8478BD15D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9DDBB3-D641-344B-A222-A80C0068E089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3213C-7B21-B840-8F2A-1D427AC39A8D}">
      <dgm:prSet phldrT="[Text]" custT="1"/>
      <dgm:spPr/>
      <dgm:t>
        <a:bodyPr/>
        <a:lstStyle/>
        <a:p>
          <a:r>
            <a:rPr lang="en-US" sz="2800" dirty="0" smtClean="0"/>
            <a:t>People “live for today” expecting to be more patient tomorrow but then tomorrow is today</a:t>
          </a:r>
          <a:endParaRPr lang="en-US" sz="2800" dirty="0"/>
        </a:p>
      </dgm:t>
    </dgm:pt>
    <dgm:pt modelId="{2ACDA0EE-5E18-5F4E-9E6D-7105922FCEA7}" type="parTrans" cxnId="{64ED0341-F6F6-CD48-A153-B7F71846D8D6}">
      <dgm:prSet/>
      <dgm:spPr/>
      <dgm:t>
        <a:bodyPr/>
        <a:lstStyle/>
        <a:p>
          <a:endParaRPr lang="en-US"/>
        </a:p>
      </dgm:t>
    </dgm:pt>
    <dgm:pt modelId="{076C5D86-840E-CA4E-B6F5-1CFEA2DDC82B}" type="sibTrans" cxnId="{64ED0341-F6F6-CD48-A153-B7F71846D8D6}">
      <dgm:prSet/>
      <dgm:spPr/>
      <dgm:t>
        <a:bodyPr/>
        <a:lstStyle/>
        <a:p>
          <a:endParaRPr lang="en-US"/>
        </a:p>
      </dgm:t>
    </dgm:pt>
    <dgm:pt modelId="{82A9F496-4015-DC46-AE64-D5588BCD6E42}">
      <dgm:prSet custT="1"/>
      <dgm:spPr/>
      <dgm:t>
        <a:bodyPr/>
        <a:lstStyle/>
        <a:p>
          <a:r>
            <a:rPr lang="en-US" sz="2800" dirty="0" smtClean="0"/>
            <a:t>People place more value of items in their possession than the same item not in their possession</a:t>
          </a:r>
          <a:endParaRPr lang="en-US" sz="2800" dirty="0"/>
        </a:p>
      </dgm:t>
    </dgm:pt>
    <dgm:pt modelId="{979429F2-5757-234A-BEE0-6F6CA53AAB1D}" type="parTrans" cxnId="{77FCB0E3-4BB6-0A43-A3C9-72EC3BC08654}">
      <dgm:prSet/>
      <dgm:spPr/>
      <dgm:t>
        <a:bodyPr/>
        <a:lstStyle/>
        <a:p>
          <a:endParaRPr lang="en-US"/>
        </a:p>
      </dgm:t>
    </dgm:pt>
    <dgm:pt modelId="{61C10499-9AE9-6A4D-BBBD-C959BA65E318}" type="sibTrans" cxnId="{77FCB0E3-4BB6-0A43-A3C9-72EC3BC08654}">
      <dgm:prSet/>
      <dgm:spPr/>
      <dgm:t>
        <a:bodyPr/>
        <a:lstStyle/>
        <a:p>
          <a:endParaRPr lang="en-US"/>
        </a:p>
      </dgm:t>
    </dgm:pt>
    <dgm:pt modelId="{0C7951EA-3C25-2048-B514-6A8EBE12D8D9}" type="pres">
      <dgm:prSet presAssocID="{659DDBB3-D641-344B-A222-A80C0068E08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E20A0F-6F2D-5F4F-8C0C-F2B3C3E31A52}" type="pres">
      <dgm:prSet presAssocID="{4BB3213C-7B21-B840-8F2A-1D427AC39A8D}" presName="parentLin" presStyleCnt="0"/>
      <dgm:spPr/>
    </dgm:pt>
    <dgm:pt modelId="{2D1F3993-214E-7342-A1D6-1E6043402B4B}" type="pres">
      <dgm:prSet presAssocID="{4BB3213C-7B21-B840-8F2A-1D427AC39A8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8776457-4AF1-E846-BB95-64F5F22A00D1}" type="pres">
      <dgm:prSet presAssocID="{4BB3213C-7B21-B840-8F2A-1D427AC39A8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2475E5-3615-AA42-9F3D-D2FA5A5268A5}" type="pres">
      <dgm:prSet presAssocID="{4BB3213C-7B21-B840-8F2A-1D427AC39A8D}" presName="negativeSpace" presStyleCnt="0"/>
      <dgm:spPr/>
    </dgm:pt>
    <dgm:pt modelId="{5F85772A-67FB-C94E-849C-CBE91BEF9D74}" type="pres">
      <dgm:prSet presAssocID="{4BB3213C-7B21-B840-8F2A-1D427AC39A8D}" presName="childText" presStyleLbl="conFgAcc1" presStyleIdx="0" presStyleCnt="2">
        <dgm:presLayoutVars>
          <dgm:bulletEnabled val="1"/>
        </dgm:presLayoutVars>
      </dgm:prSet>
      <dgm:spPr/>
    </dgm:pt>
    <dgm:pt modelId="{B9F8F318-0866-4A49-B973-23319E44F485}" type="pres">
      <dgm:prSet presAssocID="{076C5D86-840E-CA4E-B6F5-1CFEA2DDC82B}" presName="spaceBetweenRectangles" presStyleCnt="0"/>
      <dgm:spPr/>
    </dgm:pt>
    <dgm:pt modelId="{24D33DF0-9752-5046-AA12-EBE21D0F6115}" type="pres">
      <dgm:prSet presAssocID="{82A9F496-4015-DC46-AE64-D5588BCD6E42}" presName="parentLin" presStyleCnt="0"/>
      <dgm:spPr/>
    </dgm:pt>
    <dgm:pt modelId="{85BFD230-D908-2743-BD7E-FA7C38D98AF9}" type="pres">
      <dgm:prSet presAssocID="{82A9F496-4015-DC46-AE64-D5588BCD6E4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59E64EAE-A235-3249-8C64-E44EA9C57CAA}" type="pres">
      <dgm:prSet presAssocID="{82A9F496-4015-DC46-AE64-D5588BCD6E4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EA1ED-80B2-B44F-B1FE-FFDBAE5B3B0C}" type="pres">
      <dgm:prSet presAssocID="{82A9F496-4015-DC46-AE64-D5588BCD6E42}" presName="negativeSpace" presStyleCnt="0"/>
      <dgm:spPr/>
    </dgm:pt>
    <dgm:pt modelId="{F971C6C8-0A56-0E49-9D7E-937C35D8BA50}" type="pres">
      <dgm:prSet presAssocID="{82A9F496-4015-DC46-AE64-D5588BCD6E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DE66ACE-62D1-4043-B6B3-3887C2AFDB98}" type="presOf" srcId="{659DDBB3-D641-344B-A222-A80C0068E089}" destId="{0C7951EA-3C25-2048-B514-6A8EBE12D8D9}" srcOrd="0" destOrd="0" presId="urn:microsoft.com/office/officeart/2005/8/layout/list1"/>
    <dgm:cxn modelId="{A05C0CD9-AEBC-B74D-95CF-A3CD31962A29}" type="presOf" srcId="{4BB3213C-7B21-B840-8F2A-1D427AC39A8D}" destId="{2D1F3993-214E-7342-A1D6-1E6043402B4B}" srcOrd="0" destOrd="0" presId="urn:microsoft.com/office/officeart/2005/8/layout/list1"/>
    <dgm:cxn modelId="{77FCB0E3-4BB6-0A43-A3C9-72EC3BC08654}" srcId="{659DDBB3-D641-344B-A222-A80C0068E089}" destId="{82A9F496-4015-DC46-AE64-D5588BCD6E42}" srcOrd="1" destOrd="0" parTransId="{979429F2-5757-234A-BEE0-6F6CA53AAB1D}" sibTransId="{61C10499-9AE9-6A4D-BBBD-C959BA65E318}"/>
    <dgm:cxn modelId="{5F647090-8E48-9F4E-9152-811149344C80}" type="presOf" srcId="{4BB3213C-7B21-B840-8F2A-1D427AC39A8D}" destId="{D8776457-4AF1-E846-BB95-64F5F22A00D1}" srcOrd="1" destOrd="0" presId="urn:microsoft.com/office/officeart/2005/8/layout/list1"/>
    <dgm:cxn modelId="{64ED0341-F6F6-CD48-A153-B7F71846D8D6}" srcId="{659DDBB3-D641-344B-A222-A80C0068E089}" destId="{4BB3213C-7B21-B840-8F2A-1D427AC39A8D}" srcOrd="0" destOrd="0" parTransId="{2ACDA0EE-5E18-5F4E-9E6D-7105922FCEA7}" sibTransId="{076C5D86-840E-CA4E-B6F5-1CFEA2DDC82B}"/>
    <dgm:cxn modelId="{0B675769-1EC2-5349-A75B-2B3EF697A17D}" type="presOf" srcId="{82A9F496-4015-DC46-AE64-D5588BCD6E42}" destId="{59E64EAE-A235-3249-8C64-E44EA9C57CAA}" srcOrd="1" destOrd="0" presId="urn:microsoft.com/office/officeart/2005/8/layout/list1"/>
    <dgm:cxn modelId="{DD24B2D7-9F21-084D-8056-919EAAEA86A5}" type="presOf" srcId="{82A9F496-4015-DC46-AE64-D5588BCD6E42}" destId="{85BFD230-D908-2743-BD7E-FA7C38D98AF9}" srcOrd="0" destOrd="0" presId="urn:microsoft.com/office/officeart/2005/8/layout/list1"/>
    <dgm:cxn modelId="{FDA537DE-9E81-FD4A-9F26-2356DEB1EEE8}" type="presParOf" srcId="{0C7951EA-3C25-2048-B514-6A8EBE12D8D9}" destId="{05E20A0F-6F2D-5F4F-8C0C-F2B3C3E31A52}" srcOrd="0" destOrd="0" presId="urn:microsoft.com/office/officeart/2005/8/layout/list1"/>
    <dgm:cxn modelId="{CEE41BEA-F659-A34C-B7F1-D27C7B8D5E67}" type="presParOf" srcId="{05E20A0F-6F2D-5F4F-8C0C-F2B3C3E31A52}" destId="{2D1F3993-214E-7342-A1D6-1E6043402B4B}" srcOrd="0" destOrd="0" presId="urn:microsoft.com/office/officeart/2005/8/layout/list1"/>
    <dgm:cxn modelId="{649BAD57-1B4A-F546-8D24-18671B082B44}" type="presParOf" srcId="{05E20A0F-6F2D-5F4F-8C0C-F2B3C3E31A52}" destId="{D8776457-4AF1-E846-BB95-64F5F22A00D1}" srcOrd="1" destOrd="0" presId="urn:microsoft.com/office/officeart/2005/8/layout/list1"/>
    <dgm:cxn modelId="{02332F17-6D84-B14A-9F05-C7871ADD3B79}" type="presParOf" srcId="{0C7951EA-3C25-2048-B514-6A8EBE12D8D9}" destId="{152475E5-3615-AA42-9F3D-D2FA5A5268A5}" srcOrd="1" destOrd="0" presId="urn:microsoft.com/office/officeart/2005/8/layout/list1"/>
    <dgm:cxn modelId="{AA82EF94-AD3B-7743-904C-F4EBCC48B670}" type="presParOf" srcId="{0C7951EA-3C25-2048-B514-6A8EBE12D8D9}" destId="{5F85772A-67FB-C94E-849C-CBE91BEF9D74}" srcOrd="2" destOrd="0" presId="urn:microsoft.com/office/officeart/2005/8/layout/list1"/>
    <dgm:cxn modelId="{9030E0DF-D596-B247-BD42-6282344CE17E}" type="presParOf" srcId="{0C7951EA-3C25-2048-B514-6A8EBE12D8D9}" destId="{B9F8F318-0866-4A49-B973-23319E44F485}" srcOrd="3" destOrd="0" presId="urn:microsoft.com/office/officeart/2005/8/layout/list1"/>
    <dgm:cxn modelId="{CC614961-39B9-B144-A9FB-6473FFFA63A0}" type="presParOf" srcId="{0C7951EA-3C25-2048-B514-6A8EBE12D8D9}" destId="{24D33DF0-9752-5046-AA12-EBE21D0F6115}" srcOrd="4" destOrd="0" presId="urn:microsoft.com/office/officeart/2005/8/layout/list1"/>
    <dgm:cxn modelId="{388DB43F-DDB7-2B45-8862-383EB60DFBC3}" type="presParOf" srcId="{24D33DF0-9752-5046-AA12-EBE21D0F6115}" destId="{85BFD230-D908-2743-BD7E-FA7C38D98AF9}" srcOrd="0" destOrd="0" presId="urn:microsoft.com/office/officeart/2005/8/layout/list1"/>
    <dgm:cxn modelId="{F9AFA201-70FC-7E4A-98AD-C88CC6492E6F}" type="presParOf" srcId="{24D33DF0-9752-5046-AA12-EBE21D0F6115}" destId="{59E64EAE-A235-3249-8C64-E44EA9C57CAA}" srcOrd="1" destOrd="0" presId="urn:microsoft.com/office/officeart/2005/8/layout/list1"/>
    <dgm:cxn modelId="{51070C36-C3C0-6C45-9AF6-667E07974AF4}" type="presParOf" srcId="{0C7951EA-3C25-2048-B514-6A8EBE12D8D9}" destId="{79DEA1ED-80B2-B44F-B1FE-FFDBAE5B3B0C}" srcOrd="5" destOrd="0" presId="urn:microsoft.com/office/officeart/2005/8/layout/list1"/>
    <dgm:cxn modelId="{B41A3773-D510-2543-BD66-F969401060A2}" type="presParOf" srcId="{0C7951EA-3C25-2048-B514-6A8EBE12D8D9}" destId="{F971C6C8-0A56-0E49-9D7E-937C35D8BA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1" tIns="46745" rIns="93491" bIns="467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8" y="0"/>
            <a:ext cx="3056414" cy="465455"/>
          </a:xfrm>
          <a:prstGeom prst="rect">
            <a:avLst/>
          </a:prstGeom>
        </p:spPr>
        <p:txBody>
          <a:bodyPr vert="horz" lIns="93491" tIns="46745" rIns="93491" bIns="46745" rtlCol="0"/>
          <a:lstStyle>
            <a:lvl1pPr algn="r">
              <a:defRPr sz="1200"/>
            </a:lvl1pPr>
          </a:lstStyle>
          <a:p>
            <a:fld id="{49856122-4315-654B-A896-D53885A81630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1" tIns="46745" rIns="93491" bIns="467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8" y="8842029"/>
            <a:ext cx="3056414" cy="465455"/>
          </a:xfrm>
          <a:prstGeom prst="rect">
            <a:avLst/>
          </a:prstGeom>
        </p:spPr>
        <p:txBody>
          <a:bodyPr vert="horz" lIns="93491" tIns="46745" rIns="93491" bIns="46745" rtlCol="0" anchor="b"/>
          <a:lstStyle>
            <a:lvl1pPr algn="r">
              <a:defRPr sz="1200"/>
            </a:lvl1pPr>
          </a:lstStyle>
          <a:p>
            <a:fld id="{1447BC8F-63BF-A54A-95EA-4274C323BB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78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1" tIns="46745" rIns="93491" bIns="4674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8" y="0"/>
            <a:ext cx="3056414" cy="465455"/>
          </a:xfrm>
          <a:prstGeom prst="rect">
            <a:avLst/>
          </a:prstGeom>
        </p:spPr>
        <p:txBody>
          <a:bodyPr vert="horz" lIns="93491" tIns="46745" rIns="93491" bIns="46745" rtlCol="0"/>
          <a:lstStyle>
            <a:lvl1pPr algn="r">
              <a:defRPr sz="1200"/>
            </a:lvl1pPr>
          </a:lstStyle>
          <a:p>
            <a:fld id="{46613F57-7031-244F-A261-1E440CF831C9}" type="datetimeFigureOut">
              <a:rPr lang="en-US" smtClean="0"/>
              <a:pPr/>
              <a:t>11/6/2012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6913"/>
            <a:ext cx="4656137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1" tIns="46745" rIns="93491" bIns="4674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1" tIns="46745" rIns="93491" bIns="4674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1" tIns="46745" rIns="93491" bIns="4674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8" y="8842029"/>
            <a:ext cx="3056414" cy="465455"/>
          </a:xfrm>
          <a:prstGeom prst="rect">
            <a:avLst/>
          </a:prstGeom>
        </p:spPr>
        <p:txBody>
          <a:bodyPr vert="horz" lIns="93491" tIns="46745" rIns="93491" bIns="46745" rtlCol="0" anchor="b"/>
          <a:lstStyle>
            <a:lvl1pPr algn="r">
              <a:defRPr sz="1200"/>
            </a:lvl1pPr>
          </a:lstStyle>
          <a:p>
            <a:fld id="{0E619B2B-3F8E-6D4D-A00E-9BA58BA5F2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8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19B2B-3F8E-6D4D-A00E-9BA58BA5F25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1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FIX THIS SO</a:t>
            </a:r>
            <a:r>
              <a:rPr lang="en-US" baseline="0" dirty="0" smtClean="0"/>
              <a:t> IT IS TWO ON TOP AND TWO ON BOTTOM AND READABLE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9C313-7ADA-44F2-8126-5075ED7554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1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96855" y="-1"/>
            <a:ext cx="5447145" cy="573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Screen shot 2011-03-07 at 3.27.17 PM.pn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07" y="442768"/>
            <a:ext cx="5511800" cy="48514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318654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head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46361" y="2597727"/>
            <a:ext cx="6857999" cy="1662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913912" y="2130425"/>
            <a:ext cx="4710543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3912" y="3595832"/>
            <a:ext cx="4710543" cy="157003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glo_extra_rgb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4" y="2130425"/>
            <a:ext cx="2930791" cy="102267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738090"/>
            <a:ext cx="9144000" cy="1131456"/>
          </a:xfrm>
          <a:prstGeom prst="rect">
            <a:avLst/>
          </a:prstGeom>
          <a:solidFill>
            <a:srgbClr val="004D8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13912" y="5165869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5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704274" y="0"/>
            <a:ext cx="6735618" cy="128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182" y="1600201"/>
            <a:ext cx="7285182" cy="440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en-US" smtClean="0"/>
              <a:t>November 14,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F0B54314-BF1E-5E4D-920D-F0DE0E6607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440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406900"/>
            <a:ext cx="9144000" cy="2462645"/>
          </a:xfrm>
          <a:prstGeom prst="rect">
            <a:avLst/>
          </a:prstGeom>
          <a:solidFill>
            <a:srgbClr val="004D8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F0B54314-BF1E-5E4D-920D-F0DE0E6607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l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18" y="379060"/>
            <a:ext cx="1442805" cy="4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2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F0B54314-BF1E-5E4D-920D-F0DE0E6607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99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4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77850" y="1500188"/>
            <a:ext cx="7780338" cy="40179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41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789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5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172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5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4314-BF1E-5E4D-920D-F0DE0E6607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0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1-03-07 at 3.27.17 PM.png"/>
          <p:cNvPicPr>
            <a:picLocks noChangeAspect="1"/>
          </p:cNvPicPr>
          <p:nvPr userDrawn="1"/>
        </p:nvPicPr>
        <p:blipFill>
          <a:blip r:embed="rId11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12" y="1833473"/>
            <a:ext cx="4579346" cy="403067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black">
          <a:xfrm>
            <a:off x="0" y="6126163"/>
            <a:ext cx="9144000" cy="743382"/>
          </a:xfrm>
          <a:prstGeom prst="rect">
            <a:avLst/>
          </a:prstGeom>
          <a:solidFill>
            <a:srgbClr val="004D8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header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625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77273" y="101463"/>
            <a:ext cx="67356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272" y="1600200"/>
            <a:ext cx="78855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en-US" smtClean="0"/>
              <a:t>November 14,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fld id="{F0B54314-BF1E-5E4D-920D-F0DE0E6607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lo_extra_rgb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498" y="325601"/>
            <a:ext cx="1691502" cy="5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lobaleconomicsgroup.com/" TargetMode="External"/><Relationship Id="rId2" Type="http://schemas.openxmlformats.org/officeDocument/2006/relationships/hyperlink" Target="mailto:devans@globaleconomicsgroup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Economics and Financial Regulation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3912" y="3608532"/>
            <a:ext cx="4710543" cy="1570037"/>
          </a:xfrm>
        </p:spPr>
        <p:txBody>
          <a:bodyPr>
            <a:normAutofit fontScale="85000" lnSpcReduction="20000"/>
          </a:bodyPr>
          <a:lstStyle/>
          <a:p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1900" b="1" dirty="0" smtClean="0"/>
              <a:t>David S. Evans</a:t>
            </a:r>
            <a:br>
              <a:rPr lang="en-US" sz="1900" b="1" dirty="0" smtClean="0"/>
            </a:br>
            <a:endParaRPr lang="en-US" sz="1900" dirty="0"/>
          </a:p>
        </p:txBody>
      </p:sp>
      <p:sp>
        <p:nvSpPr>
          <p:cNvPr id="6" name="TextBox 5"/>
          <p:cNvSpPr txBox="1"/>
          <p:nvPr/>
        </p:nvSpPr>
        <p:spPr bwMode="white">
          <a:xfrm>
            <a:off x="3433561" y="6207162"/>
            <a:ext cx="2216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rebuchet MS" pitchFamily="34" charset="0"/>
              </a:rPr>
              <a:t>Privileged and Confidential</a:t>
            </a:r>
            <a:endParaRPr lang="en-US" sz="1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13912" y="5081731"/>
            <a:ext cx="2133600" cy="365125"/>
          </a:xfrm>
        </p:spPr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Cross-Cutting Biases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09564566"/>
              </p:ext>
            </p:extLst>
          </p:nvPr>
        </p:nvGraphicFramePr>
        <p:xfrm>
          <a:off x="704273" y="1397000"/>
          <a:ext cx="788939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00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Biases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71480534"/>
              </p:ext>
            </p:extLst>
          </p:nvPr>
        </p:nvGraphicFramePr>
        <p:xfrm>
          <a:off x="846667" y="1397000"/>
          <a:ext cx="76517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67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and Valuation Biases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41541334"/>
              </p:ext>
            </p:extLst>
          </p:nvPr>
        </p:nvGraphicFramePr>
        <p:xfrm>
          <a:off x="767775" y="1756834"/>
          <a:ext cx="76883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45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Biases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40880457"/>
              </p:ext>
            </p:extLst>
          </p:nvPr>
        </p:nvGraphicFramePr>
        <p:xfrm>
          <a:off x="704274" y="1672167"/>
          <a:ext cx="787880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307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Perhaps Its All Been Said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Matura MT Script Capitals"/>
                <a:cs typeface="Matura MT Script Capitals"/>
              </a:rPr>
              <a:t>An 1884 editorial in </a:t>
            </a:r>
            <a:r>
              <a:rPr lang="en-US" i="1" dirty="0">
                <a:latin typeface="Matura MT Script Capitals"/>
                <a:cs typeface="Matura MT Script Capitals"/>
              </a:rPr>
              <a:t>Scientific American</a:t>
            </a:r>
            <a:r>
              <a:rPr lang="en-US" dirty="0">
                <a:latin typeface="Matura MT Script Capitals"/>
                <a:cs typeface="Matura MT Script Capitals"/>
              </a:rPr>
              <a:t> discussed “</a:t>
            </a:r>
            <a:r>
              <a:rPr lang="en-US" i="1" dirty="0">
                <a:latin typeface="Matura MT Script Capitals"/>
                <a:cs typeface="Matura MT Script Capitals"/>
              </a:rPr>
              <a:t>the curious processes of reasoning” </a:t>
            </a:r>
            <a:r>
              <a:rPr lang="en-US" dirty="0">
                <a:latin typeface="Matura MT Script Capitals"/>
                <a:cs typeface="Matura MT Script Capitals"/>
              </a:rPr>
              <a:t>that women used in deciding to buy a sewing machine on an installment plan. The author discovered the </a:t>
            </a:r>
            <a:r>
              <a:rPr lang="en-US" i="1" dirty="0">
                <a:latin typeface="Matura MT Script Capitals"/>
                <a:cs typeface="Matura MT Script Capitals"/>
              </a:rPr>
              <a:t>“psychological fact, possibly new,”</a:t>
            </a:r>
            <a:r>
              <a:rPr lang="en-US" dirty="0">
                <a:latin typeface="Matura MT Script Capitals"/>
                <a:cs typeface="Matura MT Script Capitals"/>
              </a:rPr>
              <a:t> that women </a:t>
            </a:r>
            <a:r>
              <a:rPr lang="en-US" i="1" dirty="0">
                <a:latin typeface="Matura MT Script Capitals"/>
                <a:cs typeface="Matura MT Script Capitals"/>
              </a:rPr>
              <a:t>“will rather pay $50 for a machine in monthly installments of five dollars rather than $25 outright, although able to do so.”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Economics Based Regulation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People Help Themselves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29048179"/>
              </p:ext>
            </p:extLst>
          </p:nvPr>
        </p:nvGraphicFramePr>
        <p:xfrm>
          <a:off x="836083" y="1397000"/>
          <a:ext cx="76411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17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Paternalism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92538155"/>
              </p:ext>
            </p:extLst>
          </p:nvPr>
        </p:nvGraphicFramePr>
        <p:xfrm>
          <a:off x="1132416" y="1619250"/>
          <a:ext cx="683683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367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Paternalism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34618864"/>
              </p:ext>
            </p:extLst>
          </p:nvPr>
        </p:nvGraphicFramePr>
        <p:xfrm>
          <a:off x="592667" y="1397000"/>
          <a:ext cx="788458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be Skeptical of BE-Based Regulation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30530016"/>
              </p:ext>
            </p:extLst>
          </p:nvPr>
        </p:nvGraphicFramePr>
        <p:xfrm>
          <a:off x="1016000" y="1418167"/>
          <a:ext cx="733425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09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Economics (and Why you Should Care)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3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so Easy Problems Perhaps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44868659"/>
              </p:ext>
            </p:extLst>
          </p:nvPr>
        </p:nvGraphicFramePr>
        <p:xfrm>
          <a:off x="910167" y="1397000"/>
          <a:ext cx="720724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984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CFPB and Application to Financial Markets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1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Foundations of CFPB Regulation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0929792"/>
              </p:ext>
            </p:extLst>
          </p:nvPr>
        </p:nvGraphicFramePr>
        <p:xfrm>
          <a:off x="1153583" y="1555749"/>
          <a:ext cx="7133166" cy="437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37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“Problems” in Financial 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60246527"/>
              </p:ext>
            </p:extLst>
          </p:nvPr>
        </p:nvGraphicFramePr>
        <p:xfrm>
          <a:off x="457200" y="1397000"/>
          <a:ext cx="8187266" cy="447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18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Design Principles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4678232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89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7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observations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05970147"/>
              </p:ext>
            </p:extLst>
          </p:nvPr>
        </p:nvGraphicFramePr>
        <p:xfrm>
          <a:off x="550333" y="1894417"/>
          <a:ext cx="802216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84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devans@globaleconomicsgroup.com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www.globaleconomicsgroup.com</a:t>
            </a:r>
            <a:r>
              <a:rPr lang="en-US" dirty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8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Economics Combines Economics and Psychology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20519647"/>
              </p:ext>
            </p:extLst>
          </p:nvPr>
        </p:nvGraphicFramePr>
        <p:xfrm>
          <a:off x="846667" y="1428749"/>
          <a:ext cx="7704667" cy="4275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77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Behavioral Law and Economics Applies BE to Regulation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59583091"/>
              </p:ext>
            </p:extLst>
          </p:nvPr>
        </p:nvGraphicFramePr>
        <p:xfrm>
          <a:off x="846667" y="1428749"/>
          <a:ext cx="8011583" cy="4275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36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Economics Has Come to Town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90941222"/>
              </p:ext>
            </p:extLst>
          </p:nvPr>
        </p:nvGraphicFramePr>
        <p:xfrm>
          <a:off x="1291167" y="1396999"/>
          <a:ext cx="6540500" cy="452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41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2987967"/>
              </p:ext>
            </p:extLst>
          </p:nvPr>
        </p:nvGraphicFramePr>
        <p:xfrm>
          <a:off x="677333" y="1418167"/>
          <a:ext cx="7651749" cy="438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92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 of Behavioral Economics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5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Several Million Years You’d Think We’d Be Smart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264833"/>
            <a:ext cx="6301317" cy="27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9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Behavioral Economics Finds People Aren’t So Smart…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4493697"/>
              </p:ext>
            </p:extLst>
          </p:nvPr>
        </p:nvGraphicFramePr>
        <p:xfrm>
          <a:off x="304800" y="17526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2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10512</TotalTime>
  <Words>1023</Words>
  <Application>Microsoft Office PowerPoint</Application>
  <PresentationFormat>On-screen Show (4:3)</PresentationFormat>
  <Paragraphs>140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Matura MT Script Capitals</vt:lpstr>
      <vt:lpstr>Trebuchet MS</vt:lpstr>
      <vt:lpstr>Office Theme</vt:lpstr>
      <vt:lpstr>Behavioral Economics and Financial Regulation</vt:lpstr>
      <vt:lpstr>Behavioral Economics (and Why you Should Care)</vt:lpstr>
      <vt:lpstr>Behavioral Economics Combines Economics and Psychology</vt:lpstr>
      <vt:lpstr>Behavioral Law and Economics Applies BE to Regulation</vt:lpstr>
      <vt:lpstr>Behavioral Economics Has Come to Town </vt:lpstr>
      <vt:lpstr>Why Should You Care?</vt:lpstr>
      <vt:lpstr>Key Findings of Behavioral Economics</vt:lpstr>
      <vt:lpstr>After Several Million Years You’d Think We’d Be Smart</vt:lpstr>
      <vt:lpstr>But Behavioral Economics Finds People Aren’t So Smart…</vt:lpstr>
      <vt:lpstr>Cross-Cutting Biases</vt:lpstr>
      <vt:lpstr>Expectation Biases</vt:lpstr>
      <vt:lpstr>Price and Valuation Biases</vt:lpstr>
      <vt:lpstr>Preference Biases</vt:lpstr>
      <vt:lpstr>Perhaps Its All Been Said Before</vt:lpstr>
      <vt:lpstr>Behavioral Economics Based Regulation</vt:lpstr>
      <vt:lpstr>Helping People Help Themselves</vt:lpstr>
      <vt:lpstr>Soft Paternalism</vt:lpstr>
      <vt:lpstr>Hard Paternalism</vt:lpstr>
      <vt:lpstr>Reasons to be Skeptical of BE-Based Regulation</vt:lpstr>
      <vt:lpstr>Not so Easy Problems Perhaps</vt:lpstr>
      <vt:lpstr>CFPB and Application to Financial Markets</vt:lpstr>
      <vt:lpstr>Behavioral Foundations of CFPB Regulation</vt:lpstr>
      <vt:lpstr>Sample “Problems” in Financial Services</vt:lpstr>
      <vt:lpstr>Preemptive Design Principles</vt:lpstr>
      <vt:lpstr>Conclusion</vt:lpstr>
      <vt:lpstr>Concluding observations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Whitney</dc:creator>
  <cp:lastModifiedBy>Saad Ahmed</cp:lastModifiedBy>
  <cp:revision>519</cp:revision>
  <cp:lastPrinted>2011-05-27T19:25:42Z</cp:lastPrinted>
  <dcterms:created xsi:type="dcterms:W3CDTF">2011-03-07T16:01:57Z</dcterms:created>
  <dcterms:modified xsi:type="dcterms:W3CDTF">2012-11-06T13:28:08Z</dcterms:modified>
</cp:coreProperties>
</file>