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D9979C-0BFC-4CBC-A7D1-6280419E60B0}">
  <a:tblStyle styleId="{94D9979C-0BFC-4CBC-A7D1-6280419E6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fa4373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fa4373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fa4373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fa4373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e26784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e26784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3b6ff9b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3b6ff9b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3b6ff9b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3b6ff9b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fa4373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8fa4373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e267849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e267849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13b6ff9b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13b6ff9b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3b6ff9b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3b6ff9b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3b6ff9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3b6ff9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3b6ff9b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3b6ff9b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3b6ff9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3b6ff9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e26784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e26784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3b6ff9b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3b6ff9b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3b6ff9b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3b6ff9b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3b6ff9b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3b6ff9b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fa4373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8fa4373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odp4HRry4ws&amp;feature=youtu.b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Friends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289800"/>
            <a:ext cx="34707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Ian Mulhern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John Connelly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Mike York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39" y="0"/>
            <a:ext cx="69159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96" y="0"/>
            <a:ext cx="73674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37" y="194675"/>
            <a:ext cx="7929325" cy="47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Our Code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Thing you must import: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urllib.request import urlopen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numpy as np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bs4 import BeautifulSoup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ssl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unittest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sqlite3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requests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json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sys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From urllib.parse import quote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spotipy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webbrowser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spotipy.util as util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matplotlib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 matplotlib.pyplot as plt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OMDB: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get_omdb function takes no input and makes a request to the omdb api. It is a different request for each film title and the output is a list of tuple with each tuple containing the title, genre, and rating.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then added the data to the databases using two different tables: one with the titles of the films and one with the genres, year, and ratings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Insert_titles function: insert_titles: no input, but goes about inserting data into the names table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Insert_movie_data function: no input, but creates a table with title_id, genre, rating,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we do our calculations by going through our data from the movie data tables and count how many time each genre pops up in each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to_json_file function takes in a json file name and writes data to said file. It has no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then create our visualization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</a:t>
            </a:r>
            <a:r>
              <a:rPr lang="en" sz="1200">
                <a:solidFill>
                  <a:srgbClr val="FFFFFF"/>
                </a:solidFill>
              </a:rPr>
              <a:t>potify: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The program starts by using sys to prompt the terminal for a spotify username, mine happens to be ian.mulhern0106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I then fill the token credentials to make a request to the API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The first thing printed is the general JSON data regarding my spotify account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Next I accumulate the most listened to artists for each time period (spotify has short, medium and long periods built into the parameters) and add them to respective lists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Next I find the most listened to tracks for each period and add them to respective dictionaries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From here, I take the song dictionaries and turn them into lists of the artists that made the songs. I then check these lists with the most popular artist lists and add them to a frequency dictionary if that artists happens to be within my top 20 artists overall for the time period.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I then take the data and add them to a table called spotify in our DB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I then pull the data from the db, and format it into lists that can then be visualized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Finally, I create 3 pie chart renderings of my most popular artists who also had my favorite songs for each time period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15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Yelp: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Program starts with a request function that connects to Yelp API,  passing in base url and using the requests library to return a json formatted response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This function is used in the location query function, which passes in paramaters specific to the API (term, location, offset) to return json data for any inputted keyword and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 the purposes of this project, this function is called to find data about restaurants in Ann Arbor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This data is used to calculate the 20 Ann Arbor restauants with the most reviews, and sorts their review counts and ratings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Next, this data is inserted into the project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this data, a visualization is created of the top 5 restaurants with the most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FInally, the json data is written to a json file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Stack Overflow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Youtube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W3 Schools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Peers 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aphicFrame>
        <p:nvGraphicFramePr>
          <p:cNvPr id="241" name="Google Shape;241;p3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{94D9979C-0BFC-4CBC-A7D1-6280419E60B0}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Issue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SQlite3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HW9, SI206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Spotify API Problem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Spotipy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Bar Graph Visualization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Stackoverflow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4/15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Pie Chart Labeling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Matplotlib Site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Resolved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Original Goal: Calculate Advanced Metrics from This year’s Masters Tournament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Our Achieved Goal: Pulled data from OMDB, Spotify, and Yelp API’s, each with unique objectives and visualizations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 Faced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Difficulty connecting to API’s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Finding python library for Spotify API and figuring out how to use it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Hard to avoid using HTTP requests more than good practice dictates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to use functions and when not to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Spotipy platform for Spotify API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Program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Found my top 20 favorite artists for short, medium, and long term parameters.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Found top 40 favorite songs for each term, then matched song artists to my top artists for matches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Took frequencies of top artist and top song appearances to build 3 Pie charts, displaying my popular artists who also made songs that I loved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Yelp’s Fusion API, we were able to calculate the 20 restaurants in Ann Arbor with both the most reviews and their respective ratings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the location_query function, this calculation could be performed with any inputted keyword and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way to improve this function would be to add more optional API </a:t>
            </a:r>
            <a:r>
              <a:rPr lang="en" sz="1600"/>
              <a:t>parameters</a:t>
            </a:r>
            <a:r>
              <a:rPr lang="en" sz="1600"/>
              <a:t> that could make the search more specific, such as </a:t>
            </a:r>
            <a:r>
              <a:rPr lang="en" sz="1600"/>
              <a:t>zip code and business 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20 items of data collected at a time, used an offset </a:t>
            </a:r>
            <a:r>
              <a:rPr lang="en" sz="1600"/>
              <a:t>parameter</a:t>
            </a:r>
            <a:r>
              <a:rPr lang="en" sz="1600"/>
              <a:t> within the API that allows you to iterate through the next pages of data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the OMDB API,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found the top 50 grossing films for 2017 and 2018 and added them to our database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Then calculated the amount of films in each genre in the top 50 for each year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problem faced was that many films were labeled as multiple genres, so the frequencies do not add up exactly to 100, but rather show how many films were </a:t>
            </a:r>
            <a:r>
              <a:rPr lang="en" sz="1800"/>
              <a:t>labeled</a:t>
            </a:r>
            <a:r>
              <a:rPr lang="en" sz="1800"/>
              <a:t> in that genre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52550" y="1492950"/>
            <a:ext cx="7038900" cy="21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Visualizations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012" y="0"/>
            <a:ext cx="6413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29" y="0"/>
            <a:ext cx="69595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