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0" r:id="rId6"/>
    <p:sldId id="278" r:id="rId7"/>
    <p:sldId id="276" r:id="rId8"/>
    <p:sldId id="277" r:id="rId9"/>
    <p:sldId id="279" r:id="rId10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517" autoAdjust="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00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365C73-270C-4AFB-A124-BD2E4375252C}" type="datetime1">
              <a:rPr lang="ru-RU" smtClean="0"/>
              <a:t>19.03.2019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49F85-3216-4596-B44B-827FE6DFDEFE}" type="datetime1">
              <a:rPr lang="ru-RU" smtClean="0"/>
              <a:pPr/>
              <a:t>19.03.2019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69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2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BB2B9E-2F8E-4635-AD7A-EB57B20F54A9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876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399166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2569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638690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8005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795102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1A66E2-1990-44F0-A7C2-CC10213F1703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51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8DE717-09BD-42BB-B75A-8F22795CF2ED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269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F8F67C-761A-45E5-AA93-3D403D994F41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5395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8CE04B-C4AA-4634-A469-DA31FB2126F8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2905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96AAB4-9041-4283-9C58-E2992F4EDF30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5453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40B2B5-3DEA-4EF6-B280-096F6A049D56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42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FA4AE7-CA45-4434-9124-305263C51D79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028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D7E9A2-4063-4261-BCB2-EAB5268EBFE5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06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0FAC69-5014-475F-82BD-1103AEFFA16E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83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23C520-1842-421A-80A4-508A564B71AF}" type="datetime1">
              <a:rPr lang="ru-RU" noProof="0" smtClean="0"/>
              <a:t>19.03.2019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756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1198891-7FB9-4FBF-9D7B-40E7D17D343C}" type="datetime1">
              <a:rPr lang="ru-RU" noProof="0" smtClean="0"/>
              <a:t>19.03.2019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9052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ru-RU" dirty="0" smtClean="0"/>
              <a:t>Интернет-магазин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Выполнила</a:t>
            </a:r>
            <a:r>
              <a:rPr lang="en-US" dirty="0" smtClean="0"/>
              <a:t>:</a:t>
            </a:r>
            <a:endParaRPr lang="ru-RU" dirty="0" smtClean="0"/>
          </a:p>
          <a:p>
            <a:pPr rtl="0"/>
            <a:r>
              <a:rPr lang="ru-RU" dirty="0" err="1" smtClean="0"/>
              <a:t>Степашкина.В.П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677158" y="1700808"/>
            <a:ext cx="8873638" cy="4340555"/>
          </a:xfrm>
        </p:spPr>
        <p:txBody>
          <a:bodyPr rtlCol="0">
            <a:normAutofit/>
          </a:bodyPr>
          <a:lstStyle/>
          <a:p>
            <a:r>
              <a:rPr lang="ru-RU" sz="2200" dirty="0"/>
              <a:t>Создание </a:t>
            </a:r>
            <a:r>
              <a:rPr lang="ru-RU" sz="2200" dirty="0" smtClean="0"/>
              <a:t>сайтов </a:t>
            </a:r>
            <a:r>
              <a:rPr lang="ru-RU" sz="2200" dirty="0"/>
              <a:t>является одним из самых мощных и интересных направлений современной компьютерной </a:t>
            </a:r>
            <a:r>
              <a:rPr lang="ru-RU" sz="2200" dirty="0" smtClean="0"/>
              <a:t>индустрии. </a:t>
            </a:r>
            <a:r>
              <a:rPr lang="ru-RU" sz="2200" dirty="0"/>
              <a:t>Поэтому, начав изучать </a:t>
            </a:r>
            <a:r>
              <a:rPr lang="en-US" sz="2200" dirty="0" smtClean="0"/>
              <a:t>Webserver</a:t>
            </a:r>
            <a:r>
              <a:rPr lang="ru-RU" sz="2200" dirty="0" smtClean="0"/>
              <a:t>, </a:t>
            </a:r>
            <a:r>
              <a:rPr lang="ru-RU" sz="2200" dirty="0" smtClean="0"/>
              <a:t>мне</a:t>
            </a:r>
            <a:r>
              <a:rPr lang="ru-RU" sz="2200" dirty="0" smtClean="0"/>
              <a:t> </a:t>
            </a:r>
            <a:r>
              <a:rPr lang="ru-RU" sz="2200" dirty="0" smtClean="0"/>
              <a:t>захотелось </a:t>
            </a:r>
            <a:r>
              <a:rPr lang="ru-RU" sz="2200" dirty="0"/>
              <a:t>попробовать </a:t>
            </a:r>
            <a:r>
              <a:rPr lang="ru-RU" sz="2200" dirty="0" smtClean="0"/>
              <a:t>свои </a:t>
            </a:r>
            <a:r>
              <a:rPr lang="ru-RU" sz="2200" dirty="0"/>
              <a:t>силы в роли </a:t>
            </a:r>
            <a:r>
              <a:rPr lang="ru-RU" sz="2200" dirty="0" smtClean="0"/>
              <a:t>создателя сайта. </a:t>
            </a:r>
            <a:endParaRPr lang="ru-RU" sz="2200" dirty="0" smtClean="0"/>
          </a:p>
          <a:p>
            <a:r>
              <a:rPr lang="ru-RU" sz="2200" dirty="0" smtClean="0"/>
              <a:t>Цель </a:t>
            </a:r>
            <a:r>
              <a:rPr lang="ru-RU" sz="2200" dirty="0" smtClean="0"/>
              <a:t>моего</a:t>
            </a:r>
            <a:r>
              <a:rPr lang="ru-RU" sz="2200" dirty="0" smtClean="0"/>
              <a:t> </a:t>
            </a:r>
            <a:r>
              <a:rPr lang="ru-RU" sz="2200" dirty="0" smtClean="0"/>
              <a:t>проекта заключается </a:t>
            </a:r>
            <a:r>
              <a:rPr lang="ru-RU" sz="2200" dirty="0"/>
              <a:t>в реализации </a:t>
            </a:r>
            <a:r>
              <a:rPr lang="ru-RU" sz="2200" dirty="0" smtClean="0"/>
              <a:t>интернет магазина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прототипов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571" y="2160983"/>
            <a:ext cx="2178481" cy="475929"/>
          </a:xfrm>
        </p:spPr>
        <p:txBody>
          <a:bodyPr/>
          <a:lstStyle/>
          <a:p>
            <a:r>
              <a:rPr lang="ru-RU" dirty="0" smtClean="0"/>
              <a:t>Чат-бот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502124" y="1950652"/>
            <a:ext cx="6770000" cy="576262"/>
          </a:xfrm>
        </p:spPr>
        <p:txBody>
          <a:bodyPr/>
          <a:lstStyle/>
          <a:p>
            <a:r>
              <a:rPr lang="ru-RU" dirty="0" smtClean="0"/>
              <a:t>Форум     </a:t>
            </a:r>
            <a:r>
              <a:rPr lang="ru-RU" dirty="0" smtClean="0"/>
              <a:t>                   Интернет-магазин    </a:t>
            </a: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9514" y="2840779"/>
            <a:ext cx="5146732" cy="270203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2" y="2840779"/>
            <a:ext cx="2780017" cy="2731245"/>
          </a:xfrm>
          <a:prstGeom prst="rect">
            <a:avLst/>
          </a:prstGeom>
        </p:spPr>
      </p:pic>
      <p:sp>
        <p:nvSpPr>
          <p:cNvPr id="16" name="Объект 15"/>
          <p:cNvSpPr>
            <a:spLocks noGrp="1"/>
          </p:cNvSpPr>
          <p:nvPr>
            <p:ph sz="quarter" idx="4"/>
          </p:nvPr>
        </p:nvSpPr>
        <p:spPr>
          <a:xfrm flipH="1" flipV="1">
            <a:off x="9271585" y="4149080"/>
            <a:ext cx="914721" cy="43204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28" y="2525808"/>
            <a:ext cx="3425943" cy="34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1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394" y="548680"/>
            <a:ext cx="8594429" cy="1320800"/>
          </a:xfrm>
        </p:spPr>
        <p:txBody>
          <a:bodyPr/>
          <a:lstStyle/>
          <a:p>
            <a:r>
              <a:rPr lang="ru-RU" dirty="0" smtClean="0"/>
              <a:t>Технология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772" y="1340768"/>
            <a:ext cx="5112568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Чтобы </a:t>
            </a:r>
            <a:r>
              <a:rPr lang="ru-RU" sz="2200" dirty="0" smtClean="0"/>
              <a:t>сделать сайт, я использовала </a:t>
            </a:r>
            <a:r>
              <a:rPr lang="ru-RU" sz="2200" dirty="0"/>
              <a:t>язык программирования </a:t>
            </a:r>
            <a:r>
              <a:rPr lang="en-US" sz="2200" dirty="0" smtClean="0"/>
              <a:t>html </a:t>
            </a:r>
            <a:r>
              <a:rPr lang="ru-RU" sz="2200" dirty="0" smtClean="0"/>
              <a:t>и </a:t>
            </a:r>
            <a:r>
              <a:rPr lang="ru-RU" sz="2200" dirty="0" err="1" smtClean="0"/>
              <a:t>Python</a:t>
            </a:r>
            <a:r>
              <a:rPr lang="ru-RU" sz="2200" dirty="0" smtClean="0"/>
              <a:t>. Для внешнего оформления использовался </a:t>
            </a:r>
            <a:r>
              <a:rPr lang="en-US" sz="2200" dirty="0" smtClean="0"/>
              <a:t>bootstrap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r>
              <a:rPr lang="ru-RU" sz="2200" dirty="0" smtClean="0"/>
              <a:t>(</a:t>
            </a:r>
            <a:r>
              <a:rPr lang="en-US" sz="2200" dirty="0" err="1" smtClean="0"/>
              <a:t>navbar</a:t>
            </a:r>
            <a:r>
              <a:rPr lang="en-US" sz="2200" dirty="0" smtClean="0"/>
              <a:t>,</a:t>
            </a:r>
            <a:r>
              <a:rPr lang="ru-RU" sz="2200" dirty="0" smtClean="0"/>
              <a:t> </a:t>
            </a:r>
            <a:r>
              <a:rPr lang="en-US" sz="2200" dirty="0" smtClean="0"/>
              <a:t>carousel,</a:t>
            </a:r>
            <a:r>
              <a:rPr lang="ru-RU" sz="2200" dirty="0" smtClean="0"/>
              <a:t> </a:t>
            </a:r>
            <a:r>
              <a:rPr lang="en-US" sz="2200" dirty="0" smtClean="0"/>
              <a:t>form </a:t>
            </a:r>
            <a:r>
              <a:rPr lang="ru-RU" sz="2200" dirty="0" smtClean="0"/>
              <a:t>и т.д.) </a:t>
            </a:r>
          </a:p>
          <a:p>
            <a:pPr marL="0" indent="0">
              <a:buNone/>
            </a:pPr>
            <a:r>
              <a:rPr lang="ru-RU" sz="2200" dirty="0" smtClean="0"/>
              <a:t>Также для оформления были использованы изображения из интернета</a:t>
            </a:r>
            <a:r>
              <a:rPr lang="ru-RU" sz="2200" dirty="0"/>
              <a:t>.</a:t>
            </a:r>
            <a:r>
              <a:rPr lang="ru-RU" sz="2200" dirty="0"/>
              <a:t/>
            </a:r>
            <a:br>
              <a:rPr lang="ru-RU" sz="2200" dirty="0"/>
            </a:b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6" y="1988840"/>
            <a:ext cx="345404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157" y="1556792"/>
            <a:ext cx="9233679" cy="3880773"/>
          </a:xfrm>
        </p:spPr>
        <p:txBody>
          <a:bodyPr>
            <a:noAutofit/>
          </a:bodyPr>
          <a:lstStyle/>
          <a:p>
            <a:r>
              <a:rPr lang="ru-RU" sz="2200" dirty="0"/>
              <a:t>Результатом нашей работы является </a:t>
            </a:r>
            <a:r>
              <a:rPr lang="ru-RU" sz="2200" dirty="0" smtClean="0"/>
              <a:t>сайт</a:t>
            </a:r>
            <a:r>
              <a:rPr lang="ru-RU" sz="2200" dirty="0" smtClean="0"/>
              <a:t>. В </a:t>
            </a:r>
            <a:r>
              <a:rPr lang="ru-RU" sz="2200" dirty="0"/>
              <a:t>процессе создания </a:t>
            </a:r>
            <a:r>
              <a:rPr lang="ru-RU" sz="2200" dirty="0" smtClean="0"/>
              <a:t>я пришла </a:t>
            </a:r>
            <a:r>
              <a:rPr lang="ru-RU" sz="2200" dirty="0"/>
              <a:t>к </a:t>
            </a:r>
            <a:r>
              <a:rPr lang="ru-RU" sz="2200" dirty="0" smtClean="0"/>
              <a:t>выводу, </a:t>
            </a:r>
            <a:r>
              <a:rPr lang="ru-RU" sz="2200" dirty="0"/>
              <a:t>что </a:t>
            </a:r>
            <a:r>
              <a:rPr lang="en-US" sz="2200" dirty="0" smtClean="0"/>
              <a:t>bootstrap</a:t>
            </a:r>
            <a:r>
              <a:rPr lang="ru-RU" sz="2200" dirty="0" smtClean="0"/>
              <a:t> </a:t>
            </a:r>
            <a:r>
              <a:rPr lang="ru-RU" sz="2200" dirty="0" smtClean="0"/>
              <a:t>хорошо </a:t>
            </a:r>
            <a:r>
              <a:rPr lang="ru-RU" sz="2200" dirty="0"/>
              <a:t>подходит для создания и работы с графическими элементами, отличаясь простотой </a:t>
            </a:r>
            <a:r>
              <a:rPr lang="ru-RU" sz="2200" dirty="0" smtClean="0"/>
              <a:t>,доступностью и удобством. </a:t>
            </a:r>
            <a:r>
              <a:rPr lang="ru-RU" sz="2200" dirty="0" smtClean="0"/>
              <a:t>Моя </a:t>
            </a:r>
            <a:r>
              <a:rPr lang="ru-RU" sz="2200" dirty="0" smtClean="0"/>
              <a:t>программа </a:t>
            </a:r>
            <a:r>
              <a:rPr lang="ru-RU" sz="2200" dirty="0"/>
              <a:t>не идеальна, и у неё есть еще много возможностей для усовершенствования. А это значит, что ее можно сделать </a:t>
            </a:r>
            <a:r>
              <a:rPr lang="ru-RU" sz="2200" dirty="0" smtClean="0"/>
              <a:t>лучше: </a:t>
            </a:r>
            <a:r>
              <a:rPr lang="ru-RU" sz="2200" dirty="0" smtClean="0"/>
              <a:t>проработать хранение данных и т.д. </a:t>
            </a:r>
            <a:r>
              <a:rPr lang="ru-RU" sz="2200" dirty="0"/>
              <a:t>И именно этими аспектами </a:t>
            </a:r>
            <a:r>
              <a:rPr lang="ru-RU" sz="2200" dirty="0" smtClean="0"/>
              <a:t>я постараюсь </a:t>
            </a:r>
            <a:r>
              <a:rPr lang="ru-RU" sz="2200" dirty="0"/>
              <a:t>заняться для улучшения </a:t>
            </a:r>
            <a:r>
              <a:rPr lang="ru-RU" sz="2200" dirty="0" smtClean="0"/>
              <a:t>сайта.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036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28" y="1930400"/>
            <a:ext cx="582839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167</Words>
  <Application>Microsoft Office PowerPoint</Application>
  <PresentationFormat>Произвольный</PresentationFormat>
  <Paragraphs>18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Trebuchet MS</vt:lpstr>
      <vt:lpstr>Wingdings 3</vt:lpstr>
      <vt:lpstr>Аспект</vt:lpstr>
      <vt:lpstr>Проект  “Интернет-магазин”</vt:lpstr>
      <vt:lpstr>Введение</vt:lpstr>
      <vt:lpstr>Анализ прототипов</vt:lpstr>
      <vt:lpstr>Технология реализации</vt:lpstr>
      <vt:lpstr>Вывод</vt:lpstr>
      <vt:lpstr>Спасибо за внимание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“Виселица”</dc:title>
  <dc:creator>Пользователь Windows</dc:creator>
  <cp:lastModifiedBy>Пользователь Windows</cp:lastModifiedBy>
  <cp:revision>13</cp:revision>
  <dcterms:created xsi:type="dcterms:W3CDTF">2018-12-14T16:47:36Z</dcterms:created>
  <dcterms:modified xsi:type="dcterms:W3CDTF">2019-03-19T10:21:21Z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