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78" r:id="rId7"/>
    <p:sldId id="276" r:id="rId8"/>
    <p:sldId id="280" r:id="rId9"/>
    <p:sldId id="277" r:id="rId10"/>
    <p:sldId id="279" r:id="rId11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517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000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0365C73-270C-4AFB-A124-BD2E4375252C}" type="datetime1">
              <a:rPr lang="ru-RU" smtClean="0"/>
              <a:t>12.02.2019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49F85-3216-4596-B44B-827FE6DFDEFE}" type="datetime1">
              <a:rPr lang="ru-RU" smtClean="0"/>
              <a:pPr/>
              <a:t>12.02.2019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691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26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7BB2B9E-2F8E-4635-AD7A-EB57B20F54A9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246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128137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7631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6399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6195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198891-7FB9-4FBF-9D7B-40E7D17D343C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281299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1A66E2-1990-44F0-A7C2-CC10213F1703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890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8DE717-09BD-42BB-B75A-8F22795CF2ED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599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F8F67C-761A-45E5-AA93-3D403D994F41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2896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98CE04B-C4AA-4634-A469-DA31FB2126F8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822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6AAB4-9041-4283-9C58-E2992F4EDF30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82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40B2B5-3DEA-4EF6-B280-096F6A049D56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66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FA4AE7-CA45-4434-9124-305263C51D79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422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D7E9A2-4063-4261-BCB2-EAB5268EBFE5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715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0FAC69-5014-475F-82BD-1103AEFFA16E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7385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23C520-1842-421A-80A4-508A564B71AF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5344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1198891-7FB9-4FBF-9D7B-40E7D17D343C}" type="datetime1">
              <a:rPr lang="ru-RU" noProof="0" smtClean="0"/>
              <a:t>12.02.2019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A3F31473-23EB-4724-8B59-FE6D21D89FA4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161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1924" y="548680"/>
            <a:ext cx="7764913" cy="3230478"/>
          </a:xfrm>
        </p:spPr>
        <p:txBody>
          <a:bodyPr rtlCol="0"/>
          <a:lstStyle/>
          <a:p>
            <a:pPr algn="ctr" rtl="0"/>
            <a:r>
              <a:rPr lang="en-US" dirty="0" smtClean="0"/>
              <a:t>“</a:t>
            </a:r>
            <a:r>
              <a:rPr lang="ru-RU" dirty="0" smtClean="0"/>
              <a:t>Змейка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sz="4400" dirty="0" smtClean="0"/>
              <a:t>реализация игры на </a:t>
            </a:r>
            <a:r>
              <a:rPr lang="en-US" sz="4400" dirty="0" smtClean="0"/>
              <a:t>Python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73932" y="4221088"/>
            <a:ext cx="7764913" cy="1096899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endParaRPr lang="ru-RU" dirty="0" smtClean="0"/>
          </a:p>
          <a:p>
            <a:pPr rtl="0"/>
            <a:r>
              <a:rPr lang="ru-RU" dirty="0" smtClean="0"/>
              <a:t>Степашкина В.П.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7158" y="548680"/>
            <a:ext cx="8594429" cy="1320800"/>
          </a:xfrm>
        </p:spPr>
        <p:txBody>
          <a:bodyPr rtlCol="0"/>
          <a:lstStyle/>
          <a:p>
            <a:pPr algn="ctr"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77158" y="1700808"/>
            <a:ext cx="8873638" cy="4340555"/>
          </a:xfrm>
        </p:spPr>
        <p:txBody>
          <a:bodyPr rtlCol="0">
            <a:normAutofit/>
          </a:bodyPr>
          <a:lstStyle/>
          <a:p>
            <a:r>
              <a:rPr lang="ru-RU" sz="2300" dirty="0">
                <a:solidFill>
                  <a:schemeClr val="tx1"/>
                </a:solidFill>
              </a:rPr>
              <a:t>Создание игр является одним из самых </a:t>
            </a:r>
            <a:r>
              <a:rPr lang="ru-RU" sz="2300" dirty="0" smtClean="0">
                <a:solidFill>
                  <a:schemeClr val="tx1"/>
                </a:solidFill>
              </a:rPr>
              <a:t>интересных </a:t>
            </a:r>
            <a:r>
              <a:rPr lang="ru-RU" sz="2300" dirty="0">
                <a:solidFill>
                  <a:schemeClr val="tx1"/>
                </a:solidFill>
              </a:rPr>
              <a:t>направлений современной компьютерной индустрии. Каждому начинающему программисту </a:t>
            </a:r>
            <a:r>
              <a:rPr lang="ru-RU" sz="2300" dirty="0" smtClean="0">
                <a:solidFill>
                  <a:schemeClr val="tx1"/>
                </a:solidFill>
              </a:rPr>
              <a:t>хочется </a:t>
            </a:r>
            <a:r>
              <a:rPr lang="ru-RU" sz="2300" dirty="0">
                <a:solidFill>
                  <a:schemeClr val="tx1"/>
                </a:solidFill>
              </a:rPr>
              <a:t>самому создать пусть и самую простую, но свою компьютерную игру. Поэтому, начав изучать язык программирования </a:t>
            </a:r>
            <a:r>
              <a:rPr lang="ru-RU" sz="2300" dirty="0" err="1">
                <a:solidFill>
                  <a:schemeClr val="tx1"/>
                </a:solidFill>
              </a:rPr>
              <a:t>Python</a:t>
            </a:r>
            <a:r>
              <a:rPr lang="ru-RU" sz="2300" dirty="0">
                <a:solidFill>
                  <a:schemeClr val="tx1"/>
                </a:solidFill>
              </a:rPr>
              <a:t>, нам захотелось попробовать наши силы в роли создателей компьютерных игр. </a:t>
            </a:r>
          </a:p>
          <a:p>
            <a:r>
              <a:rPr lang="ru-RU" sz="2300" b="1" dirty="0" smtClean="0">
                <a:solidFill>
                  <a:schemeClr val="tx1"/>
                </a:solidFill>
              </a:rPr>
              <a:t>Цель</a:t>
            </a:r>
            <a:r>
              <a:rPr lang="ru-RU" sz="2300" dirty="0" smtClean="0">
                <a:solidFill>
                  <a:schemeClr val="tx1"/>
                </a:solidFill>
              </a:rPr>
              <a:t> нашего проекта -изучить </a:t>
            </a:r>
            <a:r>
              <a:rPr lang="ru-RU" sz="2300" dirty="0">
                <a:solidFill>
                  <a:schemeClr val="tx1"/>
                </a:solidFill>
              </a:rPr>
              <a:t>возможность создания и функционал графической библиотеки </a:t>
            </a:r>
            <a:r>
              <a:rPr lang="en-US" sz="2300" dirty="0" err="1" smtClean="0">
                <a:solidFill>
                  <a:schemeClr val="tx1"/>
                </a:solidFill>
              </a:rPr>
              <a:t>PyGame</a:t>
            </a:r>
            <a:endParaRPr lang="ru-RU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Анализ вариантов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9603" y="1912942"/>
            <a:ext cx="3003933" cy="475929"/>
          </a:xfrm>
        </p:spPr>
        <p:txBody>
          <a:bodyPr/>
          <a:lstStyle/>
          <a:p>
            <a:pPr algn="ctr"/>
            <a:r>
              <a:rPr lang="ru-RU" dirty="0" smtClean="0"/>
              <a:t>Тетрис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293" y="2440449"/>
            <a:ext cx="2857500" cy="2857500"/>
          </a:xfrm>
          <a:prstGeom prst="rect">
            <a:avLst/>
          </a:prstGeo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607672" y="1810300"/>
            <a:ext cx="6770000" cy="576262"/>
          </a:xfrm>
        </p:spPr>
        <p:txBody>
          <a:bodyPr/>
          <a:lstStyle/>
          <a:p>
            <a:r>
              <a:rPr lang="ru-RU" dirty="0" smtClean="0"/>
              <a:t>   Морской бой                   Змейка   </a:t>
            </a:r>
            <a:endParaRPr lang="ru-RU" dirty="0"/>
          </a:p>
        </p:txBody>
      </p:sp>
      <p:pic>
        <p:nvPicPr>
          <p:cNvPr id="10" name="Объект 9" descr="&lt;strong&gt;Морской бой&lt;/strong&gt; (игра) — WiKi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049" y="2371144"/>
            <a:ext cx="3008646" cy="299611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88" y="247455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12" y="188640"/>
            <a:ext cx="8594429" cy="1320800"/>
          </a:xfrm>
        </p:spPr>
        <p:txBody>
          <a:bodyPr/>
          <a:lstStyle/>
          <a:p>
            <a:pPr algn="ctr"/>
            <a:r>
              <a:rPr lang="ru-RU" dirty="0" smtClean="0"/>
              <a:t>Технология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80" y="1988840"/>
            <a:ext cx="4104456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tx1"/>
                </a:solidFill>
              </a:rPr>
              <a:t>Чтобы воссоздать игру на компьютере, мы использовали язык программирования </a:t>
            </a:r>
            <a:r>
              <a:rPr lang="ru-RU" sz="2300" dirty="0" err="1">
                <a:solidFill>
                  <a:schemeClr val="tx1"/>
                </a:solidFill>
              </a:rPr>
              <a:t>Python</a:t>
            </a:r>
            <a:r>
              <a:rPr lang="ru-RU" sz="2300" dirty="0">
                <a:solidFill>
                  <a:schemeClr val="tx1"/>
                </a:solidFill>
              </a:rPr>
              <a:t>. В нем нам понадобились библиотеки </a:t>
            </a:r>
            <a:r>
              <a:rPr lang="ru-RU" sz="2300" dirty="0" err="1">
                <a:solidFill>
                  <a:schemeClr val="tx1"/>
                </a:solidFill>
              </a:rPr>
              <a:t>sys</a:t>
            </a:r>
            <a:r>
              <a:rPr lang="ru-RU" sz="2300" dirty="0">
                <a:solidFill>
                  <a:schemeClr val="tx1"/>
                </a:solidFill>
              </a:rPr>
              <a:t>, </a:t>
            </a:r>
            <a:r>
              <a:rPr lang="ru-RU" sz="2300" dirty="0" err="1" smtClean="0">
                <a:solidFill>
                  <a:schemeClr val="tx1"/>
                </a:solidFill>
              </a:rPr>
              <a:t>random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(для случайного выбора слова) </a:t>
            </a:r>
            <a:r>
              <a:rPr lang="en-US" sz="2300" dirty="0" smtClean="0">
                <a:solidFill>
                  <a:schemeClr val="tx1"/>
                </a:solidFill>
              </a:rPr>
              <a:t>,time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и </a:t>
            </a:r>
            <a:r>
              <a:rPr lang="ru-RU" sz="2300" dirty="0" err="1" smtClean="0">
                <a:solidFill>
                  <a:schemeClr val="tx1"/>
                </a:solidFill>
              </a:rPr>
              <a:t>Py</a:t>
            </a:r>
            <a:r>
              <a:rPr lang="en-US" sz="2300" dirty="0" smtClean="0">
                <a:solidFill>
                  <a:schemeClr val="tx1"/>
                </a:solidFill>
              </a:rPr>
              <a:t>Game</a:t>
            </a:r>
            <a:r>
              <a:rPr lang="ru-RU" sz="2300" dirty="0" smtClean="0">
                <a:solidFill>
                  <a:schemeClr val="tx1"/>
                </a:solidFill>
              </a:rPr>
              <a:t> (</a:t>
            </a:r>
            <a:r>
              <a:rPr lang="ru-RU" sz="2300" dirty="0">
                <a:solidFill>
                  <a:schemeClr val="tx1"/>
                </a:solidFill>
              </a:rPr>
              <a:t>для графической составляющей программы). </a:t>
            </a:r>
            <a:br>
              <a:rPr lang="ru-RU" sz="2300" dirty="0">
                <a:solidFill>
                  <a:schemeClr val="tx1"/>
                </a:solidFill>
              </a:rPr>
            </a:br>
            <a:endParaRPr lang="ru-RU" sz="23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1916832"/>
            <a:ext cx="5590197" cy="31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9756" y="870248"/>
            <a:ext cx="5112568" cy="5987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tx1"/>
                </a:solidFill>
              </a:rPr>
              <a:t>С помощью этих модулей мы собрали </a:t>
            </a:r>
            <a:r>
              <a:rPr lang="ru-RU" sz="2300" dirty="0" smtClean="0">
                <a:solidFill>
                  <a:schemeClr val="tx1"/>
                </a:solidFill>
              </a:rPr>
              <a:t>классы </a:t>
            </a:r>
            <a:r>
              <a:rPr lang="en-US" sz="2300" dirty="0" smtClean="0">
                <a:solidFill>
                  <a:schemeClr val="tx1"/>
                </a:solidFill>
              </a:rPr>
              <a:t>Game</a:t>
            </a:r>
            <a:r>
              <a:rPr lang="en-US" sz="2300" dirty="0">
                <a:solidFill>
                  <a:schemeClr val="tx1"/>
                </a:solidFill>
              </a:rPr>
              <a:t>, Snake, Mushroom</a:t>
            </a:r>
            <a:r>
              <a:rPr lang="ru-RU" sz="2300" dirty="0" smtClean="0">
                <a:solidFill>
                  <a:schemeClr val="tx1"/>
                </a:solidFill>
              </a:rPr>
              <a:t>,</a:t>
            </a:r>
            <a:r>
              <a:rPr lang="en-US" sz="2300" dirty="0" smtClean="0">
                <a:solidFill>
                  <a:schemeClr val="tx1"/>
                </a:solidFill>
              </a:rPr>
              <a:t> Star, Potion, Food</a:t>
            </a:r>
            <a:r>
              <a:rPr lang="ru-RU" sz="2300" dirty="0" smtClean="0">
                <a:solidFill>
                  <a:schemeClr val="tx1"/>
                </a:solidFill>
              </a:rPr>
              <a:t> которы</a:t>
            </a:r>
            <a:r>
              <a:rPr lang="ru-RU" sz="2300" dirty="0">
                <a:solidFill>
                  <a:schemeClr val="tx1"/>
                </a:solidFill>
              </a:rPr>
              <a:t>е</a:t>
            </a:r>
            <a:r>
              <a:rPr lang="ru-RU" sz="2300" dirty="0" smtClean="0">
                <a:solidFill>
                  <a:schemeClr val="tx1"/>
                </a:solidFill>
              </a:rPr>
              <a:t> </a:t>
            </a:r>
            <a:r>
              <a:rPr lang="ru-RU" sz="2300" dirty="0">
                <a:solidFill>
                  <a:schemeClr val="tx1"/>
                </a:solidFill>
              </a:rPr>
              <a:t>и является основой </a:t>
            </a:r>
            <a:r>
              <a:rPr lang="ru-RU" sz="2300" dirty="0" smtClean="0">
                <a:solidFill>
                  <a:schemeClr val="tx1"/>
                </a:solidFill>
              </a:rPr>
              <a:t>программы. В этих классах создано множество методов, которые отвечают за функционал игры </a:t>
            </a:r>
            <a:br>
              <a:rPr lang="ru-RU" sz="2300" dirty="0" smtClean="0">
                <a:solidFill>
                  <a:schemeClr val="tx1"/>
                </a:solidFill>
              </a:rPr>
            </a:br>
            <a:r>
              <a:rPr lang="ru-RU" sz="2300" dirty="0" smtClean="0">
                <a:solidFill>
                  <a:schemeClr val="tx1"/>
                </a:solidFill>
              </a:rPr>
              <a:t>Для внешнего вида программы мы использовали функцию </a:t>
            </a:r>
            <a:r>
              <a:rPr lang="en-US" sz="2300" dirty="0" err="1" smtClean="0">
                <a:solidFill>
                  <a:schemeClr val="tx1"/>
                </a:solidFill>
              </a:rPr>
              <a:t>load_image</a:t>
            </a:r>
            <a:r>
              <a:rPr lang="ru-RU" sz="2300" dirty="0" smtClean="0">
                <a:solidFill>
                  <a:schemeClr val="tx1"/>
                </a:solidFill>
              </a:rPr>
              <a:t> и загрузили изображения из интернета.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48" y="812074"/>
            <a:ext cx="4531296" cy="36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788" y="1628800"/>
            <a:ext cx="923367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dirty="0">
                <a:solidFill>
                  <a:schemeClr val="tx1"/>
                </a:solidFill>
              </a:rPr>
              <a:t>Результатом нашей работы является готовая </a:t>
            </a:r>
            <a:r>
              <a:rPr lang="ru-RU" sz="2300" dirty="0" smtClean="0">
                <a:solidFill>
                  <a:schemeClr val="tx1"/>
                </a:solidFill>
              </a:rPr>
              <a:t>игра-«Змейка». В процессе </a:t>
            </a:r>
            <a:r>
              <a:rPr lang="ru-RU" sz="2300" dirty="0">
                <a:solidFill>
                  <a:schemeClr val="tx1"/>
                </a:solidFill>
              </a:rPr>
              <a:t>создания игры мы пришли к выводам, что </a:t>
            </a:r>
            <a:r>
              <a:rPr lang="ru-RU" sz="2300" dirty="0" err="1">
                <a:solidFill>
                  <a:schemeClr val="tx1"/>
                </a:solidFill>
              </a:rPr>
              <a:t>Python</a:t>
            </a:r>
            <a:r>
              <a:rPr lang="ru-RU" sz="2300" dirty="0">
                <a:solidFill>
                  <a:schemeClr val="tx1"/>
                </a:solidFill>
              </a:rPr>
              <a:t> </a:t>
            </a:r>
            <a:r>
              <a:rPr lang="ru-RU" sz="2300" dirty="0" smtClean="0">
                <a:solidFill>
                  <a:schemeClr val="tx1"/>
                </a:solidFill>
              </a:rPr>
              <a:t>хорошо </a:t>
            </a:r>
            <a:r>
              <a:rPr lang="ru-RU" sz="2300" dirty="0">
                <a:solidFill>
                  <a:schemeClr val="tx1"/>
                </a:solidFill>
              </a:rPr>
              <a:t>подходит для создания и работы с графическими элементами, отличаясь простотой </a:t>
            </a:r>
            <a:r>
              <a:rPr lang="ru-RU" sz="2300" dirty="0" smtClean="0">
                <a:solidFill>
                  <a:schemeClr val="tx1"/>
                </a:solidFill>
              </a:rPr>
              <a:t>,доступностью и удобством. Наша программа </a:t>
            </a:r>
            <a:r>
              <a:rPr lang="ru-RU" sz="2300" dirty="0">
                <a:solidFill>
                  <a:schemeClr val="tx1"/>
                </a:solidFill>
              </a:rPr>
              <a:t>не идеальна, и у неё есть еще много возможностей для усовершенствования. А это значит, что ее можно сделать </a:t>
            </a:r>
            <a:r>
              <a:rPr lang="ru-RU" sz="2300" dirty="0" smtClean="0">
                <a:solidFill>
                  <a:schemeClr val="tx1"/>
                </a:solidFill>
              </a:rPr>
              <a:t>лучше: поработать </a:t>
            </a:r>
            <a:r>
              <a:rPr lang="ru-RU" sz="2300" dirty="0">
                <a:solidFill>
                  <a:schemeClr val="tx1"/>
                </a:solidFill>
              </a:rPr>
              <a:t>над цветовым оформлением, выбором уровня сложности, хранением </a:t>
            </a:r>
            <a:r>
              <a:rPr lang="ru-RU" sz="2300" dirty="0" smtClean="0">
                <a:solidFill>
                  <a:schemeClr val="tx1"/>
                </a:solidFill>
              </a:rPr>
              <a:t>результатов игроков</a:t>
            </a:r>
            <a:r>
              <a:rPr lang="ru-RU" sz="23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36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 </a:t>
            </a:r>
            <a:br>
              <a:rPr lang="ru-RU" dirty="0" smtClean="0"/>
            </a:br>
            <a:r>
              <a:rPr lang="ru-RU" dirty="0" smtClean="0"/>
              <a:t>Мы готовы ответить на ваши вопросы</a:t>
            </a:r>
            <a:endParaRPr lang="ru-RU" dirty="0"/>
          </a:p>
        </p:txBody>
      </p:sp>
      <p:pic>
        <p:nvPicPr>
          <p:cNvPr id="6" name="Объект 5" descr="2 русских youtube канала для изучения &lt;strong&gt;Python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060848"/>
            <a:ext cx="6754762" cy="3377381"/>
          </a:xfrm>
        </p:spPr>
      </p:pic>
    </p:spTree>
    <p:extLst>
      <p:ext uri="{BB962C8B-B14F-4D97-AF65-F5344CB8AC3E}">
        <p14:creationId xmlns:p14="http://schemas.microsoft.com/office/powerpoint/2010/main" val="16680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Желтый и оранжевый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232</Words>
  <Application>Microsoft Office PowerPoint</Application>
  <PresentationFormat>Произвольный</PresentationFormat>
  <Paragraphs>17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Corbel</vt:lpstr>
      <vt:lpstr>Trebuchet MS</vt:lpstr>
      <vt:lpstr>Wingdings 3</vt:lpstr>
      <vt:lpstr>Аспект</vt:lpstr>
      <vt:lpstr>“Змейка”: реализация игры на Python</vt:lpstr>
      <vt:lpstr>Введение</vt:lpstr>
      <vt:lpstr>Анализ вариантов</vt:lpstr>
      <vt:lpstr>Технология реализации</vt:lpstr>
      <vt:lpstr>Презентация PowerPoint</vt:lpstr>
      <vt:lpstr>Заключение</vt:lpstr>
      <vt:lpstr>Спасибо за внимание  Мы готовы ответить на ваши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“Виселица”</dc:title>
  <dc:creator>Пользователь Windows</dc:creator>
  <cp:lastModifiedBy>Пользователь Windows</cp:lastModifiedBy>
  <cp:revision>28</cp:revision>
  <dcterms:created xsi:type="dcterms:W3CDTF">2018-12-14T16:47:36Z</dcterms:created>
  <dcterms:modified xsi:type="dcterms:W3CDTF">2019-02-12T07:39:40Z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