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0" r:id="rId6"/>
    <p:sldId id="276" r:id="rId7"/>
    <p:sldId id="277" r:id="rId8"/>
    <p:sldId id="279" r:id="rId9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517" autoAdjust="0"/>
  </p:normalViewPr>
  <p:slideViewPr>
    <p:cSldViewPr>
      <p:cViewPr varScale="1">
        <p:scale>
          <a:sx n="115" d="100"/>
          <a:sy n="115" d="100"/>
        </p:scale>
        <p:origin x="432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1" d="100"/>
          <a:sy n="91" d="100"/>
        </p:scale>
        <p:origin x="3000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0365C73-270C-4AFB-A124-BD2E4375252C}" type="datetime1">
              <a:rPr lang="ru-RU" smtClean="0"/>
              <a:t>16.04.2019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49F85-3216-4596-B44B-827FE6DFDEFE}" type="datetime1">
              <a:rPr lang="ru-RU" smtClean="0"/>
              <a:pPr/>
              <a:t>16.04.2019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B91549-43BF-425A-AF25-75262019208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3691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264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7BB2B9E-2F8E-4635-AD7A-EB57B20F54A9}" type="datetime1">
              <a:rPr lang="ru-RU" noProof="0" smtClean="0"/>
              <a:t>16.04.2019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8062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1198891-7FB9-4FBF-9D7B-40E7D17D343C}" type="datetime1">
              <a:rPr lang="ru-RU" noProof="0" smtClean="0"/>
              <a:t>16.04.2019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1054235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1198891-7FB9-4FBF-9D7B-40E7D17D343C}" type="datetime1">
              <a:rPr lang="ru-RU" noProof="0" smtClean="0"/>
              <a:t>16.04.2019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20" name="TextBox 19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799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25148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1198891-7FB9-4FBF-9D7B-40E7D17D343C}" type="datetime1">
              <a:rPr lang="ru-RU" noProof="0" smtClean="0"/>
              <a:t>16.04.2019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0374592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1198891-7FB9-4FBF-9D7B-40E7D17D343C}" type="datetime1">
              <a:rPr lang="ru-RU" noProof="0" smtClean="0"/>
              <a:t>16.04.2019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740439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1198891-7FB9-4FBF-9D7B-40E7D17D343C}" type="datetime1">
              <a:rPr lang="ru-RU" noProof="0" smtClean="0"/>
              <a:t>16.04.2019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2591439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F1A66E2-1990-44F0-A7C2-CC10213F1703}" type="datetime1">
              <a:rPr lang="ru-RU" noProof="0" smtClean="0"/>
              <a:t>16.04.2019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4349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8DE717-09BD-42BB-B75A-8F22795CF2ED}" type="datetime1">
              <a:rPr lang="ru-RU" noProof="0" smtClean="0"/>
              <a:t>16.04.2019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9130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99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CF8F67C-761A-45E5-AA93-3D403D994F41}" type="datetime1">
              <a:rPr lang="ru-RU" noProof="0" smtClean="0"/>
              <a:t>16.04.2019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712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8CE04B-C4AA-4634-A469-DA31FB2126F8}" type="datetime1">
              <a:rPr lang="ru-RU" noProof="0" smtClean="0"/>
              <a:t>16.04.2019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8251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A96AAB4-9041-4283-9C58-E2992F4EDF30}" type="datetime1">
              <a:rPr lang="ru-RU" noProof="0" smtClean="0"/>
              <a:t>16.04.2019</a:t>
            </a:fld>
            <a:endParaRPr lang="ru-RU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3387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040B2B5-3DEA-4EF6-B280-096F6A049D56}" type="datetime1">
              <a:rPr lang="ru-RU" noProof="0" smtClean="0"/>
              <a:t>16.04.2019</a:t>
            </a:fld>
            <a:endParaRPr lang="ru-RU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4889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FA4AE7-CA45-4434-9124-305263C51D79}" type="datetime1">
              <a:rPr lang="ru-RU" noProof="0" smtClean="0"/>
              <a:t>16.04.2019</a:t>
            </a:fld>
            <a:endParaRPr lang="ru-RU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5885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DD7E9A2-4063-4261-BCB2-EAB5268EBFE5}" type="datetime1">
              <a:rPr lang="ru-RU" noProof="0" smtClean="0"/>
              <a:t>16.04.2019</a:t>
            </a:fld>
            <a:endParaRPr lang="ru-RU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7286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20FAC69-5014-475F-82BD-1103AEFFA16E}" type="datetime1">
              <a:rPr lang="ru-RU" noProof="0" smtClean="0"/>
              <a:t>16.04.2019</a:t>
            </a:fld>
            <a:endParaRPr lang="ru-RU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3476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D23C520-1842-421A-80A4-508A564B71AF}" type="datetime1">
              <a:rPr lang="ru-RU" noProof="0" smtClean="0"/>
              <a:t>16.04.2019</a:t>
            </a:fld>
            <a:endParaRPr lang="ru-RU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3379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1198891-7FB9-4FBF-9D7B-40E7D17D343C}" type="datetime1">
              <a:rPr lang="ru-RU" noProof="0" smtClean="0"/>
              <a:t>16.04.2019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A3F31473-23EB-4724-8B59-FE6D21D89FA4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2723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01924" y="548680"/>
            <a:ext cx="7764913" cy="3230478"/>
          </a:xfrm>
        </p:spPr>
        <p:txBody>
          <a:bodyPr rtlCol="0"/>
          <a:lstStyle/>
          <a:p>
            <a:pPr algn="ctr" rtl="0"/>
            <a:r>
              <a:rPr lang="en-US" dirty="0" smtClean="0"/>
              <a:t>“</a:t>
            </a:r>
            <a:r>
              <a:rPr lang="ru-RU" dirty="0" smtClean="0"/>
              <a:t>Правда или ложь</a:t>
            </a:r>
            <a:r>
              <a:rPr lang="en-US" dirty="0" smtClean="0"/>
              <a:t>”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sz="4400" dirty="0" smtClean="0"/>
              <a:t>реализация </a:t>
            </a:r>
            <a:r>
              <a:rPr lang="ru-RU" sz="4400" dirty="0" smtClean="0"/>
              <a:t>проекта </a:t>
            </a:r>
            <a:r>
              <a:rPr lang="en-US" sz="4400" dirty="0" smtClean="0"/>
              <a:t>API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73932" y="4221088"/>
            <a:ext cx="7764913" cy="1096899"/>
          </a:xfrm>
        </p:spPr>
        <p:txBody>
          <a:bodyPr rtlCol="0">
            <a:normAutofit/>
          </a:bodyPr>
          <a:lstStyle/>
          <a:p>
            <a:pPr rtl="0"/>
            <a:r>
              <a:rPr lang="ru-RU" dirty="0" smtClean="0"/>
              <a:t>Выполнила</a:t>
            </a:r>
            <a:r>
              <a:rPr lang="en-US" dirty="0" smtClean="0"/>
              <a:t>:</a:t>
            </a:r>
            <a:endParaRPr lang="ru-RU" dirty="0" smtClean="0"/>
          </a:p>
          <a:p>
            <a:pPr rtl="0"/>
            <a:r>
              <a:rPr lang="ru-RU" dirty="0" smtClean="0"/>
              <a:t>Степашкина В.П.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677158" y="548680"/>
            <a:ext cx="8594429" cy="1320800"/>
          </a:xfrm>
        </p:spPr>
        <p:txBody>
          <a:bodyPr rtlCol="0"/>
          <a:lstStyle/>
          <a:p>
            <a:pPr algn="ctr" rtl="0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677158" y="1700808"/>
            <a:ext cx="8873638" cy="4340555"/>
          </a:xfrm>
        </p:spPr>
        <p:txBody>
          <a:bodyPr rtlCol="0">
            <a:normAutofit/>
          </a:bodyPr>
          <a:lstStyle/>
          <a:p>
            <a:r>
              <a:rPr lang="ru-RU" sz="2300" dirty="0" smtClean="0">
                <a:solidFill>
                  <a:schemeClr val="tx1"/>
                </a:solidFill>
              </a:rPr>
              <a:t>Работа с </a:t>
            </a:r>
            <a:r>
              <a:rPr lang="en-US" sz="2300" dirty="0" smtClean="0">
                <a:solidFill>
                  <a:schemeClr val="tx1"/>
                </a:solidFill>
              </a:rPr>
              <a:t>API </a:t>
            </a:r>
            <a:r>
              <a:rPr lang="ru-RU" sz="2300" dirty="0" smtClean="0">
                <a:solidFill>
                  <a:schemeClr val="tx1"/>
                </a:solidFill>
              </a:rPr>
              <a:t>является интересным </a:t>
            </a:r>
            <a:r>
              <a:rPr lang="ru-RU" sz="2300" dirty="0">
                <a:solidFill>
                  <a:schemeClr val="tx1"/>
                </a:solidFill>
              </a:rPr>
              <a:t>направлений современной компьютерной индустрии. Каждому начинающему программисту </a:t>
            </a:r>
            <a:r>
              <a:rPr lang="ru-RU" sz="2300" dirty="0" smtClean="0">
                <a:solidFill>
                  <a:schemeClr val="tx1"/>
                </a:solidFill>
              </a:rPr>
              <a:t>хочется </a:t>
            </a:r>
            <a:r>
              <a:rPr lang="ru-RU" sz="2300" dirty="0">
                <a:solidFill>
                  <a:schemeClr val="tx1"/>
                </a:solidFill>
              </a:rPr>
              <a:t>самому </a:t>
            </a:r>
            <a:r>
              <a:rPr lang="ru-RU" sz="2300" dirty="0" smtClean="0">
                <a:solidFill>
                  <a:schemeClr val="tx1"/>
                </a:solidFill>
              </a:rPr>
              <a:t>написать </a:t>
            </a:r>
            <a:r>
              <a:rPr lang="ru-RU" sz="2300" dirty="0">
                <a:solidFill>
                  <a:schemeClr val="tx1"/>
                </a:solidFill>
              </a:rPr>
              <a:t>пусть и </a:t>
            </a:r>
            <a:r>
              <a:rPr lang="ru-RU" sz="2300" dirty="0" smtClean="0">
                <a:solidFill>
                  <a:schemeClr val="tx1"/>
                </a:solidFill>
              </a:rPr>
              <a:t>самый простой навык. </a:t>
            </a:r>
            <a:r>
              <a:rPr lang="ru-RU" sz="2300" dirty="0">
                <a:solidFill>
                  <a:schemeClr val="tx1"/>
                </a:solidFill>
              </a:rPr>
              <a:t>Поэтому, начав изучать </a:t>
            </a:r>
            <a:r>
              <a:rPr lang="en-US" sz="2300" dirty="0" smtClean="0">
                <a:solidFill>
                  <a:schemeClr val="tx1"/>
                </a:solidFill>
              </a:rPr>
              <a:t>API</a:t>
            </a:r>
            <a:r>
              <a:rPr lang="ru-RU" sz="2300" dirty="0" smtClean="0">
                <a:solidFill>
                  <a:schemeClr val="tx1"/>
                </a:solidFill>
              </a:rPr>
              <a:t>, мне </a:t>
            </a:r>
            <a:r>
              <a:rPr lang="ru-RU" sz="2300" dirty="0">
                <a:solidFill>
                  <a:schemeClr val="tx1"/>
                </a:solidFill>
              </a:rPr>
              <a:t>захотелось попробовать </a:t>
            </a:r>
            <a:r>
              <a:rPr lang="ru-RU" sz="2300" dirty="0" smtClean="0">
                <a:solidFill>
                  <a:schemeClr val="tx1"/>
                </a:solidFill>
              </a:rPr>
              <a:t>свои </a:t>
            </a:r>
            <a:r>
              <a:rPr lang="ru-RU" sz="2300" dirty="0">
                <a:solidFill>
                  <a:schemeClr val="tx1"/>
                </a:solidFill>
              </a:rPr>
              <a:t>силы в роли </a:t>
            </a:r>
            <a:r>
              <a:rPr lang="ru-RU" sz="2300" dirty="0" smtClean="0">
                <a:solidFill>
                  <a:schemeClr val="tx1"/>
                </a:solidFill>
              </a:rPr>
              <a:t>создателя. </a:t>
            </a:r>
            <a:endParaRPr lang="ru-RU" sz="2300" dirty="0">
              <a:solidFill>
                <a:schemeClr val="tx1"/>
              </a:solidFill>
            </a:endParaRPr>
          </a:p>
          <a:p>
            <a:r>
              <a:rPr lang="ru-RU" sz="2300" b="1" dirty="0" smtClean="0">
                <a:solidFill>
                  <a:schemeClr val="tx1"/>
                </a:solidFill>
              </a:rPr>
              <a:t>Цель</a:t>
            </a:r>
            <a:r>
              <a:rPr lang="ru-RU" sz="2300" dirty="0" smtClean="0">
                <a:solidFill>
                  <a:schemeClr val="tx1"/>
                </a:solidFill>
              </a:rPr>
              <a:t> </a:t>
            </a:r>
            <a:r>
              <a:rPr lang="ru-RU" sz="2300" dirty="0" smtClean="0">
                <a:solidFill>
                  <a:schemeClr val="tx1"/>
                </a:solidFill>
              </a:rPr>
              <a:t>моего </a:t>
            </a:r>
            <a:r>
              <a:rPr lang="ru-RU" sz="2300" dirty="0" smtClean="0">
                <a:solidFill>
                  <a:schemeClr val="tx1"/>
                </a:solidFill>
              </a:rPr>
              <a:t>проекта -изучить </a:t>
            </a:r>
            <a:r>
              <a:rPr lang="ru-RU" sz="2300" dirty="0">
                <a:solidFill>
                  <a:schemeClr val="tx1"/>
                </a:solidFill>
              </a:rPr>
              <a:t>возможность создания </a:t>
            </a:r>
            <a:r>
              <a:rPr lang="ru-RU" sz="2300" dirty="0" smtClean="0">
                <a:solidFill>
                  <a:schemeClr val="tx1"/>
                </a:solidFill>
              </a:rPr>
              <a:t>навыков</a:t>
            </a:r>
            <a:r>
              <a:rPr lang="ru-RU" sz="2300" dirty="0" smtClean="0">
                <a:solidFill>
                  <a:schemeClr val="tx1"/>
                </a:solidFill>
              </a:rPr>
              <a:t> для Алисы</a:t>
            </a:r>
            <a:endParaRPr lang="ru-RU" sz="2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812" y="188640"/>
            <a:ext cx="8594429" cy="1320800"/>
          </a:xfrm>
        </p:spPr>
        <p:txBody>
          <a:bodyPr/>
          <a:lstStyle/>
          <a:p>
            <a:pPr algn="ctr"/>
            <a:r>
              <a:rPr lang="ru-RU" dirty="0" smtClean="0"/>
              <a:t>Технология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5780" y="1988840"/>
            <a:ext cx="4104456" cy="43924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300" dirty="0">
                <a:solidFill>
                  <a:schemeClr val="tx1"/>
                </a:solidFill>
              </a:rPr>
              <a:t>Чтобы </a:t>
            </a:r>
            <a:r>
              <a:rPr lang="ru-RU" sz="2300" dirty="0" smtClean="0">
                <a:solidFill>
                  <a:schemeClr val="tx1"/>
                </a:solidFill>
              </a:rPr>
              <a:t>сделать навык, я использовала </a:t>
            </a:r>
            <a:r>
              <a:rPr lang="ru-RU" sz="2300" dirty="0">
                <a:solidFill>
                  <a:schemeClr val="tx1"/>
                </a:solidFill>
              </a:rPr>
              <a:t>язык программирования </a:t>
            </a:r>
            <a:r>
              <a:rPr lang="ru-RU" sz="2300" dirty="0" err="1">
                <a:solidFill>
                  <a:schemeClr val="tx1"/>
                </a:solidFill>
              </a:rPr>
              <a:t>Python</a:t>
            </a:r>
            <a:r>
              <a:rPr lang="ru-RU" sz="2300" dirty="0">
                <a:solidFill>
                  <a:schemeClr val="tx1"/>
                </a:solidFill>
              </a:rPr>
              <a:t>. В нем </a:t>
            </a:r>
            <a:r>
              <a:rPr lang="ru-RU" sz="2300" dirty="0" smtClean="0">
                <a:solidFill>
                  <a:schemeClr val="tx1"/>
                </a:solidFill>
              </a:rPr>
              <a:t>мне </a:t>
            </a:r>
            <a:r>
              <a:rPr lang="ru-RU" sz="2300" dirty="0">
                <a:solidFill>
                  <a:schemeClr val="tx1"/>
                </a:solidFill>
              </a:rPr>
              <a:t>понадобились библиотеки </a:t>
            </a:r>
            <a:r>
              <a:rPr lang="en-US" sz="2300" dirty="0">
                <a:solidFill>
                  <a:schemeClr val="tx1"/>
                </a:solidFill>
              </a:rPr>
              <a:t>flask</a:t>
            </a:r>
            <a:r>
              <a:rPr lang="ru-RU" sz="2300" dirty="0" smtClean="0">
                <a:solidFill>
                  <a:schemeClr val="tx1"/>
                </a:solidFill>
              </a:rPr>
              <a:t>, </a:t>
            </a:r>
            <a:r>
              <a:rPr lang="en-US" sz="2300" dirty="0" smtClean="0">
                <a:solidFill>
                  <a:schemeClr val="tx1"/>
                </a:solidFill>
              </a:rPr>
              <a:t>logging</a:t>
            </a:r>
            <a:r>
              <a:rPr lang="ru-RU" sz="2300" dirty="0" smtClean="0">
                <a:solidFill>
                  <a:schemeClr val="tx1"/>
                </a:solidFill>
              </a:rPr>
              <a:t>,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json</a:t>
            </a:r>
            <a:r>
              <a:rPr lang="ru-RU" sz="2300" dirty="0" smtClean="0">
                <a:solidFill>
                  <a:schemeClr val="tx1"/>
                </a:solidFill>
              </a:rPr>
              <a:t>, </a:t>
            </a:r>
            <a:r>
              <a:rPr lang="ru-RU" sz="2300" dirty="0" err="1">
                <a:solidFill>
                  <a:schemeClr val="tx1"/>
                </a:solidFill>
              </a:rPr>
              <a:t>random</a:t>
            </a:r>
            <a:r>
              <a:rPr lang="ru-RU" sz="2300" dirty="0">
                <a:solidFill>
                  <a:schemeClr val="tx1"/>
                </a:solidFill>
              </a:rPr>
              <a:t> (для случайного выбора слова</a:t>
            </a:r>
            <a:r>
              <a:rPr lang="ru-RU" sz="2300" dirty="0" smtClean="0">
                <a:solidFill>
                  <a:schemeClr val="tx1"/>
                </a:solidFill>
              </a:rPr>
              <a:t>) .</a:t>
            </a:r>
            <a:r>
              <a:rPr lang="ru-RU" sz="2300" dirty="0" smtClean="0">
                <a:solidFill>
                  <a:schemeClr val="tx1"/>
                </a:solidFill>
              </a:rPr>
              <a:t>А также </a:t>
            </a:r>
            <a:r>
              <a:rPr lang="en-US" sz="2300" dirty="0" smtClean="0">
                <a:solidFill>
                  <a:schemeClr val="tx1"/>
                </a:solidFill>
              </a:rPr>
              <a:t>postman(</a:t>
            </a:r>
            <a:r>
              <a:rPr lang="ru-RU" sz="2300" dirty="0" smtClean="0">
                <a:solidFill>
                  <a:schemeClr val="tx1"/>
                </a:solidFill>
              </a:rPr>
              <a:t>для загрузки изображений </a:t>
            </a:r>
            <a:r>
              <a:rPr lang="en-US" sz="2300" dirty="0" smtClean="0">
                <a:solidFill>
                  <a:schemeClr val="tx1"/>
                </a:solidFill>
              </a:rPr>
              <a:t>) </a:t>
            </a:r>
            <a:r>
              <a:rPr lang="ru-RU" sz="2300" dirty="0" smtClean="0">
                <a:solidFill>
                  <a:schemeClr val="tx1"/>
                </a:solidFill>
              </a:rPr>
              <a:t>и </a:t>
            </a:r>
            <a:r>
              <a:rPr lang="en-US" sz="2300" dirty="0" err="1" smtClean="0">
                <a:solidFill>
                  <a:schemeClr val="tx1"/>
                </a:solidFill>
              </a:rPr>
              <a:t>pythonanywhere</a:t>
            </a:r>
            <a:r>
              <a:rPr lang="ru-RU" sz="2300" dirty="0">
                <a:solidFill>
                  <a:schemeClr val="tx1"/>
                </a:solidFill>
              </a:rPr>
              <a:t>.</a:t>
            </a:r>
            <a:r>
              <a:rPr lang="ru-RU" sz="2300" dirty="0" smtClean="0">
                <a:solidFill>
                  <a:schemeClr val="tx1"/>
                </a:solidFill>
              </a:rPr>
              <a:t> </a:t>
            </a:r>
            <a:r>
              <a:rPr lang="ru-RU" sz="2300" dirty="0">
                <a:solidFill>
                  <a:schemeClr val="tx1"/>
                </a:solidFill>
              </a:rPr>
              <a:t> </a:t>
            </a:r>
            <a:br>
              <a:rPr lang="ru-RU" sz="2300" dirty="0">
                <a:solidFill>
                  <a:schemeClr val="tx1"/>
                </a:solidFill>
              </a:rPr>
            </a:br>
            <a:endParaRPr lang="ru-RU" sz="2300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340" y="1502156"/>
            <a:ext cx="3744416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5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7789" y="1628800"/>
            <a:ext cx="7920880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300" dirty="0">
                <a:solidFill>
                  <a:schemeClr val="tx1"/>
                </a:solidFill>
              </a:rPr>
              <a:t>Результатом </a:t>
            </a:r>
            <a:r>
              <a:rPr lang="ru-RU" sz="2300" dirty="0" smtClean="0">
                <a:solidFill>
                  <a:schemeClr val="tx1"/>
                </a:solidFill>
              </a:rPr>
              <a:t>моей</a:t>
            </a:r>
            <a:r>
              <a:rPr lang="ru-RU" sz="2300" dirty="0" smtClean="0">
                <a:solidFill>
                  <a:schemeClr val="tx1"/>
                </a:solidFill>
              </a:rPr>
              <a:t> </a:t>
            </a:r>
            <a:r>
              <a:rPr lang="ru-RU" sz="2300" dirty="0">
                <a:solidFill>
                  <a:schemeClr val="tx1"/>
                </a:solidFill>
              </a:rPr>
              <a:t>работы является </a:t>
            </a:r>
            <a:r>
              <a:rPr lang="ru-RU" sz="2300" dirty="0" smtClean="0">
                <a:solidFill>
                  <a:schemeClr val="tx1"/>
                </a:solidFill>
              </a:rPr>
              <a:t>готовый навык-«Правда или Ложь». </a:t>
            </a:r>
            <a:r>
              <a:rPr lang="ru-RU" sz="2300" dirty="0" smtClean="0">
                <a:solidFill>
                  <a:schemeClr val="tx1"/>
                </a:solidFill>
              </a:rPr>
              <a:t>В процессе </a:t>
            </a:r>
            <a:r>
              <a:rPr lang="ru-RU" sz="2300" dirty="0">
                <a:solidFill>
                  <a:schemeClr val="tx1"/>
                </a:solidFill>
              </a:rPr>
              <a:t>создания </a:t>
            </a:r>
            <a:r>
              <a:rPr lang="ru-RU" sz="2300" dirty="0" smtClean="0">
                <a:solidFill>
                  <a:schemeClr val="tx1"/>
                </a:solidFill>
              </a:rPr>
              <a:t>навыка я пришла </a:t>
            </a:r>
            <a:r>
              <a:rPr lang="ru-RU" sz="2300" dirty="0">
                <a:solidFill>
                  <a:schemeClr val="tx1"/>
                </a:solidFill>
              </a:rPr>
              <a:t>к выводам, что </a:t>
            </a:r>
            <a:r>
              <a:rPr lang="ru-RU" sz="2300" dirty="0" err="1">
                <a:solidFill>
                  <a:schemeClr val="tx1"/>
                </a:solidFill>
              </a:rPr>
              <a:t>Python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smtClean="0">
                <a:solidFill>
                  <a:schemeClr val="tx1"/>
                </a:solidFill>
              </a:rPr>
              <a:t>хорошо </a:t>
            </a:r>
            <a:r>
              <a:rPr lang="ru-RU" sz="2300" dirty="0">
                <a:solidFill>
                  <a:schemeClr val="tx1"/>
                </a:solidFill>
              </a:rPr>
              <a:t>подходит для создания и работы </a:t>
            </a:r>
            <a:r>
              <a:rPr lang="ru-RU" sz="2300" dirty="0" smtClean="0">
                <a:solidFill>
                  <a:schemeClr val="tx1"/>
                </a:solidFill>
              </a:rPr>
              <a:t>навыков, </a:t>
            </a:r>
            <a:r>
              <a:rPr lang="ru-RU" sz="2300" dirty="0">
                <a:solidFill>
                  <a:schemeClr val="tx1"/>
                </a:solidFill>
              </a:rPr>
              <a:t>отличаясь простотой </a:t>
            </a:r>
            <a:r>
              <a:rPr lang="ru-RU" sz="2300" dirty="0" smtClean="0">
                <a:solidFill>
                  <a:schemeClr val="tx1"/>
                </a:solidFill>
              </a:rPr>
              <a:t>и </a:t>
            </a:r>
            <a:r>
              <a:rPr lang="ru-RU" sz="2300" dirty="0" smtClean="0">
                <a:solidFill>
                  <a:schemeClr val="tx1"/>
                </a:solidFill>
              </a:rPr>
              <a:t>удобством. </a:t>
            </a:r>
            <a:r>
              <a:rPr lang="ru-RU" sz="2300" dirty="0" smtClean="0">
                <a:solidFill>
                  <a:schemeClr val="tx1"/>
                </a:solidFill>
              </a:rPr>
              <a:t>У моей программы </a:t>
            </a:r>
            <a:r>
              <a:rPr lang="ru-RU" sz="2300" dirty="0">
                <a:solidFill>
                  <a:schemeClr val="tx1"/>
                </a:solidFill>
              </a:rPr>
              <a:t>есть еще много возможностей для </a:t>
            </a:r>
            <a:r>
              <a:rPr lang="ru-RU" sz="2300" dirty="0" smtClean="0">
                <a:solidFill>
                  <a:schemeClr val="tx1"/>
                </a:solidFill>
              </a:rPr>
              <a:t>усовершенствования : выбором </a:t>
            </a:r>
            <a:r>
              <a:rPr lang="ru-RU" sz="2300" dirty="0">
                <a:solidFill>
                  <a:schemeClr val="tx1"/>
                </a:solidFill>
              </a:rPr>
              <a:t>уровня сложности, хранением </a:t>
            </a:r>
            <a:r>
              <a:rPr lang="ru-RU" sz="2300" dirty="0" smtClean="0">
                <a:solidFill>
                  <a:schemeClr val="tx1"/>
                </a:solidFill>
              </a:rPr>
              <a:t>результатов игроков</a:t>
            </a:r>
            <a:r>
              <a:rPr lang="ru-RU" sz="23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0363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</a:t>
            </a:r>
            <a:r>
              <a:rPr lang="ru-RU" dirty="0" smtClean="0"/>
              <a:t>внимание</a:t>
            </a:r>
            <a:endParaRPr lang="ru-RU" dirty="0"/>
          </a:p>
        </p:txBody>
      </p:sp>
      <p:pic>
        <p:nvPicPr>
          <p:cNvPr id="6" name="Объект 5" descr="2 русских youtube канала для изучения &lt;strong&gt;Python&lt;/strong&gt;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2060848"/>
            <a:ext cx="6754762" cy="3377381"/>
          </a:xfrm>
        </p:spPr>
      </p:pic>
    </p:spTree>
    <p:extLst>
      <p:ext uri="{BB962C8B-B14F-4D97-AF65-F5344CB8AC3E}">
        <p14:creationId xmlns:p14="http://schemas.microsoft.com/office/powerpoint/2010/main" val="166809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Синий и зеленый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атовое стекло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CB2C71-1ED8-4540-B003-293B5E75C7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AACE6D-8EB6-447A-8DFD-C2C0C52916AC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F9B8BCC-BF24-4800-92E1-9F891BBB27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211</TotalTime>
  <Words>159</Words>
  <Application>Microsoft Office PowerPoint</Application>
  <PresentationFormat>Произвольный</PresentationFormat>
  <Paragraphs>13</Paragraphs>
  <Slides>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Corbel</vt:lpstr>
      <vt:lpstr>Wingdings 3</vt:lpstr>
      <vt:lpstr>Аспект</vt:lpstr>
      <vt:lpstr>“Правда или ложь”: реализация проекта API</vt:lpstr>
      <vt:lpstr>Введение</vt:lpstr>
      <vt:lpstr>Технология реализации</vt:lpstr>
      <vt:lpstr>Заключение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 “Виселица”</dc:title>
  <dc:creator>Пользователь Windows</dc:creator>
  <cp:lastModifiedBy>Пользователь Windows</cp:lastModifiedBy>
  <cp:revision>31</cp:revision>
  <dcterms:created xsi:type="dcterms:W3CDTF">2018-12-14T16:47:36Z</dcterms:created>
  <dcterms:modified xsi:type="dcterms:W3CDTF">2019-04-16T09:44:26Z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