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67" r:id="rId3"/>
    <p:sldId id="257" r:id="rId4"/>
    <p:sldId id="259" r:id="rId5"/>
    <p:sldId id="258" r:id="rId6"/>
    <p:sldId id="268" r:id="rId7"/>
    <p:sldId id="269" r:id="rId8"/>
    <p:sldId id="261" r:id="rId9"/>
    <p:sldId id="260" r:id="rId10"/>
    <p:sldId id="263" r:id="rId11"/>
    <p:sldId id="262" r:id="rId12"/>
    <p:sldId id="270" r:id="rId13"/>
    <p:sldId id="265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77" d="100"/>
          <a:sy n="77" d="100"/>
        </p:scale>
        <p:origin x="-1992" y="-96"/>
      </p:cViewPr>
      <p:guideLst>
        <p:guide orient="horz" pos="2160"/>
        <p:guide pos="46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52C7F-E4B0-0A49-B1EC-10BE7CE03CFF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9DDF2-0736-154F-BD23-A26CF653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9DDF2-0736-154F-BD23-A26CF65392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2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800-ADAC-3D47-A1ED-30EBE55D9E2F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39D-C77D-4041-9320-0257EEFDD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800-ADAC-3D47-A1ED-30EBE55D9E2F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39D-C77D-4041-9320-0257EEFDD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800-ADAC-3D47-A1ED-30EBE55D9E2F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39D-C77D-4041-9320-0257EEFDD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800-ADAC-3D47-A1ED-30EBE55D9E2F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39D-C77D-4041-9320-0257EEFDD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800-ADAC-3D47-A1ED-30EBE55D9E2F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39D-C77D-4041-9320-0257EEFDD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800-ADAC-3D47-A1ED-30EBE55D9E2F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39D-C77D-4041-9320-0257EEFDD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800-ADAC-3D47-A1ED-30EBE55D9E2F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39D-C77D-4041-9320-0257EEFDD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800-ADAC-3D47-A1ED-30EBE55D9E2F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39D-C77D-4041-9320-0257EEFDD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800-ADAC-3D47-A1ED-30EBE55D9E2F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39D-C77D-4041-9320-0257EEFDD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800-ADAC-3D47-A1ED-30EBE55D9E2F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F7F39D-C77D-4041-9320-0257EEFDD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800-ADAC-3D47-A1ED-30EBE55D9E2F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39D-C77D-4041-9320-0257EEFDD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F310800-ADAC-3D47-A1ED-30EBE55D9E2F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EF7F39D-C77D-4041-9320-0257EEFDD7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Flappy Bird 3D 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Josh </a:t>
            </a:r>
            <a:r>
              <a:rPr lang="en-US" sz="1600" dirty="0" err="1" smtClean="0"/>
              <a:t>Fram</a:t>
            </a:r>
            <a:endParaRPr lang="en-US" sz="1600" dirty="0" smtClean="0"/>
          </a:p>
          <a:p>
            <a:r>
              <a:rPr lang="en-US" sz="1600" dirty="0" smtClean="0"/>
              <a:t>Cassie Wes</a:t>
            </a:r>
          </a:p>
          <a:p>
            <a:r>
              <a:rPr lang="en-US" sz="1600" dirty="0" smtClean="0"/>
              <a:t>Kyle Jackson </a:t>
            </a:r>
          </a:p>
          <a:p>
            <a:r>
              <a:rPr lang="en-US" sz="1600" dirty="0" smtClean="0"/>
              <a:t>Chris Chang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357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Wayfinding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Two </a:t>
            </a:r>
            <a:r>
              <a:rPr lang="en-US" dirty="0" err="1" smtClean="0"/>
              <a:t>minimaps</a:t>
            </a:r>
            <a:endParaRPr lang="en-US" dirty="0" smtClean="0"/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First person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Aerial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User can see the dispersion of clouds, coins, and pipes to determine the best path to gather coins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User can see when he/she is about collide with a cloud/pipe or when he/she is about to pick up a coin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Helps determine the best route and how to navigate the flappy bird toward collectibles and away from obstacles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Troubleshooting displaying </a:t>
            </a:r>
            <a:r>
              <a:rPr lang="en-US" dirty="0" err="1" smtClean="0"/>
              <a:t>minimaps</a:t>
            </a:r>
            <a:r>
              <a:rPr lang="en-US" dirty="0" smtClean="0"/>
              <a:t> with the Google Cardboard Main Camera </a:t>
            </a:r>
          </a:p>
        </p:txBody>
      </p:sp>
    </p:spTree>
    <p:extLst>
      <p:ext uri="{BB962C8B-B14F-4D97-AF65-F5344CB8AC3E}">
        <p14:creationId xmlns:p14="http://schemas.microsoft.com/office/powerpoint/2010/main" val="169929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Wayfinding</a:t>
            </a:r>
            <a:endParaRPr lang="en-US" dirty="0"/>
          </a:p>
        </p:txBody>
      </p:sp>
      <p:pic>
        <p:nvPicPr>
          <p:cNvPr id="7" name="Content Placeholder 6" descr="Screen Shot 2016-05-02 at 6.38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" b="46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42929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Selection also occurs when the user gathers collectibles to gain points via navigation of the flappy bird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48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pic>
        <p:nvPicPr>
          <p:cNvPr id="4" name="Content Placeholder 3" descr="Screen Shot 2016-05-02 at 9.11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2" b="39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223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Keeps the user aware of his/her score </a:t>
            </a:r>
          </a:p>
          <a:p>
            <a:pPr>
              <a:buFont typeface="Arial"/>
              <a:buChar char="•"/>
            </a:pPr>
            <a:r>
              <a:rPr lang="en-US" dirty="0" smtClean="0"/>
              <a:t>Helps the user gauge how well he/she is doing </a:t>
            </a:r>
          </a:p>
          <a:p>
            <a:pPr>
              <a:buFont typeface="Arial"/>
              <a:buChar char="•"/>
            </a:pPr>
            <a:r>
              <a:rPr lang="en-US" dirty="0" smtClean="0"/>
              <a:t>Match between our game and actual Flappy Bird </a:t>
            </a:r>
          </a:p>
        </p:txBody>
      </p:sp>
    </p:spTree>
    <p:extLst>
      <p:ext uri="{BB962C8B-B14F-4D97-AF65-F5344CB8AC3E}">
        <p14:creationId xmlns:p14="http://schemas.microsoft.com/office/powerpoint/2010/main" val="3494999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tracker</a:t>
            </a:r>
            <a:endParaRPr lang="en-US" dirty="0"/>
          </a:p>
        </p:txBody>
      </p:sp>
      <p:pic>
        <p:nvPicPr>
          <p:cNvPr id="4" name="Content Placeholder 3" descr="Screen Shot 2016-05-03 at 3.30.5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8" b="86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76311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the flappy bird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Tilting the phone will scale the bird smaller or bigger </a:t>
            </a:r>
          </a:p>
          <a:p>
            <a:pPr>
              <a:buFont typeface="Arial"/>
              <a:buChar char="•"/>
            </a:pPr>
            <a:r>
              <a:rPr lang="en-US" dirty="0" smtClean="0"/>
              <a:t>Makes the game easier and harder, respectively </a:t>
            </a:r>
          </a:p>
          <a:p>
            <a:pPr>
              <a:buFont typeface="Arial"/>
              <a:buChar char="•"/>
            </a:pPr>
            <a:r>
              <a:rPr lang="en-US" dirty="0" smtClean="0"/>
              <a:t>Changes the score multiplier – the smaller the flappy bird, the smaller the value of a coin will be and vice-versa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57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pic>
        <p:nvPicPr>
          <p:cNvPr id="5" name="Content Placeholder 4" descr="IMG_222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>
          <a:xfrm rot="5400000">
            <a:off x="1873392" y="2719253"/>
            <a:ext cx="5440512" cy="2589598"/>
          </a:xfrm>
        </p:spPr>
      </p:pic>
    </p:spTree>
    <p:extLst>
      <p:ext uri="{BB962C8B-B14F-4D97-AF65-F5344CB8AC3E}">
        <p14:creationId xmlns:p14="http://schemas.microsoft.com/office/powerpoint/2010/main" val="2303962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530" y="3154680"/>
            <a:ext cx="7520940" cy="548640"/>
          </a:xfrm>
        </p:spPr>
        <p:txBody>
          <a:bodyPr/>
          <a:lstStyle/>
          <a:p>
            <a:r>
              <a:rPr lang="en-US" dirty="0" smtClean="0"/>
              <a:t>Questions, Comments, Concerns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7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Flappy BIRD 3D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Flappy Bird is an inherently 2D game </a:t>
            </a:r>
          </a:p>
          <a:p>
            <a:pPr>
              <a:buFont typeface="Arial"/>
              <a:buChar char="•"/>
            </a:pPr>
            <a:r>
              <a:rPr lang="en-US" dirty="0" smtClean="0"/>
              <a:t>2D prevents the user from taking advantage of the DOFs that 3D provides </a:t>
            </a:r>
          </a:p>
          <a:p>
            <a:pPr>
              <a:buFont typeface="Arial"/>
              <a:buChar char="•"/>
            </a:pPr>
            <a:r>
              <a:rPr lang="en-US" dirty="0" smtClean="0"/>
              <a:t>Problem: how to implement selection, manipulation, travel, and </a:t>
            </a:r>
            <a:r>
              <a:rPr lang="en-US" dirty="0" err="1" smtClean="0"/>
              <a:t>wayfinding</a:t>
            </a:r>
            <a:r>
              <a:rPr lang="en-US" dirty="0" smtClean="0"/>
              <a:t> without jeopardizing the integrity of the game </a:t>
            </a:r>
          </a:p>
          <a:p>
            <a:pPr>
              <a:buFont typeface="Arial"/>
              <a:buChar char="•"/>
            </a:pPr>
            <a:r>
              <a:rPr lang="en-US" dirty="0" smtClean="0"/>
              <a:t>Solution: Flappy Bird 3D 2.0 – a combination of Flappy Bird, Flappy Bird 3D 1.0, Asteroids, and Super Mario Land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1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Flappy Bird 3D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Newly designed game track and setting </a:t>
            </a:r>
          </a:p>
          <a:p>
            <a:pPr>
              <a:buFont typeface="Arial"/>
              <a:buChar char="•"/>
            </a:pPr>
            <a:r>
              <a:rPr lang="en-US" dirty="0" smtClean="0"/>
              <a:t>Health bar </a:t>
            </a:r>
          </a:p>
          <a:p>
            <a:pPr>
              <a:buFont typeface="Arial"/>
              <a:buChar char="•"/>
            </a:pPr>
            <a:r>
              <a:rPr lang="en-US" dirty="0" smtClean="0"/>
              <a:t>Travel and translation of the flappy bird using the joystick 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Wayfinding</a:t>
            </a:r>
            <a:r>
              <a:rPr lang="en-US" dirty="0" smtClean="0"/>
              <a:t> using two </a:t>
            </a:r>
            <a:r>
              <a:rPr lang="en-US" dirty="0" err="1" smtClean="0"/>
              <a:t>minimaps</a:t>
            </a:r>
            <a:r>
              <a:rPr lang="en-US" dirty="0" smtClean="0"/>
              <a:t> </a:t>
            </a:r>
          </a:p>
          <a:p>
            <a:pPr>
              <a:buFont typeface="Arial"/>
              <a:buChar char="•"/>
            </a:pPr>
            <a:r>
              <a:rPr lang="en-US" dirty="0" smtClean="0"/>
              <a:t>Selection with a wand that destroys clouds to make travel easier </a:t>
            </a:r>
          </a:p>
          <a:p>
            <a:pPr>
              <a:buFont typeface="Arial"/>
              <a:buChar char="•"/>
            </a:pPr>
            <a:r>
              <a:rPr lang="en-US" dirty="0" smtClean="0"/>
              <a:t>Score tracker </a:t>
            </a:r>
          </a:p>
          <a:p>
            <a:pPr>
              <a:buFont typeface="Arial"/>
              <a:buChar char="•"/>
            </a:pPr>
            <a:r>
              <a:rPr lang="en-US" dirty="0" smtClean="0"/>
              <a:t>Scaling the flappy bird by tilting the phone left or right</a:t>
            </a:r>
          </a:p>
        </p:txBody>
      </p:sp>
    </p:spTree>
    <p:extLst>
      <p:ext uri="{BB962C8B-B14F-4D97-AF65-F5344CB8AC3E}">
        <p14:creationId xmlns:p14="http://schemas.microsoft.com/office/powerpoint/2010/main" val="337431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Playing Field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Keeps the flappy bird within the boundaries of the stadium </a:t>
            </a:r>
          </a:p>
          <a:p>
            <a:pPr>
              <a:buFont typeface="Arial"/>
              <a:buChar char="•"/>
            </a:pPr>
            <a:r>
              <a:rPr lang="en-US" dirty="0" smtClean="0"/>
              <a:t>Pipes, clouds flow in a well-defined space </a:t>
            </a:r>
          </a:p>
          <a:p>
            <a:pPr>
              <a:buFont typeface="Arial"/>
              <a:buChar char="•"/>
            </a:pPr>
            <a:r>
              <a:rPr lang="en-US" dirty="0" smtClean="0"/>
              <a:t>Objective: to dodge clouds, pipes and collect coins for points </a:t>
            </a:r>
          </a:p>
          <a:p>
            <a:pPr>
              <a:buFont typeface="Arial"/>
              <a:buChar char="•"/>
            </a:pPr>
            <a:r>
              <a:rPr lang="en-US" dirty="0" smtClean="0"/>
              <a:t>Helps determine the position of the flappy bird </a:t>
            </a:r>
          </a:p>
          <a:p>
            <a:pPr>
              <a:buFont typeface="Arial"/>
              <a:buChar char="•"/>
            </a:pPr>
            <a:r>
              <a:rPr lang="en-US" dirty="0" smtClean="0"/>
              <a:t>Makes travel easier and prevents the user from committing errors during travel 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1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Playing Field </a:t>
            </a:r>
            <a:endParaRPr lang="en-US" dirty="0"/>
          </a:p>
        </p:txBody>
      </p:sp>
      <p:pic>
        <p:nvPicPr>
          <p:cNvPr id="4" name="Content Placeholder 3" descr="Screen Shot 2016-05-02 at 6.20.0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5" b="118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8269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BAR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Puts less stress on the user – no longer a one and done deal like the original Flappy Bird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Makes the game more fun 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2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</a:t>
            </a:r>
            <a:r>
              <a:rPr lang="en-US" dirty="0" err="1" smtClean="0"/>
              <a:t>BAr</a:t>
            </a:r>
            <a:endParaRPr lang="en-US" dirty="0"/>
          </a:p>
        </p:txBody>
      </p:sp>
      <p:pic>
        <p:nvPicPr>
          <p:cNvPr id="4" name="Content Placeholder 3" descr="Screen Shot 2016-05-03 at 3.30.5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8" b="86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9803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Atari-like joystick </a:t>
            </a:r>
          </a:p>
          <a:p>
            <a:pPr>
              <a:buFont typeface="Arial"/>
              <a:buChar char="•"/>
            </a:pPr>
            <a:r>
              <a:rPr lang="en-US" dirty="0" smtClean="0"/>
              <a:t>Move joystick up and down to change the height of the flappy bird </a:t>
            </a:r>
          </a:p>
          <a:p>
            <a:pPr>
              <a:buFont typeface="Arial"/>
              <a:buChar char="•"/>
            </a:pPr>
            <a:r>
              <a:rPr lang="en-US" dirty="0" smtClean="0"/>
              <a:t>Rotate joystick forward backward for forward and backward movement of the flappy bird</a:t>
            </a:r>
          </a:p>
          <a:p>
            <a:pPr>
              <a:buFont typeface="Arial"/>
              <a:buChar char="•"/>
            </a:pPr>
            <a:r>
              <a:rPr lang="en-US" dirty="0" smtClean="0"/>
              <a:t>Rotate joystick left and right for left and right movement of the flappy bird </a:t>
            </a:r>
          </a:p>
          <a:p>
            <a:pPr>
              <a:buFont typeface="Arial"/>
              <a:buChar char="•"/>
            </a:pPr>
            <a:r>
              <a:rPr lang="en-US" dirty="0" smtClean="0"/>
              <a:t>Mimics an actual joystick for flying games </a:t>
            </a:r>
          </a:p>
          <a:p>
            <a:pPr>
              <a:buFont typeface="Arial"/>
              <a:buChar char="•"/>
            </a:pPr>
            <a:r>
              <a:rPr lang="en-US" dirty="0" smtClean="0"/>
              <a:t>Use of a cup below the image target makes rotation easier with down and up movements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8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</a:t>
            </a:r>
            <a:endParaRPr lang="en-US" dirty="0"/>
          </a:p>
        </p:txBody>
      </p:sp>
      <p:pic>
        <p:nvPicPr>
          <p:cNvPr id="4" name="Content Placeholder 3" descr="Screen Shot 2016-05-02 at 6.29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5" b="109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15372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563</TotalTime>
  <Words>470</Words>
  <Application>Microsoft Macintosh PowerPoint</Application>
  <PresentationFormat>On-screen Show (4:3)</PresentationFormat>
  <Paragraphs>61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Angles</vt:lpstr>
      <vt:lpstr>Flappy Bird 3D 2.0</vt:lpstr>
      <vt:lpstr>Flappy BIRD 3D 1.0</vt:lpstr>
      <vt:lpstr>Flappy Bird 3D 2.0</vt:lpstr>
      <vt:lpstr>The Playing Field </vt:lpstr>
      <vt:lpstr>The Playing Field </vt:lpstr>
      <vt:lpstr>HEALTH BAR </vt:lpstr>
      <vt:lpstr>Health BAr</vt:lpstr>
      <vt:lpstr>Travel</vt:lpstr>
      <vt:lpstr>Travel </vt:lpstr>
      <vt:lpstr>Wayfinding</vt:lpstr>
      <vt:lpstr>Wayfinding</vt:lpstr>
      <vt:lpstr>Selection</vt:lpstr>
      <vt:lpstr>Selection</vt:lpstr>
      <vt:lpstr>Score tracker</vt:lpstr>
      <vt:lpstr>Score tracker</vt:lpstr>
      <vt:lpstr>Scaling the flappy bird</vt:lpstr>
      <vt:lpstr>Scaling</vt:lpstr>
      <vt:lpstr>Questions, Comments, Concerns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FlappyBird 3D 2.0</dc:title>
  <dc:creator>Kyle Jackson</dc:creator>
  <cp:lastModifiedBy>Kyle Jackson</cp:lastModifiedBy>
  <cp:revision>15</cp:revision>
  <dcterms:created xsi:type="dcterms:W3CDTF">2016-05-02T22:13:57Z</dcterms:created>
  <dcterms:modified xsi:type="dcterms:W3CDTF">2016-05-03T07:39:40Z</dcterms:modified>
</cp:coreProperties>
</file>