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78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joshfram/Documents/Columbia/Senior/3DUI/IMG_8736.m4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Prestige Worldwide Progress Report</a:t>
            </a:r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Chang 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Jackson </a:t>
            </a:r>
          </a:p>
          <a:p>
            <a:r>
              <a:rPr lang="en-US" dirty="0" smtClean="0"/>
              <a:t>Cassie Wes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4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r>
              <a:rPr lang="en-US" dirty="0" smtClean="0"/>
              <a:t> </a:t>
            </a:r>
            <a:r>
              <a:rPr lang="en-US" dirty="0" err="1" smtClean="0"/>
              <a:t>Flappy</a:t>
            </a:r>
            <a:r>
              <a:rPr lang="en-US" dirty="0" smtClean="0"/>
              <a:t> Bird </a:t>
            </a:r>
            <a:r>
              <a:rPr lang="en-US" dirty="0" smtClean="0"/>
              <a:t>now can be “flown” by user </a:t>
            </a:r>
            <a:endParaRPr lang="en-US" dirty="0" smtClean="0"/>
          </a:p>
          <a:p>
            <a:r>
              <a:rPr lang="en-US" dirty="0" smtClean="0"/>
              <a:t>New additions </a:t>
            </a:r>
            <a:endParaRPr lang="en-US" dirty="0" smtClean="0"/>
          </a:p>
          <a:p>
            <a:pPr lvl="1"/>
            <a:r>
              <a:rPr lang="en-US" dirty="0" smtClean="0"/>
              <a:t>Start Menu With </a:t>
            </a:r>
            <a:r>
              <a:rPr lang="en-US" dirty="0" err="1" smtClean="0"/>
              <a:t>Leaderboard</a:t>
            </a:r>
            <a:r>
              <a:rPr lang="en-US" dirty="0" smtClean="0"/>
              <a:t>, Username Entry</a:t>
            </a:r>
          </a:p>
          <a:p>
            <a:pPr lvl="1"/>
            <a:r>
              <a:rPr lang="en-US" dirty="0" smtClean="0"/>
              <a:t>Wand (Cylinder Target) – for destroying cloud obstacles!</a:t>
            </a:r>
          </a:p>
          <a:p>
            <a:pPr lvl="1"/>
            <a:r>
              <a:rPr lang="en-US" dirty="0" smtClean="0"/>
              <a:t>Cube (Virtual Button) – </a:t>
            </a:r>
            <a:r>
              <a:rPr lang="en-US" dirty="0" smtClean="0"/>
              <a:t>for flying the </a:t>
            </a:r>
            <a:r>
              <a:rPr lang="en-US" dirty="0" err="1" smtClean="0"/>
              <a:t>Flappy</a:t>
            </a:r>
            <a:r>
              <a:rPr lang="en-US" dirty="0" smtClean="0"/>
              <a:t> Bird!</a:t>
            </a:r>
            <a:endParaRPr lang="en-US" dirty="0" smtClean="0"/>
          </a:p>
          <a:p>
            <a:pPr lvl="1"/>
            <a:r>
              <a:rPr lang="en-US" dirty="0" smtClean="0"/>
              <a:t>New Collectibles –</a:t>
            </a:r>
            <a:r>
              <a:rPr lang="en-US" dirty="0" smtClean="0"/>
              <a:t> treasure chest and coin</a:t>
            </a:r>
          </a:p>
          <a:p>
            <a:pPr lvl="1"/>
            <a:r>
              <a:rPr lang="en-US" dirty="0" smtClean="0"/>
              <a:t>New Obstacles – </a:t>
            </a:r>
            <a:r>
              <a:rPr lang="en-US" dirty="0" err="1" smtClean="0"/>
              <a:t>Flappy</a:t>
            </a:r>
            <a:r>
              <a:rPr lang="en-US" dirty="0" smtClean="0"/>
              <a:t> Bird pipes, clouds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82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 smtClean="0"/>
              <a:t>eaderboard</a:t>
            </a:r>
            <a:r>
              <a:rPr lang="en-US" dirty="0" smtClean="0"/>
              <a:t> session and scene persistence, design, 3D Interaction, </a:t>
            </a:r>
            <a:r>
              <a:rPr lang="en-US" dirty="0" smtClean="0"/>
              <a:t>Start Menu</a:t>
            </a:r>
            <a:endParaRPr lang="en-US" dirty="0" smtClean="0"/>
          </a:p>
          <a:p>
            <a:r>
              <a:rPr lang="en-US" dirty="0" smtClean="0"/>
              <a:t>Chris –</a:t>
            </a:r>
            <a:r>
              <a:rPr lang="en-US" dirty="0" smtClean="0"/>
              <a:t> collectible </a:t>
            </a:r>
            <a:r>
              <a:rPr lang="en-US" dirty="0" smtClean="0"/>
              <a:t>game objects and documentation</a:t>
            </a:r>
            <a:endParaRPr lang="en-US" dirty="0" smtClean="0"/>
          </a:p>
          <a:p>
            <a:r>
              <a:rPr lang="en-US" dirty="0" smtClean="0"/>
              <a:t>Cassie, Kyle – Image targets, obstacles, flappy bird </a:t>
            </a:r>
            <a:r>
              <a:rPr lang="en-US" dirty="0" smtClean="0"/>
              <a:t>control, general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1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_8736.m4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213" y="2674938"/>
            <a:ext cx="613551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1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Menu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675467"/>
            <a:ext cx="7408333" cy="344865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1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smtClean="0"/>
              <a:t>game track (obstacles and collectibles move through scene)</a:t>
            </a:r>
          </a:p>
          <a:p>
            <a:r>
              <a:rPr lang="en-US" dirty="0" smtClean="0"/>
              <a:t>Scoring (current game score display, collectible bonuses, high score recording)</a:t>
            </a:r>
          </a:p>
          <a:p>
            <a:r>
              <a:rPr lang="en-US" dirty="0" smtClean="0"/>
              <a:t>Collision events (animate, exit, save, load menu)</a:t>
            </a:r>
          </a:p>
          <a:p>
            <a:r>
              <a:rPr lang="en-US" dirty="0" smtClean="0"/>
              <a:t>UI Improvements (look and feel consistency, improve 3D interaction).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1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150</TotalTime>
  <Words>168</Words>
  <Application>Microsoft Macintosh PowerPoint</Application>
  <PresentationFormat>On-screen Show (4:3)</PresentationFormat>
  <Paragraphs>24</Paragraphs>
  <Slides>6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Prestige Worldwide Progress Report 2 </vt:lpstr>
      <vt:lpstr>Brief Overview</vt:lpstr>
      <vt:lpstr>Roles</vt:lpstr>
      <vt:lpstr>Video Demo</vt:lpstr>
      <vt:lpstr>Preliminary Menu Screen</vt:lpstr>
      <vt:lpstr>Next Steps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Worldwide Progress Report I </dc:title>
  <dc:creator>Kyle Jackson</dc:creator>
  <cp:lastModifiedBy>Josh Fram</cp:lastModifiedBy>
  <cp:revision>48</cp:revision>
  <dcterms:created xsi:type="dcterms:W3CDTF">2016-04-21T14:51:15Z</dcterms:created>
  <dcterms:modified xsi:type="dcterms:W3CDTF">2016-04-21T15:24:08Z</dcterms:modified>
</cp:coreProperties>
</file>