
<file path=[Content_Types].xml><?xml version="1.0" encoding="utf-8"?>
<Types xmlns="http://schemas.openxmlformats.org/package/2006/content-types">
  <Override PartName="/ppt/slideLayouts/slideLayout18.xml" ContentType="application/vnd.openxmlformats-officedocument.presentationml.slideLayout+xml"/>
  <Override PartName="/ppt/slideLayouts/slideLayout1.xml" ContentType="application/vnd.openxmlformats-officedocument.presentationml.slideLayout+xml"/>
  <Default Extension="rels" ContentType="application/vnd.openxmlformats-package.relationships+xml"/>
  <Default Extension="jpeg" ContentType="image/jpeg"/>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Layouts/slideLayout17.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800" r:id="rId1"/>
  </p:sldMasterIdLst>
  <p:sldIdLst>
    <p:sldId id="256" r:id="rId2"/>
    <p:sldId id="257" r:id="rId3"/>
    <p:sldId id="259" r:id="rId4"/>
    <p:sldId id="260" r:id="rId5"/>
    <p:sldId id="262" r:id="rId6"/>
    <p:sldId id="263"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00" d="100"/>
          <a:sy n="100" d="100"/>
        </p:scale>
        <p:origin x="-178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EF84AF15-010A-6344-90FD-7B3C484EF53E}" type="datetimeFigureOut">
              <a:rPr lang="en-US" smtClean="0"/>
              <a:t>4/6/16</a:t>
            </a:fld>
            <a:endParaRPr lang="es-AR"/>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s-AR"/>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BB121E63-0FF2-5C4F-9E68-90478B63A094}" type="slidenum">
              <a:rPr lang="es-AR" smtClean="0"/>
              <a:t>‹#›</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F84AF15-010A-6344-90FD-7B3C484EF53E}" type="datetimeFigureOut">
              <a:rPr lang="en-US" smtClean="0"/>
              <a:t>4/6/16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B121E63-0FF2-5C4F-9E68-90478B63A094}" type="slidenum">
              <a:rPr lang="es-AR" smtClean="0"/>
              <a:t>‹#›</a:t>
            </a:fld>
            <a:endParaRPr lang="es-AR"/>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F84AF15-010A-6344-90FD-7B3C484EF53E}" type="datetimeFigureOut">
              <a:rPr lang="en-US" smtClean="0"/>
              <a:t>4/6/16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B121E63-0FF2-5C4F-9E68-90478B63A094}" type="slidenum">
              <a:rPr lang="es-AR" smtClean="0"/>
              <a:t>‹#›</a:t>
            </a:fld>
            <a:endParaRPr lang="es-AR"/>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F84AF15-010A-6344-90FD-7B3C484EF53E}" type="datetimeFigureOut">
              <a:rPr lang="en-US" smtClean="0"/>
              <a:t>4/6/16</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B121E63-0FF2-5C4F-9E68-90478B63A094}" type="slidenum">
              <a:rPr lang="es-AR" smtClean="0"/>
              <a:t>‹#›</a:t>
            </a:fld>
            <a:endParaRPr lang="es-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EF84AF15-010A-6344-90FD-7B3C484EF53E}" type="datetimeFigureOut">
              <a:rPr lang="en-US" smtClean="0"/>
              <a:t>4/6/16</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BB121E63-0FF2-5C4F-9E68-90478B63A094}" type="slidenum">
              <a:rPr lang="es-AR" smtClean="0"/>
              <a:t>‹#›</a:t>
            </a:fld>
            <a:endParaRPr lang="es-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4AF15-010A-6344-90FD-7B3C484EF53E}" type="datetimeFigureOut">
              <a:rPr lang="en-US" smtClean="0"/>
              <a:t>4/6/16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B121E63-0FF2-5C4F-9E68-90478B63A094}" type="slidenum">
              <a:rPr lang="es-AR" smtClean="0"/>
              <a:t>‹#›</a:t>
            </a:fld>
            <a:endParaRPr lang="es-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EF84AF15-010A-6344-90FD-7B3C484EF53E}" type="datetimeFigureOut">
              <a:rPr lang="en-US" smtClean="0"/>
              <a:t>4/6/16</a:t>
            </a:fld>
            <a:endParaRPr lang="es-AR"/>
          </a:p>
        </p:txBody>
      </p:sp>
      <p:sp>
        <p:nvSpPr>
          <p:cNvPr id="6" name="Footer Placeholder 5"/>
          <p:cNvSpPr>
            <a:spLocks noGrp="1"/>
          </p:cNvSpPr>
          <p:nvPr>
            <p:ph type="ftr" sz="quarter" idx="11"/>
          </p:nvPr>
        </p:nvSpPr>
        <p:spPr>
          <a:xfrm>
            <a:off x="174812" y="6356350"/>
            <a:ext cx="3863788" cy="365125"/>
          </a:xfrm>
        </p:spPr>
        <p:txBody>
          <a:bodyPr/>
          <a:lstStyle/>
          <a:p>
            <a:endParaRPr lang="es-AR"/>
          </a:p>
        </p:txBody>
      </p:sp>
      <p:sp>
        <p:nvSpPr>
          <p:cNvPr id="7" name="Slide Number Placeholder 6"/>
          <p:cNvSpPr>
            <a:spLocks noGrp="1"/>
          </p:cNvSpPr>
          <p:nvPr>
            <p:ph type="sldNum" sz="quarter" idx="12"/>
          </p:nvPr>
        </p:nvSpPr>
        <p:spPr/>
        <p:txBody>
          <a:bodyPr/>
          <a:lstStyle/>
          <a:p>
            <a:fld id="{BB121E63-0FF2-5C4F-9E68-90478B63A094}" type="slidenum">
              <a:rPr lang="es-AR" smtClean="0"/>
              <a:t>‹#›</a:t>
            </a:fld>
            <a:endParaRPr lang="es-AR"/>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4AF15-010A-6344-90FD-7B3C484EF53E}" type="datetimeFigureOut">
              <a:rPr lang="en-US" smtClean="0"/>
              <a:t>4/6/16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F84E61-BFA6-4150-9FE3-AA0C8F288190}"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4AF15-010A-6344-90FD-7B3C484EF53E}" type="datetimeFigureOut">
              <a:rPr lang="en-US" smtClean="0"/>
              <a:t>4/6/16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B121E63-0FF2-5C4F-9E68-90478B63A094}" type="slidenum">
              <a:rPr lang="es-AR" smtClean="0"/>
              <a:t>‹#›</a:t>
            </a:fld>
            <a:endParaRPr lang="es-AR"/>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F84AF15-010A-6344-90FD-7B3C484EF53E}" type="datetimeFigureOut">
              <a:rPr lang="en-US" smtClean="0"/>
              <a:t>4/6/16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B121E63-0FF2-5C4F-9E68-90478B63A094}" type="slidenum">
              <a:rPr lang="es-AR" smtClean="0"/>
              <a:t>‹#›</a:t>
            </a:fld>
            <a:endParaRPr lang="es-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F84AF15-010A-6344-90FD-7B3C484EF53E}" type="datetimeFigureOut">
              <a:rPr lang="en-US" smtClean="0"/>
              <a:t>4/6/16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B121E63-0FF2-5C4F-9E68-90478B63A094}" type="slidenum">
              <a:rPr lang="es-AR" smtClean="0"/>
              <a:t>‹#›</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212106" y="6356350"/>
            <a:ext cx="1752600" cy="365125"/>
          </a:xfrm>
        </p:spPr>
        <p:txBody>
          <a:bodyPr/>
          <a:lstStyle/>
          <a:p>
            <a:fld id="{EF84AF15-010A-6344-90FD-7B3C484EF53E}" type="datetimeFigureOut">
              <a:rPr lang="en-US" smtClean="0"/>
              <a:t>4/6/16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B121E63-0FF2-5C4F-9E68-90478B63A094}" type="slidenum">
              <a:rPr lang="es-AR" smtClean="0"/>
              <a:t>‹#›</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US" smtClean="0"/>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EF84AF15-010A-6344-90FD-7B3C484EF53E}" type="datetimeFigureOut">
              <a:rPr lang="en-US" smtClean="0"/>
              <a:t>4/6/16</a:t>
            </a:fld>
            <a:endParaRPr lang="es-AR"/>
          </a:p>
        </p:txBody>
      </p:sp>
      <p:sp>
        <p:nvSpPr>
          <p:cNvPr id="5" name="Footer Placeholder 4"/>
          <p:cNvSpPr>
            <a:spLocks noGrp="1"/>
          </p:cNvSpPr>
          <p:nvPr>
            <p:ph type="ftr" sz="quarter" idx="11"/>
          </p:nvPr>
        </p:nvSpPr>
        <p:spPr>
          <a:xfrm>
            <a:off x="3213847" y="6356350"/>
            <a:ext cx="4734112" cy="365125"/>
          </a:xfrm>
        </p:spPr>
        <p:txBody>
          <a:bodyPr/>
          <a:lstStyle/>
          <a:p>
            <a:endParaRPr lang="es-AR"/>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61F84E61-BFA6-4150-9FE3-AA0C8F288190}" type="slidenum">
              <a:rPr lang="en-US" smtClean="0"/>
              <a:pPr/>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n-US" smtClean="0"/>
              <a:t>Click icon to add picture</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US" smtClean="0"/>
              <a:t>Click to edit Master title style</a:t>
            </a:r>
            <a:endParaRPr/>
          </a:p>
        </p:txBody>
      </p:sp>
      <p:sp>
        <p:nvSpPr>
          <p:cNvPr id="3" name="Content Placeholder 2"/>
          <p:cNvSpPr>
            <a:spLocks noGrp="1"/>
          </p:cNvSpPr>
          <p:nvPr>
            <p:ph idx="1"/>
          </p:nvPr>
        </p:nvSpPr>
        <p:spPr>
          <a:xfrm>
            <a:off x="2178423" y="2209800"/>
            <a:ext cx="6508377" cy="3916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212106" y="6356350"/>
            <a:ext cx="1752600" cy="365125"/>
          </a:xfrm>
        </p:spPr>
        <p:txBody>
          <a:bodyPr/>
          <a:lstStyle/>
          <a:p>
            <a:fld id="{EF84AF15-010A-6344-90FD-7B3C484EF53E}" type="datetimeFigureOut">
              <a:rPr lang="en-US" smtClean="0"/>
              <a:t>4/6/16</a:t>
            </a:fld>
            <a:endParaRPr lang="es-AR"/>
          </a:p>
        </p:txBody>
      </p:sp>
      <p:sp>
        <p:nvSpPr>
          <p:cNvPr id="5" name="Footer Placeholder 4"/>
          <p:cNvSpPr>
            <a:spLocks noGrp="1"/>
          </p:cNvSpPr>
          <p:nvPr>
            <p:ph type="ftr" sz="quarter" idx="11"/>
          </p:nvPr>
        </p:nvSpPr>
        <p:spPr>
          <a:xfrm>
            <a:off x="2178423" y="6356350"/>
            <a:ext cx="4926852" cy="365125"/>
          </a:xfrm>
        </p:spPr>
        <p:txBody>
          <a:bodyPr/>
          <a:lstStyle/>
          <a:p>
            <a:endParaRPr lang="es-AR"/>
          </a:p>
        </p:txBody>
      </p:sp>
      <p:sp>
        <p:nvSpPr>
          <p:cNvPr id="6" name="Slide Number Placeholder 5"/>
          <p:cNvSpPr>
            <a:spLocks noGrp="1"/>
          </p:cNvSpPr>
          <p:nvPr>
            <p:ph type="sldNum" sz="quarter" idx="12"/>
          </p:nvPr>
        </p:nvSpPr>
        <p:spPr>
          <a:xfrm>
            <a:off x="331694" y="361016"/>
            <a:ext cx="506506" cy="365125"/>
          </a:xfrm>
        </p:spPr>
        <p:txBody>
          <a:bodyPr/>
          <a:lstStyle/>
          <a:p>
            <a:fld id="{BB121E63-0FF2-5C4F-9E68-90478B63A094}" type="slidenum">
              <a:rPr lang="es-AR" smtClean="0"/>
              <a:t>‹#›</a:t>
            </a:fld>
            <a:endParaRPr lang="es-AR"/>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US" smtClean="0"/>
              <a:t>Click icon to add picture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EF84AF15-010A-6344-90FD-7B3C484EF53E}" type="datetimeFigureOut">
              <a:rPr lang="en-US" smtClean="0"/>
              <a:t>4/6/16</a:t>
            </a:fld>
            <a:endParaRPr lang="es-AR"/>
          </a:p>
        </p:txBody>
      </p:sp>
      <p:sp>
        <p:nvSpPr>
          <p:cNvPr id="5" name="Footer Placeholder 4"/>
          <p:cNvSpPr>
            <a:spLocks noGrp="1"/>
          </p:cNvSpPr>
          <p:nvPr>
            <p:ph type="ftr" sz="quarter" idx="11"/>
          </p:nvPr>
        </p:nvSpPr>
        <p:spPr>
          <a:xfrm>
            <a:off x="174812" y="6356350"/>
            <a:ext cx="5311588" cy="365125"/>
          </a:xfrm>
        </p:spPr>
        <p:txBody>
          <a:bodyPr/>
          <a:lstStyle/>
          <a:p>
            <a:endParaRPr lang="es-AR"/>
          </a:p>
        </p:txBody>
      </p:sp>
      <p:sp>
        <p:nvSpPr>
          <p:cNvPr id="6" name="Slide Number Placeholder 5"/>
          <p:cNvSpPr>
            <a:spLocks noGrp="1"/>
          </p:cNvSpPr>
          <p:nvPr>
            <p:ph type="sldNum" sz="quarter" idx="12"/>
          </p:nvPr>
        </p:nvSpPr>
        <p:spPr/>
        <p:txBody>
          <a:bodyPr/>
          <a:lstStyle/>
          <a:p>
            <a:fld id="{BB121E63-0FF2-5C4F-9E68-90478B63A094}" type="slidenum">
              <a:rPr lang="es-AR" smtClean="0"/>
              <a:t>‹#›</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BB121E63-0FF2-5C4F-9E68-90478B63A094}" type="slidenum">
              <a:rPr lang="es-AR" smtClean="0"/>
              <a:t>‹#›</a:t>
            </a:fld>
            <a:endParaRPr lang="es-AR"/>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n-US" smtClean="0"/>
              <a:t>Click icon to add picture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F84AF15-010A-6344-90FD-7B3C484EF53E}" type="datetimeFigureOut">
              <a:rPr lang="en-US" smtClean="0"/>
              <a:t>4/6/16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B121E63-0FF2-5C4F-9E68-90478B63A094}" type="slidenum">
              <a:rPr lang="es-AR" smtClean="0"/>
              <a:t>‹#›</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EF84AF15-010A-6344-90FD-7B3C484EF53E}" type="datetimeFigureOut">
              <a:rPr lang="en-US" smtClean="0"/>
              <a:t>4/6/16</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BB121E63-0FF2-5C4F-9E68-90478B63A094}" type="slidenum">
              <a:rPr lang="es-AR" smtClean="0"/>
              <a:t>‹#›</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F84AF15-010A-6344-90FD-7B3C484EF53E}" type="datetimeFigureOut">
              <a:rPr lang="en-US" smtClean="0"/>
              <a:t>4/6/16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B121E63-0FF2-5C4F-9E68-90478B63A094}" type="slidenum">
              <a:rPr lang="es-AR" smtClean="0"/>
              <a:t>‹#›</a:t>
            </a:fld>
            <a:endParaRPr lang="es-AR"/>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EF84AF15-010A-6344-90FD-7B3C484EF53E}" type="datetimeFigureOut">
              <a:rPr lang="en-US" smtClean="0"/>
              <a:t>4/6/16</a:t>
            </a:fld>
            <a:endParaRPr lang="es-AR"/>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s-AR"/>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BB121E63-0FF2-5C4F-9E68-90478B63A094}" type="slidenum">
              <a:rPr lang="es-AR" smtClean="0"/>
              <a:t>‹#›</a:t>
            </a:fld>
            <a:endParaRPr lang="es-A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Flappy Bird 3D	</a:t>
            </a:r>
            <a:endParaRPr lang="es-AR" dirty="0"/>
          </a:p>
        </p:txBody>
      </p:sp>
      <p:sp>
        <p:nvSpPr>
          <p:cNvPr id="3" name="Subtitle 2"/>
          <p:cNvSpPr>
            <a:spLocks noGrp="1"/>
          </p:cNvSpPr>
          <p:nvPr>
            <p:ph type="subTitle" idx="1"/>
          </p:nvPr>
        </p:nvSpPr>
        <p:spPr>
          <a:xfrm>
            <a:off x="3200400" y="5257800"/>
            <a:ext cx="5458968" cy="1600200"/>
          </a:xfrm>
        </p:spPr>
        <p:txBody>
          <a:bodyPr>
            <a:normAutofit/>
          </a:bodyPr>
          <a:lstStyle/>
          <a:p>
            <a:r>
              <a:rPr lang="es-AR" dirty="0" smtClean="0"/>
              <a:t>Cassie Wes</a:t>
            </a:r>
          </a:p>
          <a:p>
            <a:r>
              <a:rPr lang="es-AR" dirty="0" smtClean="0"/>
              <a:t>Chris Chang</a:t>
            </a:r>
          </a:p>
          <a:p>
            <a:r>
              <a:rPr lang="es-AR" dirty="0" smtClean="0"/>
              <a:t>Josh Fram</a:t>
            </a:r>
          </a:p>
          <a:p>
            <a:r>
              <a:rPr lang="es-AR" dirty="0" smtClean="0"/>
              <a:t>Kyle Jackson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6508377" cy="571500"/>
          </a:xfrm>
        </p:spPr>
        <p:txBody>
          <a:bodyPr anchor="t"/>
          <a:lstStyle/>
          <a:p>
            <a:r>
              <a:rPr lang="es-AR" dirty="0" smtClean="0"/>
              <a:t>High Level Goals</a:t>
            </a:r>
            <a:endParaRPr lang="es-AR" dirty="0"/>
          </a:p>
        </p:txBody>
      </p:sp>
      <p:sp>
        <p:nvSpPr>
          <p:cNvPr id="3" name="Content Placeholder 2"/>
          <p:cNvSpPr>
            <a:spLocks noGrp="1"/>
          </p:cNvSpPr>
          <p:nvPr>
            <p:ph idx="1"/>
          </p:nvPr>
        </p:nvSpPr>
        <p:spPr>
          <a:xfrm>
            <a:off x="457199" y="1485900"/>
            <a:ext cx="6508377" cy="4640263"/>
          </a:xfrm>
        </p:spPr>
        <p:txBody>
          <a:bodyPr/>
          <a:lstStyle/>
          <a:p>
            <a:r>
              <a:rPr lang="es-AR" dirty="0" smtClean="0"/>
              <a:t>To build a 3D Application where the user is able to manipualte a player object through an infinte track of obstacles</a:t>
            </a:r>
          </a:p>
          <a:p>
            <a:r>
              <a:rPr lang="es-AR" dirty="0" smtClean="0"/>
              <a:t>Create a game manager that supports a leaderboard feature that allows users to compare their distance and score to other players</a:t>
            </a:r>
          </a:p>
          <a:p>
            <a:r>
              <a:rPr lang="es-AR" dirty="0" smtClean="0"/>
              <a:t>Keep the user informed of their progress throughout the game (i.e. </a:t>
            </a:r>
            <a:r>
              <a:rPr lang="es-AR" dirty="0" smtClean="0"/>
              <a:t>s</a:t>
            </a:r>
            <a:r>
              <a:rPr lang="es-AR" dirty="0" smtClean="0"/>
              <a:t>atisfies the 10 Design Heuristics).</a:t>
            </a:r>
          </a:p>
          <a:p>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6508377" cy="571500"/>
          </a:xfrm>
        </p:spPr>
        <p:txBody>
          <a:bodyPr anchor="t"/>
          <a:lstStyle/>
          <a:p>
            <a:r>
              <a:rPr lang="es-AR" dirty="0" smtClean="0"/>
              <a:t>Dividing the Work</a:t>
            </a:r>
            <a:endParaRPr lang="es-AR" dirty="0"/>
          </a:p>
        </p:txBody>
      </p:sp>
      <p:sp>
        <p:nvSpPr>
          <p:cNvPr id="3" name="Content Placeholder 2"/>
          <p:cNvSpPr>
            <a:spLocks noGrp="1"/>
          </p:cNvSpPr>
          <p:nvPr>
            <p:ph idx="1"/>
          </p:nvPr>
        </p:nvSpPr>
        <p:spPr>
          <a:xfrm>
            <a:off x="457199" y="1485900"/>
            <a:ext cx="6508377" cy="4640263"/>
          </a:xfrm>
        </p:spPr>
        <p:txBody>
          <a:bodyPr/>
          <a:lstStyle/>
          <a:p>
            <a:r>
              <a:rPr lang="es-AR" dirty="0" smtClean="0"/>
              <a:t>Project Manager, Testing, and Documentation</a:t>
            </a:r>
          </a:p>
          <a:p>
            <a:r>
              <a:rPr lang="es-AR" dirty="0" smtClean="0"/>
              <a:t>Front End </a:t>
            </a:r>
          </a:p>
          <a:p>
            <a:pPr lvl="1"/>
            <a:r>
              <a:rPr lang="es-AR" dirty="0" smtClean="0"/>
              <a:t>Developing Game Models</a:t>
            </a:r>
          </a:p>
          <a:p>
            <a:pPr lvl="1"/>
            <a:r>
              <a:rPr lang="es-AR" dirty="0" smtClean="0"/>
              <a:t>User Interface </a:t>
            </a:r>
          </a:p>
          <a:p>
            <a:r>
              <a:rPr lang="es-AR" dirty="0" smtClean="0"/>
              <a:t>Back End </a:t>
            </a:r>
          </a:p>
          <a:p>
            <a:pPr lvl="1"/>
            <a:r>
              <a:rPr lang="es-AR" dirty="0" smtClean="0"/>
              <a:t>Unity Scripting</a:t>
            </a:r>
          </a:p>
          <a:p>
            <a:r>
              <a:rPr lang="es-AR" dirty="0" smtClean="0"/>
              <a:t>Leaderboard and Game Manager</a:t>
            </a:r>
          </a:p>
          <a:p>
            <a:pPr>
              <a:buNone/>
            </a:pP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6508377" cy="571500"/>
          </a:xfrm>
        </p:spPr>
        <p:txBody>
          <a:bodyPr anchor="t"/>
          <a:lstStyle/>
          <a:p>
            <a:r>
              <a:rPr lang="es-AR" dirty="0" smtClean="0"/>
              <a:t>Game and User Interaction</a:t>
            </a:r>
            <a:endParaRPr lang="es-AR" dirty="0"/>
          </a:p>
        </p:txBody>
      </p:sp>
      <p:sp>
        <p:nvSpPr>
          <p:cNvPr id="3" name="Content Placeholder 2"/>
          <p:cNvSpPr>
            <a:spLocks noGrp="1"/>
          </p:cNvSpPr>
          <p:nvPr>
            <p:ph idx="1"/>
          </p:nvPr>
        </p:nvSpPr>
        <p:spPr>
          <a:xfrm>
            <a:off x="457199" y="1485900"/>
            <a:ext cx="6508377" cy="4640263"/>
          </a:xfrm>
        </p:spPr>
        <p:txBody>
          <a:bodyPr/>
          <a:lstStyle/>
          <a:p>
            <a:r>
              <a:rPr lang="es-AR" dirty="0" smtClean="0"/>
              <a:t>We expect all interaction to occur via the iPhone touch screen</a:t>
            </a:r>
          </a:p>
          <a:p>
            <a:pPr lvl="1"/>
            <a:r>
              <a:rPr lang="es-AR" dirty="0" smtClean="0"/>
              <a:t>Touching the iPhone screen on application start to begin a new game</a:t>
            </a:r>
          </a:p>
          <a:p>
            <a:pPr lvl="1"/>
            <a:r>
              <a:rPr lang="es-AR" dirty="0" smtClean="0"/>
              <a:t>Touching anywhere on the screen to transform the object’s position up the Y-axis</a:t>
            </a:r>
          </a:p>
          <a:p>
            <a:pPr lvl="1"/>
            <a:r>
              <a:rPr lang="es-AR" dirty="0" smtClean="0"/>
              <a:t>TBD – Interaction with the leaderboard</a:t>
            </a:r>
            <a:endParaRPr lang="es-AR"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6508377" cy="571500"/>
          </a:xfrm>
        </p:spPr>
        <p:txBody>
          <a:bodyPr anchor="t"/>
          <a:lstStyle/>
          <a:p>
            <a:r>
              <a:rPr lang="es-AR" dirty="0" smtClean="0"/>
              <a:t>Persona 1</a:t>
            </a:r>
            <a:endParaRPr lang="es-AR" dirty="0"/>
          </a:p>
        </p:txBody>
      </p:sp>
      <p:sp>
        <p:nvSpPr>
          <p:cNvPr id="3" name="Content Placeholder 2"/>
          <p:cNvSpPr>
            <a:spLocks noGrp="1"/>
          </p:cNvSpPr>
          <p:nvPr>
            <p:ph idx="1"/>
          </p:nvPr>
        </p:nvSpPr>
        <p:spPr>
          <a:xfrm>
            <a:off x="457199" y="1485900"/>
            <a:ext cx="6508377" cy="4640263"/>
          </a:xfrm>
        </p:spPr>
        <p:txBody>
          <a:bodyPr>
            <a:normAutofit/>
          </a:bodyPr>
          <a:lstStyle/>
          <a:p>
            <a:r>
              <a:rPr lang="es-AR" sz="1600" dirty="0" smtClean="0"/>
              <a:t>Eric, age 23</a:t>
            </a:r>
          </a:p>
          <a:p>
            <a:r>
              <a:rPr lang="es-AR" sz="1600" dirty="0" smtClean="0"/>
              <a:t>Occupation: Software Developer</a:t>
            </a:r>
          </a:p>
          <a:p>
            <a:r>
              <a:rPr lang="es-AR" sz="1600" dirty="0" smtClean="0"/>
              <a:t>Life Story: Eric has been an avid gamer all his life, and has had a lot of experience playing video games on all sorts of consoles and platforms. He has recently begun playing AR and VR games, and also has eperience with Flappy Bird 2D (on which Flappy Bird is 3D is based).</a:t>
            </a:r>
          </a:p>
          <a:p>
            <a:endParaRPr lang="es-AR" sz="1600" dirty="0" smtClean="0"/>
          </a:p>
          <a:p>
            <a:r>
              <a:rPr lang="es-AR" sz="1600" dirty="0" smtClean="0"/>
              <a:t>Use Scenario: Live Performance!</a:t>
            </a:r>
          </a:p>
          <a:p>
            <a:endParaRPr lang="es-AR" sz="1600" dirty="0" smtClean="0"/>
          </a:p>
          <a:p>
            <a:endParaRPr lang="es-AR" sz="1600"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6508377" cy="571500"/>
          </a:xfrm>
        </p:spPr>
        <p:txBody>
          <a:bodyPr anchor="t"/>
          <a:lstStyle/>
          <a:p>
            <a:r>
              <a:rPr lang="es-AR" dirty="0" smtClean="0"/>
              <a:t>Persona 2</a:t>
            </a:r>
            <a:endParaRPr lang="es-AR" dirty="0"/>
          </a:p>
        </p:txBody>
      </p:sp>
      <p:sp>
        <p:nvSpPr>
          <p:cNvPr id="3" name="Content Placeholder 2"/>
          <p:cNvSpPr>
            <a:spLocks noGrp="1"/>
          </p:cNvSpPr>
          <p:nvPr>
            <p:ph idx="1"/>
          </p:nvPr>
        </p:nvSpPr>
        <p:spPr>
          <a:xfrm>
            <a:off x="457199" y="1485900"/>
            <a:ext cx="6508377" cy="4640263"/>
          </a:xfrm>
        </p:spPr>
        <p:txBody>
          <a:bodyPr>
            <a:normAutofit/>
          </a:bodyPr>
          <a:lstStyle/>
          <a:p>
            <a:r>
              <a:rPr lang="es-AR" sz="1600" dirty="0" smtClean="0"/>
              <a:t>Erica, age 16</a:t>
            </a:r>
          </a:p>
          <a:p>
            <a:r>
              <a:rPr lang="es-AR" sz="1600" dirty="0" smtClean="0"/>
              <a:t>Occupation: High School Student</a:t>
            </a:r>
          </a:p>
          <a:p>
            <a:r>
              <a:rPr lang="es-AR" sz="1600" dirty="0" smtClean="0"/>
              <a:t>Life Story: Erica just got her first smartphone, and is looking to download her first game. She has never had a video game console or any other experience with video games, but has read about apps and is interested in trying some out for the first time!</a:t>
            </a:r>
          </a:p>
          <a:p>
            <a:endParaRPr lang="es-AR" sz="1600" dirty="0" smtClean="0"/>
          </a:p>
          <a:p>
            <a:r>
              <a:rPr lang="es-AR" sz="1600" dirty="0" smtClean="0"/>
              <a:t>Use Scenario: Live Performance!</a:t>
            </a:r>
            <a:endParaRPr lang="es-AR" sz="1600"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6508377" cy="571500"/>
          </a:xfrm>
        </p:spPr>
        <p:txBody>
          <a:bodyPr anchor="t"/>
          <a:lstStyle/>
          <a:p>
            <a:r>
              <a:rPr lang="es-AR" sz="3200" dirty="0" smtClean="0"/>
              <a:t>Questions We’re Working With</a:t>
            </a:r>
            <a:endParaRPr lang="es-AR" sz="3200" dirty="0"/>
          </a:p>
        </p:txBody>
      </p:sp>
      <p:sp>
        <p:nvSpPr>
          <p:cNvPr id="3" name="Content Placeholder 2"/>
          <p:cNvSpPr>
            <a:spLocks noGrp="1"/>
          </p:cNvSpPr>
          <p:nvPr>
            <p:ph idx="1"/>
          </p:nvPr>
        </p:nvSpPr>
        <p:spPr>
          <a:xfrm>
            <a:off x="457199" y="1485900"/>
            <a:ext cx="6508377" cy="4640263"/>
          </a:xfrm>
        </p:spPr>
        <p:txBody>
          <a:bodyPr/>
          <a:lstStyle/>
          <a:p>
            <a:r>
              <a:rPr lang="es-AR" dirty="0" smtClean="0"/>
              <a:t>Making the track appear infinite as the player progresses through the game.</a:t>
            </a:r>
          </a:p>
          <a:p>
            <a:r>
              <a:rPr lang="es-AR" dirty="0" smtClean="0"/>
              <a:t>What the leaderboard will look like and if/how the user can interact with it.</a:t>
            </a:r>
          </a:p>
          <a:p>
            <a:r>
              <a:rPr lang="es-AR" dirty="0" smtClean="0"/>
              <a:t>What if the user changes their phone’s perspective in the middle of a game (relative to the image target to which the coordinate system is mapped)</a:t>
            </a:r>
          </a:p>
        </p:txBody>
      </p:sp>
    </p:spTree>
  </p:cSld>
  <p:clrMapOvr>
    <a:masterClrMapping/>
  </p:clrMapOvr>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1050</TotalTime>
  <Words>357</Words>
  <Application>Microsoft Macintosh PowerPoint</Application>
  <PresentationFormat>On-screen Show (4:3)</PresentationFormat>
  <Paragraphs>38</Paragraphs>
  <Slides>7</Slides>
  <Notes>0</Notes>
  <HiddenSlides>0</HiddenSlides>
  <MMClips>0</MMClips>
  <ScaleCrop>false</ScaleCrop>
  <HeadingPairs>
    <vt:vector size="4" baseType="variant">
      <vt:variant>
        <vt:lpstr>Design Template</vt:lpstr>
      </vt:variant>
      <vt:variant>
        <vt:i4>1</vt:i4>
      </vt:variant>
      <vt:variant>
        <vt:lpstr>Slide Titles</vt:lpstr>
      </vt:variant>
      <vt:variant>
        <vt:i4>7</vt:i4>
      </vt:variant>
    </vt:vector>
  </HeadingPairs>
  <TitlesOfParts>
    <vt:vector size="8" baseType="lpstr">
      <vt:lpstr>Plaza</vt:lpstr>
      <vt:lpstr>Flappy Bird 3D </vt:lpstr>
      <vt:lpstr>High Level Goals</vt:lpstr>
      <vt:lpstr>Dividing the Work</vt:lpstr>
      <vt:lpstr>Game and User Interaction</vt:lpstr>
      <vt:lpstr>Persona 1</vt:lpstr>
      <vt:lpstr>Persona 2</vt:lpstr>
      <vt:lpstr>Questions We’re Working With</vt:lpstr>
    </vt:vector>
  </TitlesOfParts>
  <Company>The Lawrenceville 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 Fram</dc:creator>
  <cp:lastModifiedBy>Josh Fram</cp:lastModifiedBy>
  <cp:revision>51</cp:revision>
  <dcterms:created xsi:type="dcterms:W3CDTF">2016-04-06T21:57:02Z</dcterms:created>
  <dcterms:modified xsi:type="dcterms:W3CDTF">2016-04-07T15:27:55Z</dcterms:modified>
</cp:coreProperties>
</file>