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45" d="100"/>
          <a:sy n="145" d="100"/>
        </p:scale>
        <p:origin x="-1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92E78E7-E14F-6D4A-85BE-5D4C1A674C88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Prestige Worldwide Progress Report 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 Chang </a:t>
            </a:r>
          </a:p>
          <a:p>
            <a:r>
              <a:rPr lang="en-US" dirty="0" smtClean="0"/>
              <a:t>Josh </a:t>
            </a:r>
            <a:r>
              <a:rPr lang="en-US" dirty="0" err="1" smtClean="0"/>
              <a:t>Fram</a:t>
            </a:r>
            <a:r>
              <a:rPr lang="en-US" dirty="0" smtClean="0"/>
              <a:t> </a:t>
            </a:r>
          </a:p>
          <a:p>
            <a:r>
              <a:rPr lang="en-US" dirty="0" smtClean="0"/>
              <a:t>Kyle Jackson </a:t>
            </a:r>
          </a:p>
          <a:p>
            <a:r>
              <a:rPr lang="en-US" dirty="0" smtClean="0"/>
              <a:t>Cassie Wes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9431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flappy bird </a:t>
            </a:r>
          </a:p>
          <a:p>
            <a:r>
              <a:rPr lang="en-US" dirty="0" smtClean="0"/>
              <a:t>New additions </a:t>
            </a:r>
          </a:p>
          <a:p>
            <a:pPr lvl="1"/>
            <a:r>
              <a:rPr lang="en-US" dirty="0" smtClean="0"/>
              <a:t>Virtual button to move bird up and down</a:t>
            </a:r>
          </a:p>
          <a:p>
            <a:pPr lvl="1"/>
            <a:r>
              <a:rPr lang="en-US" dirty="0" smtClean="0"/>
              <a:t>Power-ups – similar to those in Temple Run </a:t>
            </a:r>
          </a:p>
          <a:p>
            <a:pPr lvl="1"/>
            <a:r>
              <a:rPr lang="en-US" dirty="0" smtClean="0"/>
              <a:t>Collectibles – multiply score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6829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Josh – leaderboard design with 3D interaction, </a:t>
            </a:r>
            <a:r>
              <a:rPr lang="en-US" smtClean="0"/>
              <a:t>virtual buttons</a:t>
            </a:r>
          </a:p>
          <a:p>
            <a:r>
              <a:rPr lang="en-US" dirty="0" smtClean="0"/>
              <a:t>Chris – front-end design, collectibles and power-ups, documentation </a:t>
            </a:r>
          </a:p>
          <a:p>
            <a:r>
              <a:rPr lang="en-US" dirty="0" smtClean="0"/>
              <a:t>Cassie, Kyle – Image targets, obstacles, flappy bird control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5176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Flappy-bird game object</a:t>
            </a:r>
          </a:p>
          <a:p>
            <a:r>
              <a:rPr lang="en-US" dirty="0" smtClean="0"/>
              <a:t>Flappy-bird control and movement </a:t>
            </a:r>
          </a:p>
          <a:p>
            <a:r>
              <a:rPr lang="en-US" dirty="0" smtClean="0"/>
              <a:t>Coin game object</a:t>
            </a:r>
          </a:p>
          <a:p>
            <a:r>
              <a:rPr lang="en-US" dirty="0" smtClean="0"/>
              <a:t>Coin movement</a:t>
            </a:r>
          </a:p>
          <a:p>
            <a:r>
              <a:rPr lang="en-US" dirty="0" smtClean="0"/>
              <a:t>Temporary image target for testing purposes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2917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Targets</a:t>
            </a:r>
          </a:p>
          <a:p>
            <a:r>
              <a:rPr lang="en-US" dirty="0" smtClean="0"/>
              <a:t>Obstacle game objects and movement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0100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118</TotalTime>
  <Words>111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Prestige Worldwide Progress Report I </vt:lpstr>
      <vt:lpstr>Brief Overview</vt:lpstr>
      <vt:lpstr>Roles</vt:lpstr>
      <vt:lpstr>Completed</vt:lpstr>
      <vt:lpstr>Next Steps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Prestige Worldwide Progress Report I </dc:title>
  <dc:creator>Kyle Jackson</dc:creator>
  <cp:lastModifiedBy>Josh Fram</cp:lastModifiedBy>
  <cp:revision>4</cp:revision>
  <dcterms:created xsi:type="dcterms:W3CDTF">2016-04-14T15:41:12Z</dcterms:created>
  <dcterms:modified xsi:type="dcterms:W3CDTF">2016-04-14T15:41:45Z</dcterms:modified>
</cp:coreProperties>
</file>