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4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2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6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Prestige Worldwide Progress Report 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Chris Chang 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Fram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Kyle Jackson </a:t>
            </a:r>
          </a:p>
          <a:p>
            <a:r>
              <a:rPr lang="en-US" dirty="0" smtClean="0"/>
              <a:t>Catherine Wes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flappy bird </a:t>
            </a:r>
          </a:p>
          <a:p>
            <a:r>
              <a:rPr lang="en-US" dirty="0" smtClean="0"/>
              <a:t>New additions </a:t>
            </a:r>
          </a:p>
          <a:p>
            <a:pPr lvl="1"/>
            <a:r>
              <a:rPr lang="en-US" dirty="0" smtClean="0"/>
              <a:t>Power-ups – similar to those in Temple Run </a:t>
            </a:r>
          </a:p>
          <a:p>
            <a:pPr lvl="1"/>
            <a:r>
              <a:rPr lang="en-US" dirty="0" smtClean="0"/>
              <a:t>Collectibles – multiply score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9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Josh – leaderboard design and implementation </a:t>
            </a:r>
          </a:p>
          <a:p>
            <a:r>
              <a:rPr lang="en-US" dirty="0" smtClean="0"/>
              <a:t>Chris – front-end design, collectibles and power-ups, documentation </a:t>
            </a:r>
          </a:p>
          <a:p>
            <a:r>
              <a:rPr lang="en-US" dirty="0" smtClean="0"/>
              <a:t>Catherine, Kyle – Image targets, obstacles, flappy bird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Flappy-bird game object</a:t>
            </a:r>
          </a:p>
          <a:p>
            <a:r>
              <a:rPr lang="en-US" dirty="0" smtClean="0"/>
              <a:t>Flappy-bird control and movement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Targets</a:t>
            </a:r>
          </a:p>
          <a:p>
            <a:r>
              <a:rPr lang="en-US" dirty="0" smtClean="0"/>
              <a:t>Obstacle game objects </a:t>
            </a:r>
            <a:r>
              <a:rPr lang="en-US" smtClean="0"/>
              <a:t>and movement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88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Prestige Worldwide Progress Report I </vt:lpstr>
      <vt:lpstr>Brief Overview</vt:lpstr>
      <vt:lpstr>Roles</vt:lpstr>
      <vt:lpstr>Completed</vt:lpstr>
      <vt:lpstr>Next Steps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Worldwide Progress Report I </dc:title>
  <dc:creator>Kyle Jackson</dc:creator>
  <cp:lastModifiedBy>Kyle Jackson</cp:lastModifiedBy>
  <cp:revision>1</cp:revision>
  <dcterms:created xsi:type="dcterms:W3CDTF">2016-04-13T05:15:51Z</dcterms:created>
  <dcterms:modified xsi:type="dcterms:W3CDTF">2016-04-13T05:23:55Z</dcterms:modified>
</cp:coreProperties>
</file>