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A41E-FBC1-4622-99FB-9BEB68C49D4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641-9941-49EC-A8AD-64051645DA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A41E-FBC1-4622-99FB-9BEB68C49D4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641-9941-49EC-A8AD-64051645DA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A41E-FBC1-4622-99FB-9BEB68C49D4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641-9941-49EC-A8AD-64051645DA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A41E-FBC1-4622-99FB-9BEB68C49D4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641-9941-49EC-A8AD-64051645DA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A41E-FBC1-4622-99FB-9BEB68C49D4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641-9941-49EC-A8AD-64051645DA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A41E-FBC1-4622-99FB-9BEB68C49D4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641-9941-49EC-A8AD-64051645DA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A41E-FBC1-4622-99FB-9BEB68C49D4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641-9941-49EC-A8AD-64051645DA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A41E-FBC1-4622-99FB-9BEB68C49D4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641-9941-49EC-A8AD-64051645DA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A41E-FBC1-4622-99FB-9BEB68C49D4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641-9941-49EC-A8AD-64051645DA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A41E-FBC1-4622-99FB-9BEB68C49D4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641-9941-49EC-A8AD-64051645DA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A41E-FBC1-4622-99FB-9BEB68C49D4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641-9941-49EC-A8AD-64051645DA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A41E-FBC1-4622-99FB-9BEB68C49D4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F641-9941-49EC-A8AD-64051645DA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AI Counselor to reduce generation gap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KAI_Jaipur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AI Counselor to reduce generation gap</vt:lpstr>
      <vt:lpstr>Problem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Counselor to reduce generation gap</dc:title>
  <dc:creator>avi</dc:creator>
  <cp:lastModifiedBy>avi</cp:lastModifiedBy>
  <cp:revision>1</cp:revision>
  <dcterms:created xsi:type="dcterms:W3CDTF">2019-10-20T07:46:25Z</dcterms:created>
  <dcterms:modified xsi:type="dcterms:W3CDTF">2019-10-20T07:54:21Z</dcterms:modified>
</cp:coreProperties>
</file>