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2" r:id="rId4"/>
    <p:sldId id="257" r:id="rId5"/>
    <p:sldId id="259" r:id="rId6"/>
    <p:sldId id="258" r:id="rId7"/>
    <p:sldId id="261" r:id="rId8"/>
    <p:sldId id="264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003635"/>
    <a:srgbClr val="9EFF29"/>
    <a:srgbClr val="C80064"/>
    <a:srgbClr val="C33A1F"/>
    <a:srgbClr val="0000CC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16-May-24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_8b5iq4Rvk&amp;t=856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usman-8/AI-voice-assista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8" y="1895168"/>
            <a:ext cx="8672051" cy="1445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Intelligent Voice Desktop Assistant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C45C-06AE-CB2D-2F37-C45BEC05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assistants are AI-powered virtual assistants that respond to voice commands and perform various tasks.</a:t>
            </a:r>
          </a:p>
        </p:txBody>
      </p:sp>
    </p:spTree>
    <p:extLst>
      <p:ext uri="{BB962C8B-B14F-4D97-AF65-F5344CB8AC3E}">
        <p14:creationId xmlns:p14="http://schemas.microsoft.com/office/powerpoint/2010/main" val="256032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339" y="365024"/>
            <a:ext cx="5279185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Voice and typed Controlled Features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474546" cy="3830894"/>
          </a:xfrm>
        </p:spPr>
        <p:txBody>
          <a:bodyPr>
            <a:normAutofit/>
          </a:bodyPr>
          <a:lstStyle/>
          <a:p>
            <a:r>
              <a:rPr lang="en-US" dirty="0"/>
              <a:t>Greeting</a:t>
            </a:r>
          </a:p>
          <a:p>
            <a:r>
              <a:rPr lang="en-US" dirty="0"/>
              <a:t>Search Wikipedia</a:t>
            </a:r>
          </a:p>
          <a:p>
            <a:r>
              <a:rPr lang="en-US" dirty="0"/>
              <a:t>Open websites</a:t>
            </a:r>
          </a:p>
          <a:p>
            <a:r>
              <a:rPr lang="en-US" dirty="0"/>
              <a:t>Play music</a:t>
            </a:r>
          </a:p>
          <a:p>
            <a:r>
              <a:rPr lang="en-US" dirty="0"/>
              <a:t>Tell time</a:t>
            </a:r>
          </a:p>
        </p:txBody>
      </p:sp>
    </p:spTree>
    <p:extLst>
      <p:ext uri="{BB962C8B-B14F-4D97-AF65-F5344CB8AC3E}">
        <p14:creationId xmlns:p14="http://schemas.microsoft.com/office/powerpoint/2010/main" val="9406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339" y="365024"/>
            <a:ext cx="5279185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Voice and typed Controlled Features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474546" cy="3830894"/>
          </a:xfrm>
        </p:spPr>
        <p:txBody>
          <a:bodyPr>
            <a:normAutofit/>
          </a:bodyPr>
          <a:lstStyle/>
          <a:p>
            <a:r>
              <a:rPr lang="en-US" dirty="0"/>
              <a:t>Open apps</a:t>
            </a:r>
          </a:p>
          <a:p>
            <a:r>
              <a:rPr lang="en-US" dirty="0"/>
              <a:t>Send mails</a:t>
            </a:r>
          </a:p>
          <a:p>
            <a:r>
              <a:rPr lang="en-US" dirty="0"/>
              <a:t>Tell weather</a:t>
            </a:r>
          </a:p>
          <a:p>
            <a:r>
              <a:rPr lang="en-US" dirty="0"/>
              <a:t>Tell jokes</a:t>
            </a:r>
          </a:p>
          <a:p>
            <a:r>
              <a:rPr lang="en-US" dirty="0"/>
              <a:t>Stop execution command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Base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video </a:t>
            </a:r>
            <a:r>
              <a:rPr lang="en-US" sz="1400" dirty="0">
                <a:hlinkClick r:id="rId2"/>
              </a:rPr>
              <a:t>https://www.youtube.com/watch?v=s_8b5iq4Rvk&amp;t=856s</a:t>
            </a:r>
            <a:endParaRPr lang="en-US" sz="1600" dirty="0"/>
          </a:p>
          <a:p>
            <a:r>
              <a:rPr lang="en-US" dirty="0"/>
              <a:t>Searching on internet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8100" y="271648"/>
            <a:ext cx="4777957" cy="763525"/>
          </a:xfrm>
        </p:spPr>
        <p:txBody>
          <a:bodyPr>
            <a:normAutofit/>
          </a:bodyPr>
          <a:lstStyle/>
          <a:p>
            <a:pPr algn="ctr"/>
            <a:r>
              <a:rPr lang="en-US"/>
              <a:t>Errors we faced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D8AFE-2F6A-F1F6-5CB5-BE1258FEB897}"/>
              </a:ext>
            </a:extLst>
          </p:cNvPr>
          <p:cNvSpPr txBox="1"/>
          <p:nvPr/>
        </p:nvSpPr>
        <p:spPr>
          <a:xfrm>
            <a:off x="190500" y="1463040"/>
            <a:ext cx="8602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Module not found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Path location error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Speech recognition error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Infinite Loop without Break Condition: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Microphone connection issues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42BFF-C504-3E60-6C98-D45C8AB8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36" y="1310308"/>
            <a:ext cx="4473328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FE53-3E80-724E-278C-C645F5EE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140" y="271648"/>
            <a:ext cx="4838917" cy="763525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37CA8-0886-693B-2B65-9EF6B330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32" y="1294382"/>
            <a:ext cx="6589948" cy="38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E109B3-1134-2F7C-34A4-1EF5D0974216}"/>
              </a:ext>
            </a:extLst>
          </p:cNvPr>
          <p:cNvSpPr txBox="1"/>
          <p:nvPr/>
        </p:nvSpPr>
        <p:spPr>
          <a:xfrm>
            <a:off x="121920" y="1450181"/>
            <a:ext cx="87477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Convenience: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Hands-free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Accessibility for users with disabilities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Faster task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Reduction in manual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Personalization: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Learning and adapting to user behavior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60D79-2EC4-BF7F-7A45-3C2CB3F82177}"/>
              </a:ext>
            </a:extLst>
          </p:cNvPr>
          <p:cNvSpPr txBox="1"/>
          <p:nvPr/>
        </p:nvSpPr>
        <p:spPr>
          <a:xfrm>
            <a:off x="3749040" y="53340"/>
            <a:ext cx="4899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Benefits of Voice Assistants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3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5AF1A-2A94-6689-B056-2EC3D27F738D}"/>
              </a:ext>
            </a:extLst>
          </p:cNvPr>
          <p:cNvSpPr txBox="1"/>
          <p:nvPr/>
        </p:nvSpPr>
        <p:spPr>
          <a:xfrm>
            <a:off x="4290060" y="281940"/>
            <a:ext cx="442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1"/>
                </a:solidFill>
              </a:rPr>
              <a:t>Github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A1452-332D-BFFF-D9F7-453F80855715}"/>
              </a:ext>
            </a:extLst>
          </p:cNvPr>
          <p:cNvSpPr txBox="1"/>
          <p:nvPr/>
        </p:nvSpPr>
        <p:spPr>
          <a:xfrm>
            <a:off x="1165860" y="1463040"/>
            <a:ext cx="685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https://github.com/imusman-8/AI-voice-assistant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(16:9)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Intelligent Voice Desktop Assistant</vt:lpstr>
      <vt:lpstr>PowerPoint Presentation</vt:lpstr>
      <vt:lpstr>Voice and typed Controlled Features  </vt:lpstr>
      <vt:lpstr>Voice and typed Controlled Features  </vt:lpstr>
      <vt:lpstr>Base ideas</vt:lpstr>
      <vt:lpstr>Errors we faced</vt:lpstr>
      <vt:lpstr>How it 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2024-05-16T05:41:38Z</dcterms:modified>
</cp:coreProperties>
</file>