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88" r:id="rId2"/>
    <p:sldId id="393" r:id="rId3"/>
    <p:sldId id="395" r:id="rId4"/>
    <p:sldId id="39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96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B4D23-04F3-1A45-9A6B-6284C36AD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4B1B7F-A8DD-7647-B84C-0C3DDAB60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B6498-FAAD-654B-B03B-1370D93BC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995F-CB07-CA40-9BE8-849A5867A131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61B5F-7D8C-7246-AF65-E125B43E4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2A295-864A-D04C-9C35-775CCE6D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80D6-619E-2344-9F6F-8DA21A027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672F-3C8A-C743-9699-65189C1A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6B7B8-0149-BA4C-932E-6DD6710C0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ED502-A64A-0D45-9327-068061B9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995F-CB07-CA40-9BE8-849A5867A131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FD8C9-3F83-0149-B25C-3CCB3B00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2E5BE-8593-6F41-8EE3-94EBA7A0F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80D6-619E-2344-9F6F-8DA21A027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10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47D9F5-9087-5C48-AC98-930CA4E39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3926E-4210-EF4D-88C8-2C635C16F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443D9-F0C6-6E41-90A6-001CDFAE4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995F-CB07-CA40-9BE8-849A5867A131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EB113-1376-E145-A175-EA5F37AC0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A5CAA-F2B2-0A4C-921D-B265E533D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80D6-619E-2344-9F6F-8DA21A027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06F92-F8FF-7848-BCDE-25615957C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6238-CF75-EA4B-81AF-3B4B643D5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819EC-E78A-B848-BDCB-3A8BDEE32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995F-CB07-CA40-9BE8-849A5867A131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532DC-7198-734F-811F-485E525C9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09218-168F-EC4E-9361-9AE9EDFE1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80D6-619E-2344-9F6F-8DA21A027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5F522-6521-B747-80C5-95B9E1285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F6FBD-E4B5-7D41-9D11-519C13D5A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8B2EF-27F9-1C40-93B8-11A10D10D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995F-CB07-CA40-9BE8-849A5867A131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F0D3D-C4C0-DB43-B61E-AD1265110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AA671-6CB3-914C-A7BC-5102C4A63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80D6-619E-2344-9F6F-8DA21A027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4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D9AAA-A366-5846-BEAD-E4A6AC283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CABB5-111A-3747-B55A-F788B5F33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4B6D0-8D9D-A045-A9B0-4A5872AC4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371AF-BF12-624D-A54E-703EAB9CA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995F-CB07-CA40-9BE8-849A5867A131}" type="datetimeFigureOut">
              <a:rPr lang="en-US" smtClean="0"/>
              <a:t>11/2/21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6D287-3CFD-8C45-8B37-FAEB8AB6D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9F369-45B0-5940-A6F9-F5D725AC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80D6-619E-2344-9F6F-8DA21A027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1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32673-A5A8-CC43-B5F1-9F8C41101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1937D-0CF2-864E-B914-8FA8EE5B5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77CE2-37C8-5B4C-8612-797F836E7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F829E-3123-7341-B494-F698ACAF5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50CB3-3BF4-1744-B454-6D64CA618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57EB05-4114-AC48-9F48-C952940E2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995F-CB07-CA40-9BE8-849A5867A131}" type="datetimeFigureOut">
              <a:rPr lang="en-US" smtClean="0"/>
              <a:t>11/2/21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773EC2-1962-0745-836F-D558110B1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4E0CF2-F7D1-E742-A8BE-A129E2A7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80D6-619E-2344-9F6F-8DA21A027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91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90F58-EB66-B742-A4C2-487DE9E54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A7A19-E539-224B-B6BC-7B93386B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995F-CB07-CA40-9BE8-849A5867A131}" type="datetimeFigureOut">
              <a:rPr lang="en-US" smtClean="0"/>
              <a:t>11/2/21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0A75E2-9555-BC45-88CF-31904215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53291-B172-B14A-BBA0-3961C1F4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80D6-619E-2344-9F6F-8DA21A027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3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C99268-CD22-E54D-9A4A-AC4B90E1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995F-CB07-CA40-9BE8-849A5867A131}" type="datetimeFigureOut">
              <a:rPr lang="en-US" smtClean="0"/>
              <a:t>11/2/21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1ED8B9-6A96-3E4C-A855-0B7B28875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36D6-8E25-264E-8310-C76DE5B35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80D6-619E-2344-9F6F-8DA21A027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4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2DAD5-2284-FB40-8D39-D4D5E7CED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D40BE-D47F-8648-A30C-A67060068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774EC-EC01-E840-A690-5DABB85DF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1EF57-57FF-A441-AEF2-18341A735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995F-CB07-CA40-9BE8-849A5867A131}" type="datetimeFigureOut">
              <a:rPr lang="en-US" smtClean="0"/>
              <a:t>11/2/21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6818E-FABA-744B-A00D-B22379CF0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36AB-3684-EB4E-9433-2D5C37BD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80D6-619E-2344-9F6F-8DA21A027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4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6D863-3335-914D-B9F9-B2E9B5AC3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EB00CE-3B42-9D4F-A702-6CFFB5979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81253-DB26-9043-9994-7320B44C6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DEF53-F9FC-984F-8820-146D8998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995F-CB07-CA40-9BE8-849A5867A131}" type="datetimeFigureOut">
              <a:rPr lang="en-US" smtClean="0"/>
              <a:t>11/2/21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5B9AB-63BA-8045-8938-65D415690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881D8-3382-1848-8DC5-42AE0682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80D6-619E-2344-9F6F-8DA21A027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8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FF059A-F1AC-8443-8DA1-9787861F8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F8FA5-F030-4541-84D2-17DC83AA5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5FB6D-1AA6-5C41-989D-6ED0EDDE6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C995F-CB07-CA40-9BE8-849A5867A131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A5AEA-D886-6A4A-BCC2-246C74961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97EB9-E8F8-9442-89AE-82C1CAEB6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C80D6-619E-2344-9F6F-8DA21A027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56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>
            <a:extLst>
              <a:ext uri="{FF2B5EF4-FFF2-40B4-BE49-F238E27FC236}">
                <a16:creationId xmlns:a16="http://schemas.microsoft.com/office/drawing/2014/main" id="{1418188B-01B6-944E-A890-51BF20FBF514}"/>
              </a:ext>
            </a:extLst>
          </p:cNvPr>
          <p:cNvSpPr/>
          <p:nvPr/>
        </p:nvSpPr>
        <p:spPr>
          <a:xfrm>
            <a:off x="574288" y="2590800"/>
            <a:ext cx="2743200" cy="16764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Instructions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3FB3774B-CE25-BD48-BF14-46F8E2F492E1}"/>
              </a:ext>
            </a:extLst>
          </p:cNvPr>
          <p:cNvSpPr/>
          <p:nvPr/>
        </p:nvSpPr>
        <p:spPr>
          <a:xfrm>
            <a:off x="3352800" y="2590800"/>
            <a:ext cx="2743200" cy="1676400"/>
          </a:xfrm>
          <a:prstGeom prst="rightArrow">
            <a:avLst/>
          </a:prstGeom>
          <a:solidFill>
            <a:srgbClr val="F1EA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Positioning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FD908E41-3C28-F245-9E24-5FD83E0DC93B}"/>
              </a:ext>
            </a:extLst>
          </p:cNvPr>
          <p:cNvSpPr/>
          <p:nvPr/>
        </p:nvSpPr>
        <p:spPr>
          <a:xfrm>
            <a:off x="6131312" y="2590800"/>
            <a:ext cx="2743200" cy="1676400"/>
          </a:xfrm>
          <a:prstGeom prst="rightArrow">
            <a:avLst/>
          </a:prstGeom>
          <a:solidFill>
            <a:srgbClr val="F1EA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Practice Run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53123D5-83BF-D541-B0AD-887DD854AB07}"/>
              </a:ext>
            </a:extLst>
          </p:cNvPr>
          <p:cNvSpPr/>
          <p:nvPr/>
        </p:nvSpPr>
        <p:spPr>
          <a:xfrm>
            <a:off x="8909824" y="2601951"/>
            <a:ext cx="2743200" cy="1676400"/>
          </a:xfrm>
          <a:prstGeom prst="rightArrow">
            <a:avLst/>
          </a:prstGeom>
          <a:solidFill>
            <a:srgbClr val="F1EA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Why was that bad?</a:t>
            </a:r>
          </a:p>
        </p:txBody>
      </p:sp>
    </p:spTree>
    <p:extLst>
      <p:ext uri="{BB962C8B-B14F-4D97-AF65-F5344CB8AC3E}">
        <p14:creationId xmlns:p14="http://schemas.microsoft.com/office/powerpoint/2010/main" val="102651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>
            <a:extLst>
              <a:ext uri="{FF2B5EF4-FFF2-40B4-BE49-F238E27FC236}">
                <a16:creationId xmlns:a16="http://schemas.microsoft.com/office/drawing/2014/main" id="{1418188B-01B6-944E-A890-51BF20FBF514}"/>
              </a:ext>
            </a:extLst>
          </p:cNvPr>
          <p:cNvSpPr/>
          <p:nvPr/>
        </p:nvSpPr>
        <p:spPr>
          <a:xfrm>
            <a:off x="3370456" y="2590800"/>
            <a:ext cx="2743200" cy="16764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Positioning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FD908E41-3C28-F245-9E24-5FD83E0DC93B}"/>
              </a:ext>
            </a:extLst>
          </p:cNvPr>
          <p:cNvSpPr/>
          <p:nvPr/>
        </p:nvSpPr>
        <p:spPr>
          <a:xfrm>
            <a:off x="6131312" y="2590800"/>
            <a:ext cx="2743200" cy="1676400"/>
          </a:xfrm>
          <a:prstGeom prst="rightArrow">
            <a:avLst/>
          </a:prstGeom>
          <a:solidFill>
            <a:srgbClr val="F1EA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Practice Run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53123D5-83BF-D541-B0AD-887DD854AB07}"/>
              </a:ext>
            </a:extLst>
          </p:cNvPr>
          <p:cNvSpPr/>
          <p:nvPr/>
        </p:nvSpPr>
        <p:spPr>
          <a:xfrm>
            <a:off x="8909824" y="2601951"/>
            <a:ext cx="2743200" cy="1676400"/>
          </a:xfrm>
          <a:prstGeom prst="rightArrow">
            <a:avLst/>
          </a:prstGeom>
          <a:solidFill>
            <a:srgbClr val="F1EA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Why was that bad?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F7B37292-F2E9-684D-8C83-25B6DA8D1349}"/>
              </a:ext>
            </a:extLst>
          </p:cNvPr>
          <p:cNvSpPr/>
          <p:nvPr/>
        </p:nvSpPr>
        <p:spPr>
          <a:xfrm>
            <a:off x="574288" y="2590800"/>
            <a:ext cx="2743200" cy="1676400"/>
          </a:xfrm>
          <a:prstGeom prst="rightArrow">
            <a:avLst/>
          </a:prstGeom>
          <a:solidFill>
            <a:srgbClr val="F1EA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Instructions</a:t>
            </a:r>
          </a:p>
        </p:txBody>
      </p:sp>
    </p:spTree>
    <p:extLst>
      <p:ext uri="{BB962C8B-B14F-4D97-AF65-F5344CB8AC3E}">
        <p14:creationId xmlns:p14="http://schemas.microsoft.com/office/powerpoint/2010/main" val="2841221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>
            <a:extLst>
              <a:ext uri="{FF2B5EF4-FFF2-40B4-BE49-F238E27FC236}">
                <a16:creationId xmlns:a16="http://schemas.microsoft.com/office/drawing/2014/main" id="{FD908E41-3C28-F245-9E24-5FD83E0DC93B}"/>
              </a:ext>
            </a:extLst>
          </p:cNvPr>
          <p:cNvSpPr/>
          <p:nvPr/>
        </p:nvSpPr>
        <p:spPr>
          <a:xfrm>
            <a:off x="6131312" y="2590800"/>
            <a:ext cx="2743200" cy="16764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Practice Run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53123D5-83BF-D541-B0AD-887DD854AB07}"/>
              </a:ext>
            </a:extLst>
          </p:cNvPr>
          <p:cNvSpPr/>
          <p:nvPr/>
        </p:nvSpPr>
        <p:spPr>
          <a:xfrm>
            <a:off x="8909824" y="2601951"/>
            <a:ext cx="2743200" cy="1676400"/>
          </a:xfrm>
          <a:prstGeom prst="rightArrow">
            <a:avLst/>
          </a:prstGeom>
          <a:solidFill>
            <a:srgbClr val="F1EA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Why was that bad?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F7B37292-F2E9-684D-8C83-25B6DA8D1349}"/>
              </a:ext>
            </a:extLst>
          </p:cNvPr>
          <p:cNvSpPr/>
          <p:nvPr/>
        </p:nvSpPr>
        <p:spPr>
          <a:xfrm>
            <a:off x="574288" y="2590800"/>
            <a:ext cx="2743200" cy="1676400"/>
          </a:xfrm>
          <a:prstGeom prst="rightArrow">
            <a:avLst/>
          </a:prstGeom>
          <a:solidFill>
            <a:srgbClr val="F1EA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Instructions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1B0C7C5-4421-C145-BBC2-2FDBE8E3E505}"/>
              </a:ext>
            </a:extLst>
          </p:cNvPr>
          <p:cNvSpPr/>
          <p:nvPr/>
        </p:nvSpPr>
        <p:spPr>
          <a:xfrm>
            <a:off x="3352800" y="2590800"/>
            <a:ext cx="2743200" cy="1676400"/>
          </a:xfrm>
          <a:prstGeom prst="rightArrow">
            <a:avLst/>
          </a:prstGeom>
          <a:solidFill>
            <a:srgbClr val="F1EA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Positioning</a:t>
            </a:r>
          </a:p>
        </p:txBody>
      </p:sp>
    </p:spTree>
    <p:extLst>
      <p:ext uri="{BB962C8B-B14F-4D97-AF65-F5344CB8AC3E}">
        <p14:creationId xmlns:p14="http://schemas.microsoft.com/office/powerpoint/2010/main" val="1856979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>
            <a:extLst>
              <a:ext uri="{FF2B5EF4-FFF2-40B4-BE49-F238E27FC236}">
                <a16:creationId xmlns:a16="http://schemas.microsoft.com/office/drawing/2014/main" id="{3FB3774B-CE25-BD48-BF14-46F8E2F492E1}"/>
              </a:ext>
            </a:extLst>
          </p:cNvPr>
          <p:cNvSpPr/>
          <p:nvPr/>
        </p:nvSpPr>
        <p:spPr>
          <a:xfrm>
            <a:off x="3352800" y="2590800"/>
            <a:ext cx="2743200" cy="1676400"/>
          </a:xfrm>
          <a:prstGeom prst="rightArrow">
            <a:avLst/>
          </a:prstGeom>
          <a:solidFill>
            <a:srgbClr val="F1EA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Positioning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FD908E41-3C28-F245-9E24-5FD83E0DC93B}"/>
              </a:ext>
            </a:extLst>
          </p:cNvPr>
          <p:cNvSpPr/>
          <p:nvPr/>
        </p:nvSpPr>
        <p:spPr>
          <a:xfrm>
            <a:off x="6131312" y="2590800"/>
            <a:ext cx="2743200" cy="1676400"/>
          </a:xfrm>
          <a:prstGeom prst="rightArrow">
            <a:avLst/>
          </a:prstGeom>
          <a:solidFill>
            <a:srgbClr val="F1EA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Practice Run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53123D5-83BF-D541-B0AD-887DD854AB07}"/>
              </a:ext>
            </a:extLst>
          </p:cNvPr>
          <p:cNvSpPr/>
          <p:nvPr/>
        </p:nvSpPr>
        <p:spPr>
          <a:xfrm>
            <a:off x="8909824" y="2601951"/>
            <a:ext cx="2743200" cy="16764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Why was that bad?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B0705407-967F-BE42-86D2-7CC884CC4E67}"/>
              </a:ext>
            </a:extLst>
          </p:cNvPr>
          <p:cNvSpPr/>
          <p:nvPr/>
        </p:nvSpPr>
        <p:spPr>
          <a:xfrm>
            <a:off x="574288" y="2590800"/>
            <a:ext cx="2743200" cy="1676400"/>
          </a:xfrm>
          <a:prstGeom prst="rightArrow">
            <a:avLst/>
          </a:prstGeom>
          <a:solidFill>
            <a:srgbClr val="F1EA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Instructions</a:t>
            </a:r>
          </a:p>
        </p:txBody>
      </p:sp>
    </p:spTree>
    <p:extLst>
      <p:ext uri="{BB962C8B-B14F-4D97-AF65-F5344CB8AC3E}">
        <p14:creationId xmlns:p14="http://schemas.microsoft.com/office/powerpoint/2010/main" val="130326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36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Musselman, Isabel</dc:creator>
  <cp:lastModifiedBy>Musselman, Isabel</cp:lastModifiedBy>
  <cp:revision>3</cp:revision>
  <dcterms:created xsi:type="dcterms:W3CDTF">2021-11-02T19:44:04Z</dcterms:created>
  <dcterms:modified xsi:type="dcterms:W3CDTF">2021-11-02T19:48:30Z</dcterms:modified>
</cp:coreProperties>
</file>