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a:t>
            </a:r>
            <a:r>
              <a:rPr lang="en-US" sz="1100">
                <a:solidFill>
                  <a:schemeClr val="bg1"/>
                </a:solidFill>
              </a:rPr>
              <a:t>: T.VELAN</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 au312821105012</a:t>
            </a: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10</TotalTime>
  <Words>1402</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170</cp:revision>
  <dcterms:created xsi:type="dcterms:W3CDTF">2024-04-10T04:13:00Z</dcterms:created>
  <dcterms:modified xsi:type="dcterms:W3CDTF">2024-04-23T09:01:28Z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