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Economica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regular.fntdata"/><Relationship Id="rId10" Type="http://schemas.openxmlformats.org/officeDocument/2006/relationships/slide" Target="slides/slide5.xml"/><Relationship Id="rId13" Type="http://schemas.openxmlformats.org/officeDocument/2006/relationships/font" Target="fonts/Economica-italic.fntdata"/><Relationship Id="rId12" Type="http://schemas.openxmlformats.org/officeDocument/2006/relationships/font" Target="fonts/Economic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Economica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da8ca5956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da8ca5956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da8ca5956_0_1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da8ca5956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da8ca5956_0_2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da8ca5956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da8ca5956_0_1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da8ca595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5650" y="1027325"/>
            <a:ext cx="2552700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2225550" y="3018050"/>
            <a:ext cx="46929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‘What’s left is not over’!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2156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Reducing Human Intervention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2156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Increasing the Scale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2366900"/>
            <a:ext cx="8520600" cy="11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15356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Features coming soon..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2366900"/>
            <a:ext cx="8520600" cy="19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User Authenticity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 Region-based Notification to Volunteers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329550" y="435500"/>
            <a:ext cx="84156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Integrating</a:t>
            </a:r>
            <a:r>
              <a:rPr lang="en"/>
              <a:t> </a:t>
            </a:r>
            <a:r>
              <a:rPr lang="en"/>
              <a:t>inventory</a:t>
            </a:r>
            <a:r>
              <a:rPr lang="en"/>
              <a:t> management.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Machine </a:t>
            </a:r>
            <a:r>
              <a:rPr lang="en"/>
              <a:t>Learning.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Mining of available data.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Feedback tracking system.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Integrating </a:t>
            </a:r>
            <a:r>
              <a:rPr lang="en"/>
              <a:t>Augmented Reality.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