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0CD6-8590-45CB-A28B-B6743828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246F4-D9BE-4EC0-9967-BBDCD2E8C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0B345-8884-49D7-9805-A5DE4B2C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CDAF49-ED1C-4437-B4AC-DF5F7931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C33E4-E5E9-4518-9CF0-6A41262B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68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390FC-16F7-4647-A578-C23E4422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2330C4-95CA-4018-9D35-6E992872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BF161-685B-4588-85BF-23EC6545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E82B9-DA7D-458D-8AA5-5C193951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C357F-694D-4628-AFC0-50270434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372E9-9F96-4149-9563-4221C84B0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F43FF-5E81-4442-A6DB-75FCA602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CC5C0-A8C2-42D0-A38E-C5FF6AC8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52F24-8231-4D52-AA27-61A93359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5AA0D-B906-46E4-8F9E-A838B06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1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136D6-83D3-4BB2-98B4-13050E89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B8C236-4F6C-4194-9477-83B5EA81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0A335-F468-4ED5-9E34-73DFD2B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153FD8-606F-4911-8DE8-511EF07F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262A8E-C8C5-4712-846F-837E75DB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4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0B7A2-F580-4FB6-BEFE-2EB087E5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88D4B6-0668-4143-9B5D-1C927E27C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FB2982-91EA-48CA-9DAC-96D566D7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B1E57-0C7A-4C71-A775-B5D95416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DC352-C9B2-44D5-A4F5-A3B22F1B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2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644B8-CE01-4A24-9457-0DF79DE5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DECE5-1C64-458D-B0EB-4C89324B1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EC3BC-8EB4-4992-BC8B-C7C28D427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BE215A-B90F-4E5D-AC46-CAFA2E59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5B25BA-25E7-44DD-9D04-F28FA42A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945ED3-BF02-4365-A83B-BB1B0F04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54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E22BA-C835-421F-A754-A7D109E2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ED55F1-EFAB-46E6-A552-341A6F586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CE0C4B-E471-4EFE-8D17-95FF15CE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426789-A7CB-4960-A30D-443CA573D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04BA0A-4B7F-4956-B05C-D2C8066CB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4CA260-F7C7-4D65-966E-55283D6B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A1A753-5391-4774-9A1F-299E40C4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2F5214-7894-4E35-99E4-3C8E8E99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9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CF1F2-4A8F-42B3-8C88-E82CB64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916A46-5010-4D7A-A3BF-4ECC72F5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B25BF2-F18A-4A35-94E2-05A859D5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0EEB4C-7512-4D5B-A52D-B4E2AA8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2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055A2F-6F22-44FE-B82B-58B1657C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C87E9D-71E2-4F97-A032-F2747F25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80DB5F-D72E-4527-A0C9-093E1C1C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988EB-7406-4789-A8B4-2C465E37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69F26-64B3-4962-AA84-064D791A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7AC744-E832-46B3-9C2F-CFE4C13B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404CD7-B0B4-43B1-95C6-9C52B2DF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4B9398-EBD7-4BA1-859C-C9409000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1E415B-4E97-49DE-A652-20CB683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28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6F001-665C-41BE-8AC8-2DD39F1A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5BA5A9-9132-4623-8E40-8190179DC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2BDE-BBA8-41B9-88EC-86EFC340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F0C9D-D7D7-4C47-96A1-40AFFA6D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F3D76-137C-4232-A1E4-4494E088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992F57-AD36-4C45-BC58-3CDF2DE3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9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1F92B6-EF92-4022-86BC-8B546346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24368B-459C-4D53-B797-E74E4415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072766-DA96-4CD0-AC09-1EA70E45C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626A-95AC-4916-B038-FCA3E8750DD1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AB0BC-A622-4AA1-B7B5-060F23CC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A25F4-34E1-4F5C-AF3F-A35809471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DC58-D55A-4F99-98C4-C11869A1D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33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B9846CD-DC16-47C1-A0FE-11646CC7FE18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1028" name="Picture 4" descr="Conceito de Planejamento: O Que é e Como Funciona? - José Roberto Marques -  Presidente do IBC Coaching">
              <a:extLst>
                <a:ext uri="{FF2B5EF4-FFF2-40B4-BE49-F238E27FC236}">
                  <a16:creationId xmlns:a16="http://schemas.microsoft.com/office/drawing/2014/main" id="{C4B9B7FF-D958-46B5-9442-78F24C22A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7FA30E2-4BCB-43FA-BBB3-B6D8EBFB37F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-3918" y="0"/>
              <a:chExt cx="10267627" cy="6383924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BF9AD97-A371-4F0E-A2B7-AB9464C203BA}"/>
                  </a:ext>
                </a:extLst>
              </p:cNvPr>
              <p:cNvSpPr/>
              <p:nvPr/>
            </p:nvSpPr>
            <p:spPr>
              <a:xfrm>
                <a:off x="-3918" y="0"/>
                <a:ext cx="10267627" cy="638392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35000">
                    <a:schemeClr val="bg1">
                      <a:lumMod val="65000"/>
                    </a:schemeClr>
                  </a:gs>
                  <a:gs pos="11000">
                    <a:schemeClr val="bg1">
                      <a:lumMod val="75000"/>
                    </a:schemeClr>
                  </a:gs>
                  <a:gs pos="64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Verum Partners">
                <a:extLst>
                  <a:ext uri="{FF2B5EF4-FFF2-40B4-BE49-F238E27FC236}">
                    <a16:creationId xmlns:a16="http://schemas.microsoft.com/office/drawing/2014/main" id="{E42443E9-35D0-4FA0-8892-5CA38803E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782" y="137436"/>
                <a:ext cx="2939631" cy="823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66749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Arthur Fernandes da Santana Fillho</dc:creator>
  <cp:lastModifiedBy>Luiz Arthur Fernandes da Santana Fillho</cp:lastModifiedBy>
  <cp:revision>1</cp:revision>
  <dcterms:created xsi:type="dcterms:W3CDTF">2021-12-27T21:55:27Z</dcterms:created>
  <dcterms:modified xsi:type="dcterms:W3CDTF">2021-12-27T21:55:50Z</dcterms:modified>
</cp:coreProperties>
</file>