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75 12758,'-53'-48'3890,"25"24"-2218,28 24-1664,0-1-1,0 1 0,0 0 0,0 0 0,0 0 0,-1 0 1,1 0-1,0-1 0,0 1 0,0 0 0,0 0 0,-1 0 1,1 0-1,0 0 0,0 0 0,0 0 0,-1 0 0,1 0 1,0 0-1,0 0 0,-1 0 0,1 0 0,0 0 0,0 0 0,0 0 1,-1 0-1,1 0 0,0 0 0,0 0 0,0 0 0,-1 0 1,1 0-1,0 0 0,0 0 0,0 0 0,-1 0 0,1 1 1,0-1-1,0 0 0,0 0-7,-6 11-301,0 1 305,-3 3 40,-83 132 522,-26 69-566,94-166-29,2 0 0,3 1 1,1 1-1,3 1 0,3 1 0,-4 33 29,14-68-169,0 0-1,2 0 0,0 0 0,1 0 1,1-1-1,0 1 0,5 17 170,-5-28-136,1-1-1,-1 1 1,1-1 0,1 0-1,-1 0 1,1 0-1,0 0 1,1-1-1,0 0 1,0 0-1,0 0 1,1 0 0,-1-1-1,1 0 1,1 0-1,-1 0 1,1-1-1,-1 0 1,8 3 136,-4-3-451,1-1-1,0 1 1,0-2 0,0 0-1,0 0 1,1 0 451,82 1-4111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4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76 247 11509,'0'0'35,"0"0"-1,0 0 1,-1 0 0,1-1-1,0 1 1,0 0-1,0 0 1,0 0-1,0 0 1,0 0 0,0 0-1,0-1 1,0 1-1,0 0 1,0 0-1,0 0 1,0 0 0,0-1-1,0 1 1,0 0-1,0 0 1,0 0-1,0 0 1,0 0-1,0 0 1,0-1 0,0 1-1,0 0 1,0 0-1,1 0 1,-1 0-1,0 0 1,0 0 0,0-1-1,0 1 1,0 0-1,0 0 1,0 0-1,0 0 1,1 0 0,-1 0-1,0 0 1,0 0-1,0 0 1,0 0-1,0 0 1,0 0 0,1-1-35,10 4 1158,23 14 55,-15-7-892,12 1-96,0-1 0,1-1 0,-1-1 0,2-2 0,-1-1 0,6-2-225,72 3 9,20-5-9,-91-1 71,182-6-170,-1-10 0,-1-9 0,180-47 99,-317 50 14,-1-3-1,42-21-13,-98 36-3,1 2 0,0 0 0,1 2 0,0 1 0,0 1 1,0 1-1,0 2 0,0 1 0,0 0 0,2 3 3,29-1 28,0-2 0,-1-3 1,1-2-1,10-4-28,-3 0-42,1 3 0,52 3 42,-73 8-51,-35-3 63,-1-1-1,1 0 1,0 0 0,0-1-1,-1 0 1,9-2-12,76-18 65,-54 10-86,1 1 0,1 3 0,5 1 21,41 10 16,-89-4 178,-18 5 114,18-5-302,1-1-1,-1 0 1,1 1 0,-1-1 0,0 0 0,1 1 0,-1-1-1,1 1 1,-1-1 0,1 1 0,-1 0 0,1-1 0,-1 1-1,1-1 1,0 1 0,-1 0 0,1-1 0,0 1 0,0 0-1,-1-1 1,1 1 0,0 0 0,0 0 0,0-1-1,0 1 1,0 0 0,0-1 0,0 1 0,0 0 0,0 0-1,0-1 1,0 1 0,1 0-6,5 21 196,-1 0 1,-1 0-1,-1 1 0,-1 0 0,-1-1 0,-2 23-196,1 0 122,4 113 167,-3-130-125,1-1 1,5 21-165,-1-4 177,21 318 256,-24-347-427,0 2 4,-3-17-5,0 0-1,0 1 1,0-1 0,0 1 0,0-1 0,-1 0 0,1 1 0,0-1 0,0 1 0,0-1-1,0 0 1,0 1 0,-1-1 0,1 0 0,0 1 0,0-1 0,0 0 0,-1 1 0,1-1-1,0 0 1,-1 0 0,1 1 0,0-1 0,-1 0 0,1 0 0,0 1 0,-1-1 0,1 0-1,0 0 1,-1 0-5,-5 3 60,1 0 0,-1-1 1,1 2-1,0-1 0,0 1 0,0 0 0,-3 3-60,-24 17 166,10-13-103,1-1 0,-1-1-1,0-2 1,-1 0 0,0-1 0,-4 0-63,-52 6 95,-14-1-95,47-6 22,-100 5 111,-75-7-133,-112 7-80,-62 42 32,2 20 29,239-42 22,81-16-4,-196 35 8,-42-6-7,307-43-11,1 1 1,-1-1-1,1 0 1,-1-1-1,1 1 1,-1 0 0,1-1-1,-1 0 1,1 0-1,-1 0 1,1 0-1,0 0 1,-2-2 10,-9-3-17,5 4-5,1 1 0,-1 0 0,0 0 0,0 0-1,0 1 1,0 1 0,1-1 0,-3 2 22,-3-1-15,-53 7 85,-1 3 0,-14 6-70,-65 12 119,144-29-88,-59 11-503,54-9-651,7 0-715,36-2-4612,2-3-2120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12822,'0'0'662,"7"8"-164,6 17-186,-2 1-1,0 0 0,-2 0 0,-1 1 1,-1 0-1,0 11-311,-6-34 24,3 17-20,-3-17 147,0-13 241,2-19-375,0 0-1,2 1 1,2-1 0,0 1 0,4-5-17,-6 14-20,-5 17 19,14-43-11,16-38 12,-25 70 15,0 1-1,1 0 1,0 0-1,1 0 1,1 1-1,-1 0 0,1 0 1,1 1-1,4-4-14,-11 12 19,-1 0 0,0 0 0,0 0 1,1 0-1,-1 0 0,1 0 0,-1 1 0,1-1 0,-1 0 0,1 1 0,-1-1 0,1 1 0,-1 0 0,1 0 0,0-1 0,-1 1 1,1 0-1,0 0 0,-1 0 0,1 1 0,-1-1 0,1 0 0,0 1 0,-1-1 0,1 1 0,-1-1 0,1 1 0,-1 0 0,1-1 0,-1 1 1,0 0-1,1 0 0,-1 0 0,0 0 0,0 1 0,0-1 0,0 0 0,0 0 0,0 1 0,0-1 0,0 1-19,6 8 118,-1-1 0,0 2-1,-1-1 1,-1 1-1,2 4-117,-4-12 2,9 34 109,0 0 1,-2 0-1,-2 1 1,-1 6-112,7 38-1193,7-2-3340,-10-51-1534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142 152 6819,'-3'-3'775,"0"-1"0,0 1 0,-1 0 0,1 0 1,-1 1-1,0-1 0,0 1 0,-2-2-775,2 3 205,0-1 1,1 0 0,-1 1-1,0 0 1,0 0-1,0 0 1,0 1 0,0 0-1,-1-1-205,2 1 11,0 0 0,0 1 0,0-1-1,0 0 1,1 1 0,-1 0 0,0 0 0,1-1-1,-1 2 1,0-1 0,1 0 0,-1 0 0,1 1-1,0-1 1,-1 1 0,1 0 0,0 0-1,0 0 1,0 0 0,0 0 0,0 0 0,1 1-1,-1-1 1,1 0 0,0 1 0,-1 0 0,1-1-1,0 3-10,0-4-3,1 0 1,-1 0-1,1 1 0,-1-1 0,1 0 0,0 1 1,0-1-1,0 0 0,0 0 0,0 1 0,0-1 0,0 0 1,0 1-1,0-1 0,1 0 0,-1 1 0,0-1 1,1 0-1,-1 0 0,1 1 0,0-1 0,-1 0 1,1 0 2,1 1-4,0 0 1,-1 0 0,1-1 0,0 1 0,0-1 0,0 0 0,0 0-1,0 0 1,1 0 0,-1 0 0,0 0 0,2 0 3,8 2-31,0 0 0,1-2-1,-1 1 1,11-1 31,-17-1-32,36 1-313,20-2 345,-50 1 61,1-2 1,0 0 0,-1 0-1,1-1 1,-1 0 0,12-6-62,-23 9 19,0-1 1,0 1-1,0 0 1,0-1-1,0 0 1,0 1-1,0-1 1,0 0 0,0 1-1,-1-1 1,1 0-1,0 0 1,0 0-1,-1 0 1,1 0 0,0 0-1,-1 0 1,1 0-1,-1 0 1,0 0-1,1 0 1,-1 0-1,0 0 1,1 0 0,-1 0-1,0 0 1,0 0-1,0-1 1,0 1-1,0 0 1,0 0 0,0 0-1,-1 0 1,1 0-1,0 0 1,-1 0-1,1 0 1,-1 0-1,1-1 1,-1 1 0,1 1-1,-1-1 1,0-1-20,-5-6 22,1 0 1,-1 0 0,-1 1 0,0 0-1,-1-1-22,-1-1 3,-2-4-14,-1 1-1,0 1 1,-1 0-1,0 1 1,0 1 0,-1 0-1,-6-3 12,16 10-162,-1 0-1,0 0 1,1 0-1,-1 1 0,0 0 1,0 0-1,0 0 1,1 0-1,-1 1 1,0 0-1,0 0 1,0 0-1,0 1 1,0 0-1,0-1 1,0 2-1,1-1 1,-1 1-1,0-1 0,1 1 1,-1 0-1,1 1 1,0-1-1,0 1 1,0 0-1,-3 2 163,-6 10-2900,8 0-1099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10325,'9'2'1829,"-8"-2"-1733,0 0-1,0 0 1,-1 0 0,1 0-1,0 0 1,0 0-1,0 1 1,-1-1 0,1 0-1,0 1 1,0-1-1,-1 1 1,1-1 0,0 1-1,0-1 1,-1 1 0,1-1-96,1 20 255,-2-19-230,1 24 226,2 1 0,6 21-251,-3-12 37,4 5-115,-17-56-871,6 9 881,1-1 0,0 0 1,0 0-1,1 0 1,0 1-1,1-1 1,0 0-1,0 1 0,0-1 1,1 1-1,0 0 1,1 0-1,0 0 0,0 0 1,0 1-1,4-5 68,-3 4-8,1 1 0,0-1 0,0 1 1,0 0-1,1 0 0,0 1 0,0 0 0,0 0 0,1 0 0,0 1 0,0 0 0,0 1 0,0 0 0,5-1 8,-10 3 8,-1 1 0,0-1 0,1 1 0,-1 0 0,0 0-1,1 0 1,-1 0 0,0 0 0,1 1 0,-1-1 0,0 1 0,1 0 0,-1-1 0,0 1 0,0 0 0,0 0-1,0 0 1,1 1 0,-2-1 0,1 0 0,0 1 0,0-1 0,0 1 0,-1 0 0,1 0 0,-1-1 0,1 1 0,-1 0-1,0 0 1,0 0 0,0 0 0,1 3-8,3 7 43,-1 0 0,0 1 0,-1-1 1,0 1-1,0 8-43,-2-12-39,13 101-3438,-11-80-461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12390,'2'21'758,"1"0"0,1 0 0,0-1 0,6 16-758,2 2-2,2-1 0,10 20 2,-19-48-7,-2-4-13,-1 0 1,0-1-1,0 1 1,0 0-1,0 0 0,-1 0 1,1 3 19,-16-20-1134,6 0 1050,2 0 1,-1-1-1,1 0 0,1 0 1,0-1-1,1 1 0,-2-15 84,-2-21-156,-2-30 156,9 66-83,0-1 53,-4-53 43,5 61-3,0 1 0,1 0 1,-1 0-1,1 0 0,0 0 1,0 0-1,1 0 0,-1 0 0,1 0 1,2-3-11,-4 7 11,1 0 0,-1 1 0,1-1 0,0 1 0,-1-1 1,1 1-1,0-1 0,-1 1 0,1-1 0,0 1 0,-1 0 0,1-1 0,0 1 1,0 0-1,0-1 0,-1 1 0,1 0 0,0 0 0,0 0 0,0 0 1,-1 0-1,1 0 0,0 0 0,0 0 0,0 0 0,0 0 0,-1 1 0,1-1 1,0 0-1,0 0 0,-1 1 0,2-1-11,24 15 691,-23-13-596,15 10 82,-1 1 1,-1 1 0,0 1 0,11 13-178,53 69 164,-8-8-2208,-59-76-565,-2-4-1545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30 11685,'0'-12'176,"0"6"65,-3-3 287,0 6-368,-4 6 416,-3 12 369,-7 9-481,-6 12-320,-7 15-112,-7 6 96,-3-2-128,-7 2-208,4-9-1105,9-6-1328,11-15-3074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10869,'10'-15'2513,"0"6"-1889,-7 0-271,0 9-241,-3 9 224,0 9 688,4 6-496,-1 12-399,4 3-33,-1 0-80,1 3 16,0-2-32,-1-1-32,-2 0-64,-4-3-705,-4-3-928,-2-3-1168,-1-3-2129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75 13334,'1'1'51,"0"0"1,0-1-1,-1 1 0,1 0 0,0-1 1,0 1-1,-1 0 0,1 0 0,-1 0 0,1 0 1,0-1-1,-1 1 0,0 0 0,1 0 1,-1 0-1,0 0 0,1 0 0,-1 0 1,0 0-1,0 0 0,0 0 0,0 1-51,0 28 1055,-1-16-681,1 14 84,-1-6-343,1-1 0,1 0-1,1 0 1,2 6-115,-3-22-6,1 1 1,-1 0-1,1-1 1,0 0-1,0 1 0,1-1 1,-1 0-1,1 0 1,0 0-1,1-1 0,-1 1 1,1-1-1,0 0 1,0 1-1,0-2 1,1 1-1,0-1 0,-1 1 6,0-2-21,-1-1 0,1 1 0,-1-1-1,1 0 1,0 1 0,-1-2 0,1 1 0,0 0-1,0-1 1,0 0 0,-1 1 0,1-2 0,0 1-1,0 0 1,0-1 0,0 0 0,-1 1 0,1-2-1,0 1 1,-1 0 0,1-1 0,-1 1 0,1-1-1,-1 0 1,0 0 0,0-1 0,0 1 0,0-1-1,0 1 1,1-2 21,1-1-40,0-1-1,0 1 0,0-1 1,-1 0-1,0 0 0,0 0 1,0-1-1,-1 1 0,0-1 1,0 0-1,-1 0 0,0 0 1,0 0-1,-1 0 0,1-5 41,-2 0-25,0-1 0,-1 1-1,-1 0 1,0 0-1,-1 0 1,0 0 0,-1 0-1,0 1 1,0 0-1,-2-1 1,1 2 0,-1-1-1,-4-4 26,6 9-1,0 0 0,0 1 0,-1 0 0,0-1 1,0 1-1,0 1 0,0-1 0,-1 1 0,0 0 0,0 0 0,0 1 0,0 0 0,-1 0 0,1 0 0,-1 1 0,1 0 0,-1 0 0,0 1 0,0-1 0,0 2 0,0-1 0,0 1 0,-7 0 1,9 1-51,0 0 0,-1 1 1,1-1-1,0 1 0,0 0 0,0 0 0,0 1 0,0-1 0,0 1 0,1 0 0,-1 1 0,1-1 1,0 1-1,0-1 0,0 2 51,-5 4-1207,1 2 1,0-1 0,1 1-1,0 0 1,-4 10 1206,-6 15-6504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14182,'0'2'481,"2"5"-447,0 0 0,0 0 0,0 0-1,1 0 1,0-1 0,0 1 0,0-1 0,1 0 0,0 0 0,3 4-34,-4-7-8,7 11 5,0 0 0,2 0 0,0-1 0,2 1 3,-10-10-27,1 1 1,-1-2-1,1 1 1,0-1-1,0 1 0,0-1 1,1-1-1,-1 1 0,1-1 1,0 0-1,-1 0 1,1 0-1,4 0 27,-8-2-1,0-1 0,0 1 0,1-1 0,-1 1 0,0-1 0,0 1 0,0-1-1,0 0 1,0 0 0,0 0 0,0 0 0,-1 0 0,1-1 0,0 1 0,-1 0 0,1-1 0,0 0 0,-1 1 0,0-1 0,1 0-1,-1 1 1,0-1 0,0 0 0,0 0 0,0 0 0,0 0 0,0-1 1,3-7 13,-1 1 0,0-1-1,0 0 1,-1 0 0,0-2-13,1-6-46,-1-1 0,-2 1 0,0-1 1,0 0-1,-2 1 0,0-1 0,-2 1 1,0-1-1,-1 1 0,0 0 0,-2 1 1,0 0-1,-7-13 46,14 29-87,-1 0 1,1 1 0,-1-1-1,1 0 1,0 0 0,-1 1-1,1-1 1,-1 1 0,1-1-1,-1 0 1,0 1 0,1-1-1,-1 1 1,0-1-1,1 1 1,-1 0 0,0-1-1,1 1 1,-1 0 0,0-1-1,0 1 1,0 0 0,1 0-1,-1 0 1,0 0 0,0-1-1,0 1 1,1 0 0,-1 0-1,0 1 1,0-1-1,0 0 1,1 0 0,-1 0-1,0 1 1,0-1 0,1 0-1,-1 0 1,0 1 0,1-1-1,-1 1 1,0-1 0,1 1-1,-1-1 1,0 1 0,1-1-1,-1 1 1,1 0-1,-1 0 88,-10 10-2579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47 6147,'7'-18'5643,"-6"2"-4022,-2 16-1622,1-1 1,-1 0-1,0 0 1,1 0-1,-1 0 1,0 1-1,0-1 0,0 0 1,1 1-1,-1-1 1,0 0-1,0 1 1,0-1-1,0 1 1,0-1-1,0 1 1,0 0-1,0 0 0,0-1 1,0 1-1,0 0 1,0 0-1,0 0 1,0 0-1,-1 0 1,1 0-1,0 0 1,0 0-1,0 1 0,0-1 1,0 0-1,0 1 1,0-1 0,-3 1 32,-1 0-1,1 0 1,0 1 0,0 0-1,0-1 1,0 1 0,0 0-1,0 1 1,1-1 0,-1 1-1,1 0 1,0 0 0,-1 0-1,1 0 1,1 0 0,-1 1 0,0-1-1,1 1 1,-1 2-32,1-4 1,1 1 0,-1 0 0,1 0 1,0-1-1,0 1 0,1 0 0,-1 0 0,1 0 0,-1 0 1,1 0-1,0 0 0,0 1 0,0-1 0,0 0 1,1 0-1,-1 0 0,1 0 0,0 0 0,0-1 0,0 1 1,0 0-1,1 0 0,-1-1 0,1 1 0,-1 0 0,1-1 1,0 1-1,0-1-1,8 8-2,0-1 0,1 0 0,0-1 0,11 7 2,-11-9-21,-1 1 0,0 0 0,0 1-1,-1 0 1,8 9 21,-15-14 23,1 1-1,-1-1 1,1 1-1,-1 0 0,-1 0 1,1-1-1,0 1 1,-1 1-1,0-1 0,0 0 1,0 0-1,0 0 0,-1 1 1,0-1-1,0 0 1,0 0-1,0 1 0,0-1 1,-1 2-23,0-2 39,0-1 0,-1 1 0,1-1 0,-1 1 0,1-1 0,-1 1 0,0-1 0,0 0 0,-1 0 0,1 0 0,-1 0 0,1 0 0,-1-1 0,0 1 0,0-1 0,0 0 0,0 0 0,0 0 0,-1 0 0,1 0 0,-1-1-39,-12 6-1238,0 0 0,0-2 0,-1 0 0,0-1 1238,8-2-1275,-27 7-4504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2417,'26'-27'4921,"7"4"-4223,39-12-2582,-45 23 2508,36-15-784,-32 15 192,-1-2 0,0-1 0,23-16-32,-50 29 168,-1 1 0,0-1-1,0 0 1,0 0-1,0 0 1,0 0 0,0 0-1,0 0 1,-1-1-1,1 1 1,-1 0-1,1-1-167,-2 2 67,0-1 0,1 1 0,-1 0 0,0 0 0,0 0 0,0 0 0,0 0 0,0 0 0,0-1 0,0 1-1,0 0 1,0 0 0,-1 0 0,1 0 0,0 0 0,-1 0 0,1 0 0,-1 0 0,1 0 0,-1 0 0,1 0-1,-1 0 1,0 0 0,0 0 0,1 0 0,-1 1 0,0-1 0,-1 0-67,-3-4 97,0 1 0,-1-1 1,1 1-1,-1 1 0,0-1 1,0 1-1,-1 0 0,1 0 1,-1 1-1,1 0 0,-1 0 1,0 0-1,0 1 0,0 0 0,0 1 1,0-1-1,-6 2-97,5 0 100,0 0-1,1 1 1,-1-1 0,1 2 0,0-1-1,0 1 1,0 1 0,0-1-1,0 1 1,1 0 0,0 0 0,-1 1-1,2 0 1,-1 0 0,0 1-1,0 1-99,-1 1 133,1 0 0,-1 1 0,2 0 0,-1 0 0,2 0 0,-1 1 0,1 0 0,0 0-1,1 0 1,-1 4-133,3-8 33,0 0 1,0 0-1,0 0 0,0 0 0,1-1 0,0 1 0,0 0 0,1 0 0,0 0 1,0 0-1,0 0 0,1-1 0,-1 1 0,2 0 0,-1-1 0,0 1 0,1-1 0,0 0 1,1 0-34,-2-2-4,1 0 1,-1-1-1,1 1 1,0-1-1,0 0 1,0 0 0,0 0-1,0 0 1,1 0-1,-1-1 1,0 1 0,1-1-1,-1 0 1,1 0-1,0-1 1,-1 1-1,1-1 1,0 1 0,-1-1-1,2 0 4,7-1-678,1 0 1,0 0-1,-1-2 0,1 1 0,-1-2 678,29-7-4119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4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137 474 8228,'12'-16'2199,"-10"14"2697,1 11-2455,-2-4-2682,32 127 2001,4 34-1404,22 101-172,-42-167-145,3 70-39,-19-151 12,0-5-3,0 1 0,0-1 0,2 0-1,0 0 1,3 9-9,46-38 209,47-8-157,0 5 1,44-1-53,204-7 20,288 16-30,-153 6-15,-263-6 76,46-15-51,-69-2 17,165-18 10,-257 37-94,1 4-1,48 7 68,1 9-32,96 4 118,136-1-94,-237-2-27,86 21 35,-185-26 25,0-3 1,0-2 0,23-2-26,149-14 64,-220 13-56,-1 0-1,1 0 1,0 0 0,0 0-1,0 0 1,0 0-1,0-1 1,0 1 0,0-1-1,-1 1 1,1-1-1,0 0 1,0 0 0,-1 0-1,1 0 1,-1 0-1,1 0 1,-1 0 0,1 0-1,-1-1 1,1 1-1,-1 0 1,0-1 0,0 1-1,0-1 1,0 0-1,0 1 1,0-1 0,0 0-1,-1 0 1,1 1-1,0-1 1,-1 0-8,25-53 247,-17 38-212,0 0-1,-1 0 0,2-9-34,3-15 6,-3 14 39,-2-1 0,1-10-45,-2-12 61,-2 1 0,-3-1 0,-1 0 0,-3 0 0,-2 1 0,-4-14-61,-22-90 431,-20-48-431,39 157 24,8 21-24,0-1 0,2 1-1,0-1 1,2 0 0,1-15 0,0-7 1,-1 45-6,0 0 0,0 1 0,0-1 0,0 0-1,0 1 1,0-1 0,0 0 0,0 1-1,0-1 1,0 1 0,0-1 0,-1 0 0,1 1-1,0-1 1,0 0 0,-1 1 0,1-1 0,0 1-1,-1-1 1,1 1 0,-1-1 0,1 1 0,0-1-1,-1 1 1,1-1 0,-1 1 0,0 0-1,1-1 1,-1 1 0,1 0 0,-1-1 0,1 1-1,-2 0 6,-21 3-205,13-1 254,-191 33 131,-50-5-180,-205 6-83,325-27 21,-517 49 174,87 1-48,-167 20 80,633-67-140,-254 36-69,-28 21 65,330-56-12,-14 6 12,35-9-19,-1-2 1,0-1-1,-1-1 1,1-1 0,-14 0 18,-180-2-42,83-2-247,-51 10 289,28-2-23,72-6 0,40 2-20,-19 5 43,6-1 9,25-2 30,22-5 24,1 1 1,-1-2-1,-6 1-63,7 0 9,12-1-20,0-1-1,1 0 1,-1 1-1,0-1 1,1 0 0,-1 0-1,0 0 1,0 0-1,1 0 1,-1 0 0,0 0-1,0-1 12,-1 1 45,1 0-3019,2 0 821,2 0-3279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11957,'2'3'136,"-1"0"-1,0 0 0,0 0 1,0 0-1,0 0 0,0 0 1,-1 0-1,1 0 0,-1 0 0,0 2-135,8 47 534,-1 0 583,12 41-1117,-19-92 9,20-111 673,-20 106-704,5-34-443,7-29 465,-9 56-13,0 1 0,0-1 0,1 1 0,0 0 0,1 0-1,0 1 1,1-1 0,4-5 13,-10 14 1,0 1 0,1 0 1,-1-1-1,0 1 0,0 0 0,0 0 0,0-1 0,1 1 0,-1 0 1,0 0-1,0-1 0,1 1 0,-1 0 0,0 0 0,1 0 0,-1-1 0,0 1 1,0 0-1,1 0 0,-1 0 0,0 0 0,1 0 0,-1 0 0,0 0 1,1 0-1,-1 0 0,0 0 0,1 0 0,-1 0 0,0 0 0,1 0 0,-1 0 1,0 0-1,1 0 0,-1 0 0,0 0 0,1 0 0,-1 1 0,0-1 0,0 0 1,1 0-1,-1 0 0,0 0 0,1 1 0,-1-1-1,7 14 275,-6-13-241,24 71 330,-19-52-240,1 1 0,1-1 0,0-1 0,1 0 0,2 0 0,-1 0 0,2-2 0,5 7-124,-16-23 11,0 1 0,0-1 0,1 0 0,-1 0 0,0 0 0,0 0 0,1 0 0,-1 0 0,0 0 0,1 0 0,-1 0 0,1 0 0,-1-1 0,1 1 1,-1-1-1,1 1 0,0-1 0,-1 1 0,1-1 0,0 0 0,-1 0 0,1 0 0,0 0 0,-1 0 0,1 0 0,0-1-11,1 0 20,-1 0-1,1-1 0,-1 1 1,1-1-1,-1 1 1,0-1-1,0 0 1,1 0-1,-1 0 0,-1 0 1,1-1-1,0 1 1,-1 0-1,1-1 1,0-1-20,9-15 1,-2-1 0,0-1 0,-1 0 0,2-9-1,21-91-175,-9 28 84,8-6 238,-27 100-138,3 10 24,3 13 141,4 17 87,-2 1-1,-2 1 1,3 35-261,5 29-30,-16-104-229,5 18 210,0-13-2272,3-4-3960,0-6-1240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74 102 12918,'-3'9'434,"1"0"0,0 0 1,1 1-1,0 2-434,1-5 72,1 1 0,0-1 0,1 0 0,-1 0 0,1 0 0,1 0 0,-1 0 0,1 0 1,0 0-1,1-1 0,0 1 0,0-1 0,1 1-72,-4-5 2,1 0 1,-1 0-1,1 0 0,-1 0 0,1-1 1,0 1-1,0 0 0,0-1 1,0 0-1,0 1 0,0-1 1,0 0-1,1 0 0,-1 0 1,0 0-1,1-1 0,-1 1 1,1 0-1,-1-1 0,0 0 1,1 0-1,-1 0 0,1 0 0,-1 0 1,1 0-1,-1 0 0,1-1 1,-1 1-1,0-1 0,1 0 1,-1 0-1,0 0 0,1 0 1,-1 0-1,0 0 0,0-1 1,0 1-1,0-1 0,0 1 1,0-1-3,5-4-18,-1 0 0,0-1 1,-1 1-1,1-1 1,-1 0-1,0-1 0,-1 1 1,0-1-1,0 0 1,-1 0-1,0 0 1,0-1-1,-1 1 0,0-1 1,0 1-1,-1-1 1,0 1-1,-1-1 0,0 0 1,0 0-1,-1 1 1,0-3 17,-12-39 42,13 48-43,-1 1 0,0-1 0,1 1 1,-1 0-1,0 0 0,1-1 0,-1 1 0,0 0 0,0 0 0,0 0 0,0 0 0,0 0 0,-1 0 0,1 0 0,0 0 0,0 0 0,0 1 0,-1-1 0,1 0 0,0 1 0,-1-1 0,1 1 0,-1 0 0,1-1 0,-1 1 0,1 0 1,-1 0-1,1 0 0,0 0 0,-1 0 0,1 0 0,-1 0 1,-5 1-9,1 1 0,0-1 0,0 1 0,0 0 0,0 0 0,-1 2 9,4-3-1,-13 6-150,0 1 0,0 1-1,1 0 1,-7 7 151,15-11-237,-1 1 1,2 0-1,-1 0 1,1 1-1,0-1 0,0 2 1,1-1-1,0 0 0,-3 7 237,0 5-3716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11813,'1'-2'72,"-1"0"0,1 1 0,0-1 0,0 0-1,0 0 1,0 1 0,0-1 0,0 1-1,1-1 1,-1 1 0,0-1 0,1 1 0,-1 0-1,1 0 1,-1 0 0,1-1 0,0 2 0,0-1-1,-1 0 1,1 0 0,0 0 0,0 1-1,0-1 1,0 1 0,0 0 0,0-1 0,0 1-1,-1 0 1,1 0 0,0 0 0,0 1 0,0-1-1,0 0 1,1 1-72,3 0 105,-1 1 0,0 0 0,0 0 0,0 0 0,0 0 0,0 1 0,-1 0 0,1 0 0,-1 0 0,1 0 0,-1 1 0,0 0-105,5 7 68,0 1-1,-1 0 1,0 0 0,-1 1 0,-1 0 0,0 0-1,2 5-67,-2-2 44,1 0-1,1-1 1,1 0-1,6 9-43,-14-22 13,1 0 1,-1-1-1,0 1 0,0 0 0,1-1 1,-1 1-1,1-1 0,-1 0 0,1 1 1,0-1-1,0 0 0,-1 0 0,1 0 1,0 0-1,0-1 0,0 1 1,0 0-1,0-1 0,0 1 0,0-1 1,0 0-1,2 1-13,-2-2 14,1 0-1,-1 1 1,0-1 0,0 0-1,0 0 1,0 0 0,0 0 0,0 0-1,0-1 1,0 1 0,-1-1-1,1 1 1,0-1 0,-1 0 0,1 1-1,-1-1 1,1-1-14,5-8 20,0-1 0,-1 0 0,-1 0 0,1-1 1,-2 0-1,1-1-20,6-31 5,-1-1 1,-2-2-6,-2 10-764,1 0 0,3 1 0,4-12 764,-6 37-2154,-6 12-1367,-2 10 848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8580,'0'1'103,"-1"0"1,1 0-1,0-1 0,0 1 1,0 0-1,0 0 0,0 0 1,0-1-1,1 1 0,-1 0 1,0 0-1,0 0 1,0-1-1,1 1 0,-1 0 1,0-1-1,1 1 0,-1 0 1,1-1-1,-1 1 0,1 0 1,-1-1-1,1 1 0,-1-1 1,1 1-1,-1-1 0,1 1 1,0-1-1,-1 1 1,1-1-1,0 0 0,0 1 1,-1-1-1,1 0 0,0 0 1,0 1-1,-1-1 0,1 0 1,0 0-1,0 0 0,-1 0 1,1 0-1,0 0 0,0 0 1,0 0-1,-1 0 1,1-1-1,0 1 0,0 0 1,-1 0-1,1-1-103,7-2 390,0 0 1,0 0-1,-1-1 1,0 0-1,1-1-390,5-3-345,122-68 422,-107 59-244,-1-2 0,-1-1 0,16-16 167,-38 32-33,-1 1 1,1-1 0,-1 0-1,0 0 1,0-1-1,-1 1 1,0-1 0,1 1-1,-1-1 1,-1 0 0,1 0-1,-1 0 33,0 3-5,-1 1 0,0-1 0,1 1-1,-1-1 1,0 0 0,0 1 0,0-1 0,-1 0-1,1 1 1,0-1 0,0 0 0,-1 1-1,1-1 1,-1 1 0,0-1 0,1 1 0,-1-1-1,0 1 1,0-1 0,0 1 0,0 0-1,0-1 1,0 1 0,0 0 0,-1 0-1,1 0 1,0 0 0,-1 0 0,1 0 0,0 0-1,-1 1 1,1-1 0,-1 0 0,0 1-1,1-1 1,-1 1 0,-1-1 5,-3 0 40,-1 0 1,0 1-1,1-1 1,-1 1-1,1 1 1,-1-1-1,0 1 0,1 0 1,-1 1-1,1-1 1,0 1-1,0 1 1,0-1-1,0 1 1,0 0-1,0 0 0,0 1 1,1 0-1,-4 2-40,-13 12 345,1 1 1,1 0-1,-16 21-345,35-40 2,-3 5 48,-13 14 188,0 2 1,-12 18-239,26-34 15,0 0 0,0 0 0,0 1-1,0-1 1,1 1 0,0 0 0,0 0 0,0 0 0,1 0 0,0 0-1,0 0 1,1 0 0,-1 0 0,1 0 0,1 0-15,-1-2 4,1-1-1,0 0 1,0 0 0,0 0 0,1 0 0,-1-1-1,1 1 1,0 0 0,-1-1 0,1 1 0,0-1-1,1 1 1,-1-1 0,0 0 0,1 0-1,-1 0 1,1 0 0,-1 0 0,1-1 0,0 1-1,0-1 1,0 0 0,0 1 0,1-1-4,7 2-10,-1 0 0,1-1 0,0 0 0,-1-1 1,1 0-1,9 0 10,57-6-256,-1-2 0,1-4 1,8-5 255,48-7-882,-128 20-434,-13 3-1997,-1 2-598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4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2 4194,'-11'-1'8264,"10"1"-8094,0 0 1,-1 0-1,1 0 1,0 0-1,0 0 0,-1 0 1,1 0-1,0 0 1,0 0-1,-1 1 0,1-1 1,0 1-1,0-1 1,0 1-1,-1-1 1,1 1-1,0-1 0,0 1 1,0 0-1,0 0 1,0 0-171,-29 17 527,0-2 1,-2-1-1,0-1-527,-33 16 93,-5 5-106,-81 41-1500,51-26-2555,35-16-991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5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7892,'-20'2'3317,"13"-1"-1624,10-1-196,-2 0-1239,-1 0 12,0 0 10,-11 19 734,-4 23-315,1 0 1,-7 39-700,-11 91 484,24-114-224,3 1 1,3 0-1,2 1 0,4 16-260,-1 11 265,-3 0 0,-5 0 0,-5 18-265,1 5 318,6-1-1,9 85-317,-1 10 224,0-89 266,10 52-490,-3-53 233,-4 53-233,-9-56-43,-1-24 73,3 0 1,5-1-1,3 2-30,1-3 106,-3 3-106,-4-46 25,-2 49 32,-1-51-181,0-39-146,0-3-834,0-11-2004,0-11-3079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5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31 431 6387,'-2'-2'1074,"-1"-2"-278,0 0 0,-1-1 1,1 1-1,1-1 0,-1 0 0,1 1 0,0-1 1,0-1-1,0 1 0,0-2-796,3 7 141,0 1 0,0-1-1,1 1 1,-1-1 0,0 0-1,0 0 1,0 1 0,1-1 0,-1 0-1,0 0 1,0 0 0,1 0-1,-1 0 1,0-1-141,7 2 263,134 12 766,-21-1 287,42-5-1316,49-15 587,126-26-587,-144 13 27,468-21 71,-197 21-66,93-3 14,-408 26-30,11 8-16,106 2 40,227-33-35,-345 11 14,109-11-185,157-38 166,-21-1-53,-314 49 42,1 3 0,2 4 11,162 2-11,13-1-39,-67-2-84,195-14-249,277-40 292,-660 59 67,20-1-23,-23 0 35,1 1 0,-1 0-1,0 0 1,1 0 0,-1 0 0,1 0 0,-1 0 0,1 0-1,-1 0 1,1 0 0,-1 0 0,1 1 0,-1-1 0,1 0-1,-1 0 1,1 0 0,-1 1 0,1-1 0,-1 0 0,1 0 0,-1 1-1,0-1 1,1 0 0,-1 1 0,0-1 0,1 0 0,-1 1-1,0-1 1,1 1 0,-1-1 0,0 1 12,-1-1 236,-1 0-1911,1 1-3945,-2 1 882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5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6387,'4'-5'4319,"5"-1"117,-8 6-4415,0 0 1,-1 0 0,1 0-1,0 0 1,0 1-1,-1-1 1,1 0-1,0 1 1,-1-1-1,1 0 1,0 1-1,-1-1 1,1 1-1,0-1 1,-1 1-1,1-1 1,-1 1-1,1 0 1,-1-1-1,1 1 1,-1 0-22,6 7 135,-1-1 1,0 1 0,-1 1-1,0-1 1,0 1-1,-1 0 1,0 0-1,-1 0 1,1 1-136,4 27 1387,2 24-1387,-8-56 21,7 91 1210,-5 0 1,-5 35-1232,4 96 383,8-112-193,5 3-190,-2-28 104,-4 1 0,-3 21-104,-3 6 68,-2 62-43,-5-60 317,11 96-342,3-101 168,5-1 0,5 0 0,5-2 0,8 11-168,-13-51 305,-1 11-305,-6-23 92,3-1-1,6 13-91,-4-8 24,-14-48 20,0-1 0,0 0 1,2 0-1,0 0 1,3 4-45,4 2 152,-12-20-152,0 0 1,1 1 0,-1-1-1,0 0 1,0 0-1,0 0 1,0 1 0,-1-1-1,1 0 1,0 1-1,-1-1 1,1 1 0,0-1-1,-1 1 1,0-1-1,1 1 1,-1-1 0,0 1-1,0 0 1,0-1-1,0 1 1,0 0-1,3 23 0,5-9 37,-7-15-33,0 1 0,0 0-1,0 0 1,0-1 0,0 1-1,-1 0 1,1 0-1,-1 0 1,1 0 0,-1 0-1,0 1-3,7 8 61,-4-8-6338,-6-5-2844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5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6 593 7619,'-5'3'8856,"10"-4"-4531,3 1-5129,65 7 1401,0-4 1,0-3 0,49-7-598,370-49 307,-268 25-217,124 2-90,-186 22 27,1-7 0,41-14-27,-13-7 73,145-23-12,-230 44-46,0 5 1,24 5-16,541-5 53,-462-5 3,41-14-56,135-10-58,-258 34 38,-33 1-6,56-10 26,-35-3 0,175-22-8,-189 30-8,93 4 16,222-7 24,-76-1-85,-129 3 75,-96 3-23,49 5 9,-61 2-82,40-8 82,-48 2-40,94-8 50,83-2 14,-217 13-11,1-3-1,-1-3 1,47-13-13,-76 17 21,-16 2-9,1 0 0,-1 0 0,1-1 0,8-4-12,-18 4-10,-7 2-98,-9 4-5505,12 0-1297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11557,'17'-18'3863,"-11"17"-3795,1 0-1,-1 1 1,0 0-1,0 1 1,0-1-1,0 1 0,1 0 1,3 2-68,0-1 45,4 1 70,-1 1 0,0 0 1,0 0-1,0 2 1,-1 0-1,1 0 0,-1 1 1,6 5-116,17 14 407,-1 1-1,1 4-406,-4-3 321,1-2-1,12 7-320,113 62 995,43 30-707,-109-64-232,81 61 65,-132-91-114,-1 3 1,-1 1 0,3 7-8,-5-1 2,-3-3 21,2-2 0,10 7-23,61 54 62,18 28-62,-53-52 112,-29-25-1,-1 2 0,-3 1 0,15 30-111,8 9 163,-18-27 163,-3 1 0,-3 3 1,10 27-327,-3-12 220,2 6-81,-41-77-107,0 1-1,-1 1 1,0-1 0,-1 0 0,0 1-1,-1 6-31,-1 4 254,-1 0 0,-2 10-254,-2 0-603,1-24-905,1-8-1181,-4-12-2468,-4-1-3327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7 612 7668,'0'-19'4319,"-4"8"-3239,2 2 1771,3 8-2808,-1 1-1,1 0 1,0-1 0,-1 1 0,1-1-1,0 1 1,0 0 0,-1 0 0,1 0 0,0-1-1,0 1 1,0 0 0,-1 0 0,1 0-1,0 0 1,0 0 0,0 0 0,0 1-43,146 4 644,-62-1-203,49-5-441,18-15 70,-2-6-1,10-9-69,143-23 64,-47 28-112,9 10 48,137-12 13,5 1-9,-221 21-71,34 10 67,-129-1 12,-1-4 0,85-13-12,-103 5-3,34-5 9,-1 5 1,28 5-7,16 6 40,-99-4-75,26-6 35,-2 1-2,80 1-10,13 7 12,110-3-44,-138-10 74,-64 4-63,43 2 33,-73 4 26,39-7-26,20-2-12,47 6-61,-11-1-4,47-6-27,-130 9 113,0-2 1,34-9-10,39-3 16,289-13-75,278 8 131,-123 3 59,-466 9-121,-41 3 34,2 3 1,22 3-45,210 1-14,-127-5 33,-14 2 26,1-8-45,-89 4-2,189-24-12,-132 7 36,-124 23 148,-12 8-375,0 16 408,2 0 1,1 0-1,1 0 1,1 0-1,1 1 1,1-1 0,3 24-204,8 97 1059,-6 34-1059,-3-125 110,2-1-1,2 0 1,3-1 0,2 0 0,2 0 0,15 36-110,-17-52 31,-2 1 0,-1 0 0,-2 0 0,-1 1 0,-2-1 0,-2 1 1,-1 0-1,-2-1 0,-2 3-31,0 12 20,-10 105 155,6 123-175,21 169 141,13-118 55,-12-183-64,-6-63-59,17 236 84,-25-315-151,5 79 222,14 68-228,-19-113 107,0-38-94,-8-1 46,1 2-1,0-1 1,0 1-1,-6 2-58,-23 5-12,-87 7-198,-18-4 210,10-2-22,-19 6 24,1 7 1,-143 41-3,-42 20 12,-179 54 35,154-30-74,-5-16 0,-191 16 27,-175 8 136,604-97-128,-137 32 104,26-5 75,158-34-121,0-3-1,-5-4-65,-100-2 46,-32 2 124,-5 9-170,-290 65-13,123-14-6,-31-9-44,-597 83-279,935-126 300,1 3 0,0 3 0,-21 11 42,62-18-26,0-3 0,0-1-1,-1-1 1,0-3 0,0-1 0,-19-2 26,-63-5-84,-56-13 84,-7 0 148,144 11-138,42 6-8,-1 0-1,1 0 0,-1 0 0,1 0 0,-1 0 0,1-1 1,0 1-1,-1 0 0,1 0 0,-1-1 0,1 1 0,-1 0 1,1-1-1,-1 1 0,0 0 0,1-1 0,-1 1 0,1-1 0,-1 1 1,0 0-1,1-1 0,-1 1 0,0-1 0,1 1 0,-1-1 1,0 0-1,0 1 0,0-1 0,1 1-1,1-26 16,-9-36 12,5 49-10,-19-96 12,-5 2-1,-18-42-29,8 8-16,6-2 0,2-27 16,5 25 4,-6 1 0,-12-17-4,17 81 7,-11-31-24,-15-95 17,43 167-39,2 1 1,1-1-1,3 0 1,1-1-1,1 1 1,3 0-1,4-15 39,-2 3-47,-1 0-1,-3-1 1,-2-11 47,0 12-31,1 0 0,3 0 0,4-10 31,0 19-21,-2 1 0,-1-1-1,-3 0 1,-1 0 0,-2 0-1,-7-39 22,-1 23 1,-28-229 28,30 149-25,-5-64-13,7 151 4,-3 1 1,-14-46 4,8 46 7,0 2 8,-3-24-15,16 65-91,0-1 0,0 0 0,1 0 0,0 0 0,1 0 0,0 0 0,0 0 0,1 1 1,0-1-1,0 1 0,0-1 0,1 1 0,1 0 0,-1-1 0,2 1 91,-6 7-68,1 0 0,0 0-1,0 0 1,0 0 0,0 0-1,0 0 1,-1 0 0,1 0-1,0 0 1,0 0 0,0 0-1,0 0 1,0 0 0,0 0-1,-1 0 1,1 0 0,0-1-1,0 1 1,0 0 0,0 0-1,0 0 1,-1 0 0,1 0-1,0 0 1,0 0 0,0 0-1,0 0 1,0 0 0,0-1-1,0 1 1,0 0 0,0 0-1,0 0 1,-1 0 0,1 0-1,0 0 1,0-1 0,0 1-1,0 0 1,0 0 0,0 0-1,0 0 1,0 0 0,0-1-1,0 1 1,0 0 0,0 0-1,0 0 1,0 0 0,0 0-1,0-1 1,0 1 0,0 0-1,1 0 1,-1 0 0,0 0-1,0 0 69,-3 0-3239,3-2-5028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13030,'-10'-7'1449,"7"4"-149,6 5 1025,11 5-1684,-1 0-1,1-2 0,1 1-640,32 13 312,17 17 449,23 19-761,0-13 149,-63-28-93,-21-11 70,0-1-1,1 0 1,-1 0 0,1 0 0,-1 0-1,1 0 1,0-1 0,0 0-1,3 1-125,-7-2 46,0 1-44,-1-1 0,1 0 0,0 1 0,0-1 0,0 0 0,0 0 0,0 1 0,0-1 0,0 0 0,0 1 0,0-1 0,0 0 0,0 1 1,0-1-1,0 0 0,0 1 0,0-1 0,0 0 0,0 1 0,0-1 0,0 0 0,0 1 0,1-1 0,-1 0 0,0 0 0,0 1 0,0-1 0,1 0 0,-1 0 1,0 1-1,0-1 0,0 0 0,1 0 0,-1 0 0,0 1 0,1-1 0,-1 0 0,0 0 0,0 0 0,1 0 0,-1 0 0,1 0-2,12 7 63,-11-6-63,29 9 22,-30-9-21,1-1-1,-1 1 0,1-1 1,-1 0-1,1 1 1,-1-1-1,1 0 0,-1 0 1,1 0-1,-1 0 1,1-1-1,-1 1 0,1 0 1,-1-1-1,1 1 1,-1-1-1,0 1 0,2-2 0,-12 10-362,1-7-6100,-1-1-952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47 6179,'-1'-1'133,"1"0"1,-1 0-1,1 0 1,-1 0-1,1 0 0,0 0 1,0 0-1,-1 0 1,1 0-1,0 0 1,0 0-1,0 0 1,0 0-1,0 0 0,0 0 1,0 0-1,1 0 1,-1 0-1,0 0 1,0 0-1,1 0 0,-1 0 1,1 0-1,-1 0 1,1 0-1,-1 0 1,1 0-1,0 1 1,-1-1-1,1 0 0,0 0 1,0 0-134,7-8 1271,-3 3 2010,-13 12-642,6-5-2516,1 1 0,-1 0 0,1-1 1,-1 1-1,1 0 0,0 0 0,0 0 0,0 0 0,0 0 0,0 0 0,1 1 1,-1-1-1,1 0 0,-1 0 0,1 1-123,-5 13 245,-11 17 128,-2 0 0,-2-2 1,-8 11-374,-20 32 275,-37 54-189,54-86-51,2 2 0,3 0 1,1 2-1,-15 40-35,16-39-476,17-34 215,7-13 211,0 0 0,0 0-1,0 0 1,0 0-1,0 1 1,0-1-1,0 0 1,0 0-1,0 0 1,0 0-1,0 0 1,0 0-1,-1 1 1,1-1 0,0 0-1,0 0 1,0 0-1,0 0 1,0 0-1,0 0 1,0 0-1,0 0 1,-1 0-1,1 0 1,0 1-1,0-1 1,0 0 0,0 0-1,0 0 1,0 0-1,-1 0 1,1 0-1,0 0 1,0 0-1,0 0 1,0 0-1,0 0 1,0 0-1,-1 0 1,1 0 0,0 0-1,0 0 1,0 0-1,0 0 1,0 0-1,0-1 1,-1 1-1,1 0 1,0 0-1,0 0 1,0 0-1,0 0 1,0 0 0,0 0-1,0 0 1,0 0-1,-1-1 1,1 1-1,0 0 1,0 0-1,0 0 1,0 0-1,0 0 1,0 0-1,0 0 1,0-1 0,0 1-1,0 0 1,0 0-1,0 0 51,-1-8-5368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12470,'-7'-1'3849,"-10"0"-2648,14 4-1198,-1-1 0,1 1-1,0-1 1,-1 1 0,1 0 0,0 0 0,1 0-1,-1 1 1,1-1 0,-1 1 0,1-1 0,0 1 0,0 0-1,0 0 1,0 1-3,-3 10 92,0-1 0,1 1-1,-1 9-91,-2 8 111,3 1 0,-1 31-111,4-50 15,2 1 0,0-1 1,0 1-1,1-1 0,1 0 0,1 1 1,4 11-16,-6-21-8,-1-1 0,1 0 0,1 0 0,-1 0 1,0-1-1,1 1 0,0 0 0,0-1 0,0 0 1,0 0-1,1 0 0,-1 0 0,1 0 0,0-1 0,-1 1 1,1-1-1,0 0 0,1 0 0,-1-1 0,0 1 1,0-1-1,1 0 0,-1 0 0,1 0 0,-1-1 1,1 1-1,-1-1 0,1 0 0,-1-1 0,1 1 0,-1-1 1,1 0-1,-1 0 0,0 0 0,1-1 0,-1 1 1,0-1-1,0 0 0,0 0 0,0-1 0,0 1 1,2-3 6,3-2-17,0-1-1,-1 0 0,0-1 0,-1 0 1,0 0-1,0 0 0,-1-1 0,0 0 0,0 0 1,-1-1-1,-1 0 0,3-7 19,1-8 65,-1-1 0,-1 1 0,-2-1 0,2-25-65,-6 48-6,1 0 0,-1 0 1,0 0-1,-1 0 0,1 0 0,-1 0 0,0 0 0,0 0 0,0 0 0,0 1 1,0-1-1,-1 0 0,0 1 0,0-1 0,0 1 0,0-1 0,0 1 0,-1 0 1,1 0-1,-1 0 0,-2-1 6,0 0-25,0 1 0,0 0 1,0 0-1,0 1 0,0-1 0,-1 1 1,1 0-1,-1 1 0,1 0 1,-1-1-1,0 2 0,0-1 0,1 1 1,-6 0 24,-10 2-334,-1 1 1,1 0 0,1 2 0,-1 1 0,1 1 0,0 0 0,0 1-1,-10 7 334,21-11-447,4-2-238,0 1 0,0-1-1,1 1 1,-1 0 0,-2 2 685,-2 7-3116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6147,'3'-3'4555,"-2"3"-940,-2 16-3181,9 11 85,-2 0 0,-1 0 0,-1 4-519,-3-17 163,-1-1 0,0 1 1,0 0-1,-2 0 0,1-1 0,-2 1 1,-1 4-164,2-15 566,-1-9-237,-1-21-170,0-34-309,4 55 138,1 0-1,-1 1 1,1-1-1,0 0 0,1 1 1,-1 0-1,1-1 1,0 1-1,1 0 1,-1 0-1,1 0 1,0 0-1,0 0 1,4-3 12,-2 3-9,-1 1 0,1 0 1,0 0-1,1 1 0,-1 0 1,0 0-1,1 0 0,0 0 1,0 1-1,-1 0 0,1 0 1,1 0-1,1 1 9,-2-1-7,0 1 0,1 0 0,-1 1 0,0-1 0,0 1 0,1 0 0,-1 1 0,0-1 0,0 1 0,0 1 0,5 1 7,-8-2-2,1 1-1,0 0 0,-1 0 0,1 0 1,-1 0-1,0 1 0,0-1 1,0 1-1,0 0 0,0 0 0,0 0 1,-1 0-1,0 0 0,0 1 1,1-1-1,-2 1 0,1 0 1,1 2 2,3 12 1,-1 1 0,0-1 0,-2 1 0,0 0 0,-1 0 1,0 8-2,-1 31-5879,-1-48 324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43 8276,'0'-2'343,"0"0"1,0 0-1,0 0 1,-1 0-1,1 0 1,-1 1-1,1-1 1,-1 0-1,0 0 1,1 1-1,-1-1 1,0 0-1,0 1 1,0-1-1,-1 1 1,1-1-1,0 1 1,-1-1-1,1 1 1,0 0 0,-1 0-1,0-1-343,-4-3 1444,8 9-1381,1-1 0,-1 1 0,0-1 0,0 1 0,0 0 0,-1 0 0,1 0 0,-1 0 0,0 2-63,12 48 344,-11-47-321,11 72 298,-4 1-1,-3 0 1,-4 15-321,2 5-20,-4-81-54,0-7-562,1 0 0,0 0 0,1 0 1,0 2 635,0-11-1655,-1-4-1118,-1-7-1398,-3-9-1717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8100,'-7'-50'4735,"5"45"-3033,5 13-1205,5 5 275,1-1 1,10 12-773,12 17 365,62 115-24,-60-98-351,-28-49-127,23 34 53,-26-40-374,0 0-1,1 0 1,-1-1-1,1 1 1,-1-1-1,1 0 1,0 0-1,0 0 0,-1 0 1,2 0-1,-1-1 1,2 2 458,16 1-4717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 5955,'13'-27'4946,"-3"9"-4578,-10 9 545,-3 6-625,-7 9 160,-3 6 368,-7 12-560,-7 6-15,-7 9-145,-2 9 32,-1 6 0,-6 4-80,6-4-48,3 0-32,8-6-529,6-9-991,6-9-769,8-9-1505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11109,'6'7'483,"0"0"1,0 1-1,-1 0 0,0 0 0,0 0 1,-1 0-1,0 1 0,-1 0 1,0-1-1,0 1 0,-1 1 0,0 0-483,7 37 205,3 42-205,-10-71 268,23 171 81,10 97-1077,-38-247-4421,3-28-221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 13366,'3'-8'414,"-5"22"218,1 0 0,0 0 0,2 10-632,-1-17 35,0 23 30,2 1-1,1-1 0,1 0 1,2 0-1,0-1 1,3 0-1,1 3-64,-9-29 5,0 0 0,0 0 0,1 0 0,0 0 0,-1 0 0,1 0 0,0 0 0,0-1 0,0 1 0,1 0 0,-1-1 1,1 0-1,-1 0 0,1 0 0,0 0 0,0 0 0,0 0-5,0-1 11,0 0 0,0 0 0,0-1 0,0 0 0,0 1 0,-1-1 0,1 0 0,0 0 0,0 0 0,0-1 0,0 1 0,0-1 0,0 0 1,-1 0-1,1 0 0,0 0 0,0 0 0,-1 0 0,1-1 0,-1 1-11,6-4 6,0-1 1,0 0 0,-1 0-1,0 0 1,0-1-1,0 0 1,-1 0 0,0-1-1,-1 1 1,0-1 0,0-1-1,0 1 1,-1-1-1,0 1 1,-1-1 0,2-6-7,-3 7 6,0 1 0,0-1 1,-1 1-1,0-1 0,0 0 0,-1 1 1,0-1-1,0 0 0,-1 0 1,0 1-1,-1-1 0,1 0 1,-1 1-1,-1-1 0,1 1 1,-1 0-1,0 0 0,-1 0 1,0 0-1,-3-4-6,4 8-12,0 0 0,0 0 1,0 0-1,0 0 0,-1 0 0,1 1 0,0 0 0,-1-1 1,0 1-1,0 1 0,0-1 0,1 0 0,-1 1 1,-1 0-1,1 0 12,-3 0 23,-1 0 0,1 0 1,0 1-1,0 0 0,0 0 1,0 1-1,-1 0 0,-5 2-23,1 0-379,1 0 0,0 1 0,-1 1-1,1-1 1,1 2 0,-1 0 0,1 0-1,0 1 1,0 0 0,-6 7 379,0 6-3076,7-1-1420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9268,'2'8'1545,"11"44"-594,3 0 1,1-1 0,12 20-952,-26-64 89,0 0 1,1 0 0,0-1-1,0 0 1,0 0 0,1 0 0,0 0-1,0-1 1,0 1 0,1-1-1,0-1 1,0 1 0,0-1-1,0 0 1,1 0 0,3 1-90,-8-5 34,1 0 1,-1 1-1,0-1 0,0 0 1,0-1-1,1 1 1,-1 0-1,0 0 0,0-1 1,0 0-1,0 1 0,0-1 1,0 0-1,0 0 1,0 0-1,0 0 0,0 0 1,0 0-1,0-1 0,-1 1 1,1-1-1,-1 1 1,1-1-1,-1 0 0,1 1 1,-1-1-1,0 0 0,0 0 1,0-1-35,5-6 70,0-1 0,-1-1 1,-1 1-1,4-10-70,-2-2-28,-1 0-1,-1 0 1,-1 0 0,0 0-1,-2 0 1,-1 0 0,0-1 0,-2 1-1,0 0 1,-6-21 28,7 41-69,-11-37-681,11 38 604,1-1 0,-1 1 0,1 0 0,-1 0-1,0 0 1,1 0 0,-1 0 0,0 0 0,0 0 0,0 1 0,1-1 0,-1 0 0,0 0-1,0 1 1,0-1 0,0 0 0,-1 1 0,1-1 0,0 1 0,0-1 0,0 1 0,0 0-1,0-1 1,-1 1 0,1 0 0,0 0 0,0 0 0,0 0 0,-1 0 0,0 0 146,-14 5-3004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57 7139,'-9'-21'8760,"7"17"-8547,-1 1-1,1 0 1,-1 0 0,0 0-1,0 0 1,0 0-1,0 0 1,-1 1 0,1-1-1,-1 1 1,-3-2-213,12 9 52,0-1 1,0 1 0,-1 0-1,0 0 1,0 0-1,0 0 1,0 1 0,-1 0-1,0-1 1,1 4-53,4 6 53,9 16-85,-2 0 0,0 2 0,-3-1 0,-1 2 0,2 11 32,-3 0-2584,-1 0 0,-2 12 2584,-3-13-4845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23 12118,'0'0'72,"0"-1"1,1 0 0,-1 1 0,0-1 0,0 1 0,1-1 0,-1 1 0,0-1 0,0 0 0,0 1 0,0-1 0,0 0 0,0 1-1,0-1 1,0 0 0,0 1 0,0-1 0,0 1 0,0-1 0,0 0 0,0 1 0,-1-1 0,1 0 0,0 1 0,0-1-1,-1 1 1,1-1 0,-1 1 0,1-1 0,0 1 0,-1-1 0,1 1 0,-1-1 0,1 1-73,-2-1 45,1 1 1,-1-1-1,0 1 1,1 0 0,-1 0-1,0 0 1,1 0-1,-1 0 1,1 0-1,-1 0 1,0 0-1,1 0 1,-2 1-46,-6 1 94,0 1 1,0 0 0,1 1-1,-8 3-94,7-2 18,1 0 0,0 1-1,0 0 1,0 0 0,0 1-1,1 0 1,0 0 0,1 1 0,0 0-1,0 0 1,0 0 0,1 1 0,1 0-1,-4 8-17,7-14-4,0-1 0,0 0 0,0 1 0,1-1 0,-1 1 0,1-1 0,0 1 0,-1-1 0,1 0 0,0 1 0,1-1 0,-1 1-1,0-1 1,1 1 0,-1-1 0,1 1 0,0-1 0,0 0 0,0 0 0,0 1 0,0-1 0,0 0 0,1 0 0,-1 0 0,1 0 0,0 0 0,-1 0 0,1-1 0,0 1-1,0-1 1,0 1 0,0-1 0,0 1 0,0-1 0,2 1 4,9 4-32,0-1 0,0 0-1,0-1 1,1 0 0,10 1 32,-22-5-1,8 2-17,-1 0-1,1 1 1,-1 0-1,1 1 1,-1 0 0,0 0-1,1 1 19,-8-3 10,0-1 0,0 0 1,-1 0-1,1 1 0,0-1 0,-1 1 0,1 0 0,-1-1 0,0 1 1,1 0-1,-1 0 0,0 0 0,0 0 0,0 0 0,0 0 1,-1 0-1,1 0 0,0 0 0,-1 0 0,1 0 0,-1 1 0,0-1 1,0 0-1,0 0 0,0 0 0,0 1 0,-1-1 0,1 0 0,0 0 1,-1 0-1,0 0 0,1 1 0,-1-1 0,-1 1-10,-7 14 105,0-2-1,0 1 1,-2-1-1,0-1 1,0 0 0,-1 0-1,-1-2 1,-7 7-105,-37 24-4884,40-33-1001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9268,'46'-10'387,"0"-3"0,0-1 0,-2-2 0,18-10-387,-39 17 28,-1-2 0,16-10-28,-32 17 19,0 0-1,0 0 1,0 0 0,0-1 0,-1 0 0,0 0 0,0 0 0,0-1 0,0 0 0,-1 0 0,2-4-19,-5 8 26,-1 0 1,1 0 0,0 0-1,-1 0 1,1-1 0,-1 1 0,0 0-1,1 0 1,-1-1 0,0 1-1,-1 0 1,1 0 0,0-1-1,-1 1 1,1 0 0,-1 0-1,0-1 1,1 1 0,-1 0 0,0 0-1,0 0 1,-1 0 0,1 0-1,0 1 1,-1-1 0,1 0-1,-1 0 1,1 1 0,-1-1-1,0 1 1,0 0 0,0-1-1,0 1 1,0 0 0,0 0-27,-3-2 74,-1-1 0,0 2 1,0-1-1,0 1 0,0 0 0,0 0 0,-1 0 1,1 1-1,-1 0 0,1 0 0,-1 1 1,1 0-75,-8 1 151,0 1 1,1 0 0,-1 2 0,1-1-1,-1 1 1,1 1 0,0 1-1,1 0 1,0 0 0,0 1 0,0 1-1,0 0 1,1 0 0,1 1 0,0 1-1,-6 6-151,14-14 23,-1 1-1,1 1 1,0-1-1,0 0 1,0 1-1,0-1 1,1 1-1,0-1 0,-1 1 1,1 0-1,0-1 1,1 1-1,-1 0 1,1 0-1,-1 0 1,1 0-1,0-1 1,1 1-1,-1 3-22,1-3 14,1 0 0,-1 1 0,1-1 0,0 0 0,0 0 0,0 0 0,0 0 0,1 0 0,-1-1 0,1 1 0,0-1 0,0 0 0,1 0 0,-1 0 0,0 0 0,4 2-14,5 2 37,1 1-1,0-2 1,0 0-1,0-1 1,1 0-1,0-1 1,-1 0-1,1-1 0,1-1 1,-1 0-1,0-1 1,2-1-37,19 0 115,1-1-1,0-2 1,-1-2 0,11-4-115,-12-1 157,-4 0-761,-10 7-3157,-23 3-363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0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43 9332,'-3'-3'477,"1"1"-1,0 0 0,1-1 0,-1 0 1,0 1-1,1-1 0,-1 0 0,1 0 1,0 0-1,-1-3-476,0 0 1384,2 6-1348,0 0-1,0-1 0,-1 1 1,1 0-1,0 0 1,0-1-1,0 1 1,-1 0-1,1 0 1,0 0-1,0-1 0,-1 1 1,1 0-1,0 0 1,0 0-1,-1 0 1,1 0-1,0 0 1,0 0-1,-1-1 0,1 1 1,0 0-1,-1 0 1,1 0-1,0 0 1,0 0-1,-1 0 1,1 0-1,0 0 0,-1 0 1,1 1-1,0-1 1,0 0-1,-1 0 1,1 0-1,0 0 1,-1 0-1,1 0 0,0 1 1,0-1-1,-1 0 1,1 0-1,0 0 1,0 0-1,0 1 1,-1-1-1,1 0 0,0 0 1,0 1-1,0-1 1,0 0-1,0 0 1,0 1-1,-1-1 1,1 0-1,0 1 0,0-1 1,0 0-1,0 0 1,0 1-1,0-1 1,0 0-1,0 1-35,1 57 105,3 1 0,2 0-1,3-1 1,2 0-105,-8-46 3,0-1 1,1 0-1,0 1 0,0-2 0,1 1 1,1 0-1,0-1 0,0 0 1,1 0-1,0-1 0,1 0-3,-4-4 4,0-1 1,1 0-1,-1 0 0,1-1 1,0 0-1,0 1 0,0-1 1,1-1-1,-1 1 0,1-1 0,-1 0 1,1-1-1,0 1 0,0-1 1,-1 0-1,1 0 0,0-1 0,0 0 1,0 0-1,0 0 0,0-1 1,3 0-5,3-2 9,0 0 1,0-1 0,0 0 0,-1-1 0,0 0-1,0-1 1,0 0 0,0-1 0,-1 0 0,0 0-1,-1-1 1,0-1 0,0 0 0,-1 0 0,0 0-1,1-2-9,-4 3 29,1 1-1,-2-1 0,1 0 0,-1 0 1,0 0-1,0-1 0,-1 0 0,0 0 1,-1 1-1,0-1 0,0-1 0,-1 1 0,0 0 1,-1 0-1,0 0 0,-1-1 0,1 1 1,-2 0-1,1 0 0,-1 0 0,-3-8-28,-50-111-2708,53 122-877,-1 8-1193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1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13366,'2'3'213,"-1"0"0,0 0 1,0 0-1,0 0 0,-1 0 0,1 0 0,-1 0 0,0 0 0,1 0 0,-1 0 1,-1 0-1,1 0 0,0 0 0,-1 0 0,0 0-213,1 29 610,5 9-553,2 1 0,1-1-1,2-1 1,5 7-57,-21-62 25,1-1 1,1 1-1,1-1 0,0 0 1,1-1-1,0-12-25,2 6-33,2-1 1,0 0-1,2 1 1,0-1-1,2 1 1,1 0-1,2-5 33,-3 13-9,1 0 0,0 0 1,1 1-1,0 0 0,1 0 0,1 1 0,0 1 0,0-1 0,2 2 0,-1-1 1,2 1 8,-10 9-14,0-1 0,0 1 0,0 0 1,0 0-1,0 0 0,0 1 0,1-1 1,-1 1-1,0 0 0,1 0 0,0 0 1,-1 0-1,1 1 0,-1-1 0,4 1 14,-4 0 3,0 1 0,-1-1 0,1 1 0,-1 0-1,1 0 1,-1 0 0,0 0 0,1 0 0,-1 0 0,0 1-1,0-1 1,0 1 0,0 0 0,0 0 0,0-1 0,0 1-1,0 0 1,-1 0 0,1 1 0,-1-1 0,0 0-1,1 1-2,5 11 49,-1 0 0,-1 0 0,0 1 0,-1 0 0,0 0 0,-1 0-1,-1 0 1,0 0 0,-1 1 0,-1-1 0,-1 0 0,0 1-1,-1 0-48,1-9 33,-1-1-1,0 1 0,0-1 1,0 0-1,-1 1 0,0-1 1,-1-1-1,1 1 0,-1 0 0,0-1 1,0 0-1,-1 0 0,0 0 1,0 0-1,0-1 0,-5 4-32,-1 0-452,1-1-1,-1-1 1,-1 0-1,1-1 1,-1 0 0,0 0-1,0-1 1,-9 1 452,-15-1-3522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1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83 6291,'-1'0'467,"-1"0"0,1 0 1,-1 0-1,1 0 0,-1 0 0,1 0 0,-1 0 1,1 0-1,-1-1 0,1 1 0,-1 0 1,1-1-1,-1 0-467,1 1 61,1 0 1,-1 0 0,1 0-1,0 0 1,-1-1-1,1 1 1,-1 0-1,1 0 1,0-1-1,-1 1 1,1 0-1,0 0 1,-1-1 0,1 1-1,0 0 1,0-1-1,-1 1 1,1 0-1,0-1 1,0 1-1,0-1 1,-1 1-1,1 0 1,0-1 0,0 1-1,0-1 1,0 1-1,0 0 1,0-1-1,0 1 1,0-1-1,0 1 1,0-1 0,0 1-1,0 0 1,0-1-1,0 1 1,0-1-1,1 1 1,-1 0-1,0-1 1,0 1-1,0-1 1,1 1 0,-1 0-1,0-1 1,1 1-62,11-29 365,-12 29-338,0 0 0,0 0-1,-1 0 1,1 1 0,0-1 0,0 0-1,-1 0 1,1 0 0,0 0 0,0 0-1,-1 0 1,1 0 0,0 0-1,0 0 1,-1 0 0,1 0 0,0 0-1,0 0 1,-1 0 0,1 0 0,0 0-1,0 0 1,-1-1 0,1 1 0,0 0-1,0 0 1,0 0 0,-1 0 0,1 0-1,0-1 1,0 1 0,0 0-1,-1 0 1,1 0 0,0-1 0,0 1-1,0 0 1,0 0 0,0-1 0,0 1-1,-1 0 1,1 0 0,0 0 0,0-1-1,0 1 1,0 0 0,0-1-1,0 1-26,-6-17 1477,5 11-1604,-3-1 384,1 7 356,7 14-437,-2-8-177,-1-1 0,0 1-1,1-1 1,-2 1 0,1-1-1,-1 1 1,0-1 0,0 1-1,0 0 2,0 14 4,20 258 23,-19-269-28,-1-2 4,0 0-1,0-1 1,1 1 0,0 0 0,1 0 0,0-1 0,1 3-3,2-3 167,-2-9-1162,-3 3 447,0-1 0,0 0 0,0 0 0,0 0 0,0 1 0,0-1 0,0 0 0,0 0 0,0 0 0,0 1 0,0-1-1,0 0 1,-1 0 0,1 0 0,0 1 0,-1-2 548,-2-4-6782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1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12038,'0'2'39,"0"-1"0,0 1 1,-1-1-1,1 0 1,0 1-1,-1-1 0,1 1 1,-1-1-1,1 0 1,-1 0-1,1 1 0,-1-1 1,0 0-1,0 0 1,0 0-1,1 1 0,-1-1 1,0 0-1,-1 0-39,-6 10 716,4-2-435,1 1-1,-1-1 0,2 1 0,-1 0 1,1 0-1,1 0 0,0 0 1,0 5-281,1 20 882,3 27-882,-2-48 197,27 274 1481,4 71-35,-32 299-1040,-9-540-59,-14 55-544,9-69 152,12-78-98,1 0-1,2 0 0,1 0 0,2 13-53,-1-12 63,0 1-1,-3-1 1,-1 19-63,1-46 0,-5 46 22,2-1 0,2 1 0,2 0 0,4 19-22,6 2 44,-3-22-27,-3-1-1,1 41-16,-9-55 438,0-17-1335,2-1-3684,1-19-880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1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24 242 8164,'0'-1'69,"0"0"1,0 1-1,0-1 1,0 0 0,0 1-1,0-1 1,0 1-1,0-1 1,-1 0-1,1 1 1,0-1-1,0 1 1,-1-1-1,1 0 1,0 1 0,-1-1-1,1 1 1,-1-1-1,1 1 1,0 0-1,-1-1 1,1 1-1,-1-1 1,1 1 0,-1 0-1,0-1 1,1 1-1,-1 0 1,1 0-1,-1-1 1,1 1-1,-1 0 1,0 0 0,1 0-1,-1 0-69,-9-5 2963,10 5-1949,2-2 1972,10-5-2763,193-2 900,835 42-592,-878-30-517,0-8-1,0-7 0,24-10-13,44-6-19,0 10-1,1 10 1,1 10 19,22 0-62,117-20 62,-66 1-685,196-10 308,-253 15 204,53-3-54,248-6-381,-449 17 609,17-5-1,-19 0-17,18 4 17,30 9-33,-53 0 98,43-6-65,144-13 293,4 12-293,19 9 75,-302-6-75,17-3 16,-9 1-13,-9 2 7,-1 0 0,1 0-1,0 0 1,-1 0 0,1 1 0,0-1 0,-1 0 0,1 0 0,0 0 0,-1 1 0,1-1 0,0 0-1,0 1 1,-1-1 0,1 0 0,0 1 0,0-1 0,0 0 0,-1 1 0,1-1 0,0 0 0,0 1-1,0-1 1,0 0 0,0 1 0,0-1 0,0 1 0,0-1 0,0 0 0,0 1 0,0-1-10,3 18 596,1 6-187,-6 5-162,-1 0 0,-1 0 0,-3 7-247,0 0 177,-1 27-177,7 28 456,4 1 0,4-1 0,9 38-456,7 78 185,-9-77 160,16 46-345,-2-4 319,-24-132-251,-3-1 0,-1 1-1,-2 0 1,-3 16-68,0-6 275,3 0 1,2 20-276,9 13 163,3-1-1,4-1 1,16 43-163,-29-110 22,-1 0 1,0 1-1,-2-1 0,1 7-22,-1-5 4,1-1-1,0 0 0,3 8-3,13 37-3,3 10 38,-14-39-13,2-1 1,11 29-23,-17-58-239,0-6 454,1 0-6757,-3 5 401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2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9 226 10533,'-1'0'117,"1"1"1,-1 0-1,0-1 1,1 1-1,-1-1 1,1 1-1,-1 0 1,1 0 0,-1-1-1,1 1 1,-1 0-1,1 0 1,0-1-1,-1 1 1,1 0-1,0 0 1,0 0-1,0 0 1,0 0-1,-1-1 1,1 1-1,0 0 1,1 0-1,-1 0 1,0 0-1,0 0 1,0 0-1,0-1 1,1 2-118,3 29 1351,12 25-138,-7-27-814,-1 1 0,-2-1-1,2 21-398,-2-5 72,-6-44-55,0 1 0,1 0-1,-1-1 1,0 1 0,0 0-1,1 0 1,0-1-1,-1 1 1,1-1 0,0 1-1,-1-1 1,1 1-1,0-1 1,0 1 0,0-1-1,0 0 1,1 1 0,-1-1-1,0 0 1,0 0-1,1 0 1,-1 0 0,1 0-1,-1 0 1,1 0 0,-1-1-1,1 1 1,0-1-1,-1 1 1,1-1 0,0 1-1,-1-1 1,1 0-1,0 0 1,-1 0 0,1 0-17,11 1 97,0-1-1,0 0 1,-1-1 0,12-3-97,-9 2-68,135-9 510,-78 7 66,28-4-236,-1 0-188,0 4 0,65 7-84,12 14 32,-29-2 403,63-5-435,95-16 419,126 2-403,-288 9-3,50 2 406,114-12-419,94-22 45,-289 16-55,-1-5 0,23-9 10,-28 4-11,0 4 0,47 2 11,294-21 38,-335 24-28,58-3-8,163 8-2,-243 5 14,0-4 0,0-4 0,40-12-14,92-10-9,-174 27-4,156-12 26,88 0 48,-153 13-75,-66 2 33,44-7-19,-45 3 82,0 4 0,3 2-82,90-3 36,117-10-6,-264 14-24,0-2 132,-8-1-2,1-1 0,0 1 0,-1 1 0,9 0-136,20-1-38,1-1-1,0-2 1,3-3 38,-33 6 45,-12-1 392,-10-8-129,7 3-268,3 5-93,-1 1 1,1-1 0,0 0-1,1 0 1,-1 0-1,1-1 1,-1 1 0,1 0-1,0 0 1,0-1-1,0 1 1,0-1 0,1 1-1,0-1 1,0 1-1,-1-1 1,2-1 52,2-19-682,-2 15-500,0-1 0,0 0-1,-1 0 1,-1-6 1182,-1-2-5597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43 7075,'-1'-2'297,"-5"-17"1619,6 19-1810,0 0 0,0-1 1,0 1-1,0 0 1,0-1-1,-1 1 1,1 0-1,0-1 1,0 1-1,0 0 0,0-1 1,0 1-1,0-1 1,0 1-1,0 0 1,0-1-1,1 1 1,-1 0-1,0-1 0,0 1 1,0 0-1,0-1 1,0 1-1,1 0 1,-1-1-1,0 1 1,0 0-1,1 0 0,-1-1 1,0 1-1,0 0 1,1 0-1,-1-1 1,0 1-1,0 0 1,1 0-1,-1 0 0,0-1 1,1 1-1,-1 0 1,1 0-1,-1 0-106,1 0 595,-1 0-155,-8 168 2508,-1 7-2918,9-173-18,0 0 1,0 0 0,1 0-1,-1 0 1,1 1 0,-1-1 0,1 0-1,0 0 1,-1 0 0,1 0-1,0-1 1,1 2-13,2-5 20,1-1 1,-1 1-1,1 1 1,-1-1-1,1 1 1,0-1-1,-1 1 1,1 1-1,0-1 1,1 1-21,14-4 24,220-64-106,-208 59-28,-18 5 69,-1 1 0,1 0 0,0 1 0,0 0 0,6 1 41,-19 0 3,1 1 0,-1 0 0,1-1 0,0 1 0,-1-1 0,1 0-1,-1 1 1,1-1 0,-1 0 0,0 0 0,1 0 0,0-1-3,4-4 168,-6 6-158,-1 0 1,0 0 0,0 1 0,1-1 0,-1 0-1,0 0 1,0 0 0,0-1 0,1 1 0,-1 0-1,0 0 1,0 0 0,1-1 0,-1 1 0,0 0-1,0-1 1,1 1 0,-1 0 0,0-1 0,1 1-1,-1-1 1,0 0-11,-13-12 53,10 2-39,0-1 0,1 1 0,1-1 0,-1-11-14,-3-10 54,3 15-27,-1-4-16,-1 0-1,-6-14-10,11 36 2,-4-17-402,5 3 414,-38 11 151,-16 5-163,-1 2 0,1 3-1,0 2 1,1 2 0,0 3 0,-28 12-2,51-15 1,0 2 1,-17 11-2,13-8-22,-21 9 22,45-23 408,4-2-1369,3 1-4022,4-4 168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2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 5571,'-3'-14'2370,"3"14"-2261,0 0 0,-1 0 0,1 0 0,0-1 0,0 1 0,0 0 0,0 0 0,-1-1 0,1 1 0,0 0 0,0 0 0,0-1 0,0 1 0,0 0-1,0 0 1,0-1 0,0 1 0,0 0 0,0-1 0,0 1 0,0 0 0,0 0 0,0-1 0,0 1 0,0 0 0,0 0 0,0-1 0,0 1 0,0 0 0,1 0 0,-1-1 0,0 1 0,0 0 0,0 0 0,0 0 0,1-1 0,-1 1 0,0 0-1,0 0 1,0 0 0,1-1 0,-1 1 0,0 0 0,0 0 0,0 0 0,1 0 0,-1 0 0,0 0 0,1 0 0,-1 0 0,0-1 0,0 1 0,1 0 0,-1 0 0,0 0 0,0 0 0,1 0 0,-1 0 0,0 1 0,0-1 0,1 0-1,-1 0 1,0 0 0,0 0 0,1 0 0,-1 0-109,1 3 163,0 0 0,0-1 0,0 1 0,0 0 0,-1 0 0,1 0 0,-1 0 0,0 0 0,0 0 0,0 2-163,8 194 1188,1 2-810,-6-158-621,4-30-2955,-4-11-180,1-7-1296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60 11429,'-30'-48'2810,"30"48"-2795,0 0 1,0-1-1,0 1 1,-1 0-1,1 0 1,0-1-1,0 1 1,0 0-1,0 0 1,0-1-1,0 1 1,-1 0-1,1 0 1,0-1-1,0 1 1,0 0-1,0-1 1,0 1-1,0 0 1,0 0-1,0-1 1,0 1-1,0 0 1,0-1-1,0 1 1,1 0-1,-1 0 1,0-1-1,0 1 1,0 0-1,0 0 1,0-1-1,0 1 1,1 0-1,-1 0 1,0-1-1,0 1 1,0 0-1,1 0 1,-1 0 0,0 0-1,0-1 1,1 1-1,-1 0 1,0 0-1,0 0 1,1 0-1,-1 0 1,0 0-1,1 0 1,-1 0-1,0 0 1,0-1-1,1 1 1,-1 0-1,0 1-15,22-2 313,14 7-26,1 2-1,-2 1 0,0 1 1,0 2-1,-1 2 1,25 13-287,-23-7 35,0 1 1,-1 2-1,-2 1 1,0 1-1,-2 2 1,-1 2 0,-1 0-1,-1 2 1,3 8-36,2 5 27,-1 2 1,-3 2-1,-1 1 1,-3 0 0,-2 2-1,9 33-27,-19-46 26,-3 0 0,-1 1 0,-2 0 0,-1 0 0,-3 1 0,-1 0 0,-1-1 0,-3 1 0,-1 0 0,-2-1 0,-2 0 0,-1 0 0,-2-1 0,-2 0 0,-1 0 0,-5 5-26,-13 23-82,-2-1-1,-4-2 1,-34 44 82,7-20-3229,-14 8 3229,-12 6-5312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2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72 10341,'1'0'48,"-1"-1"0,1 1 1,-1-1-1,1 1 0,0-1 1,-1 1-1,1-1 0,0 1 1,-1-1-1,1 1 0,0 0 0,-1-1 1,1 1-1,0 0 0,0 0 1,0 0-1,-1-1 0,1 1 1,0 0-1,0 0 0,0 0-48,24-3 871,-21 2-675,151-20 1629,49-6-1847,-136 21 956,-18-1 600,-50 8-1435,0 1 0,1-1 0,-1 0 0,1 0-1,-1 0 1,1 0 0,0 0 0,-1 0 0,1 0 0,0 0 0,0 0 0,-1-1 0,1 1 0,1 0-99,-1 0 63,0 1 1,0-1 0,0 0 0,-1 0-1,1 0 1,0 1 0,0-1 0,-1 1-1,1-1 1,-1 0 0,1 1 0,-1-1-1,0 1 1,1-1 0,-1 1 0,0-1-1,0 1 1,0-1 0,0 1 0,0-1-1,0 1-63,-10 36 488,3-12-284,4-1 10,1-1 0,2 18-214,1-27 43,-1 1 1,-1-1-1,0 1 0,-1-1 0,-1 0 0,0 0 0,-1 0 1,-5 14-44,-7-2 72,16-24-67,-2-6 30,1 1 0,-1 0 1,1 0-1,-1 0 0,0 0 1,0 0-1,0 0 0,0 1 0,0-1 1,0 0-1,-1 1 0,1 0 0,-3-1-35,-1-3-13,-1 2 0,0-1 0,0 1-1,-1 0 1,-5-1 13,-5 1-9,0 1 0,0 1 1,1 1-1,-1 0 0,0 1 0,0 1 0,-4 2 9,-35 7 32,-31 13-32,1-1 41,68-19-530,0-1 0,-1-1 0,1 0 0,-12-2 489,25 2-5207,8-5-684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 7780,'-1'1'90,"1"-1"0,0 0 0,0 0 0,-1 0 0,1 0 0,0 0 1,0 0-1,-1 0 0,1 0 0,0 0 0,-1 0 0,1 0 0,0 0 1,0 0-1,-1 0 0,1 0 0,0 0 0,0 0 0,-1-1 1,1 1-1,0 0 0,0 0 0,-1 0 0,1 0 0,0 0 0,0-1 1,0 1-1,-1 0 0,1 0 0,0 0 0,0-1 0,0 1 0,0 0 1,-1 0-1,1-1 0,0 1 0,0 0 0,0 0 0,0-1 0,0 1 1,0 0-1,0 0 0,0-1 0,0 1 0,0 0 0,0 0 0,0-1 1,0 1-1,0 0 0,0-1 0,0 1 0,0 0 0,0 0 1,0-1-1,0 1 0,0 0 0,1 0 0,-1-1 0,0 1 0,0 0 1,0 0-1,0 0 0,1-1-90,-4 3 2388,-1 1-2516,2 1 263,0 1 0,0-1-1,0 0 1,1 1 0,-1-1-1,1 1 1,0-1 0,0 1-1,1-1 1,-1 5-135,-1 4 142,0 9-56,0 1 1,2-1 0,0 1-1,2-1 1,0 0-1,1 1 1,3 3-87,-1 6 90,0 1 1,-1 28-91,-16 51 88,12-112-121,0 0-1,0 0 1,0 0 0,0 0 0,0 1 0,0-1-1,0 0 1,0 0 0,0 0 0,0 0-1,0 0 1,0 1 0,0-1 0,0 0-1,0 0 1,0 0 0,0 0 0,1 0-1,-1 0 1,0 1 0,0-1 0,0 0 0,0 0-1,0 0 1,0 0 0,0 0 0,1 0-1,-1 0 1,0 0 0,0 0 0,0 0-1,0 0 1,1 0 0,-1 0 0,0 0-1,0 0 1,0 0 0,0 0 0,0 0 0,1 0-1,-1 0 1,0 0 0,0 0 0,0 0-1,0 0 1,0 0 0,1 0 0,-1 0-1,0 0 1,0 0 0,0 0 0,0 0-1,0 0 1,0 0 0,1-1 0,-1 1 0,0 0-1,0 0 1,0 0 33,8-8-3626,-6 2-258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2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59 9284,'-3'-8'746,"-2"-13"1792,5 20-2449,0 0 0,1 0 0,-1 0 1,0 0-1,1 0 0,-1 0 0,1 1 0,0-1 0,-1 0 0,1 0 0,-1 1 0,1-1 0,0 0 1,0 1-1,-1-1 0,1 0 0,0 1 0,0-1 0,0 1 0,0 0 0,0-1 0,0 1 0,0 0-89,7-3 65,0 0-1,1 1 1,-1 0 0,1 1-1,0 0 1,-1 0-1,1 1 1,0 0-1,0 0 1,-1 1 0,1 0-1,-1 1 1,1 0-1,-1 0 1,4 2-65,6 2 145,0-1 1,0 0-1,0-2 1,1 0-1,-1-1 1,1-1-1,0 0 1,-1-2-1,1 0 1,-1-1 0,19-4-146,0 2 115,9-2 39,-46 6-149,15-2 535,-14 3-523,0 0 0,0-1 0,1 1 1,-1 0-1,0 0 0,0 0 0,-1 1 0,1-1 1,0 0-1,0 0 0,0 0 0,-1 1 0,1 0-17,1 3 115,0 1-1,0 0 0,-1 0 1,0 0-1,0 0 0,0 1 1,-1-1-1,0 0 0,0 0 1,0 0-1,-2 5-114,1 32 306,24 151 1118,-21-156-1296,3 1 0,8 28-128,-10-42 113,-6 0-100,3-23 3,0-2 0,-3-1 10,0 1 1,0-1-1,0 1 1,0 0 0,0 0-1,0 0 1,0 1-1,-2-1-26,-3 1 25,-252 8-6,221-8-34,0 1-1,0 3 1,0 0-1,1 3 1,-21 7 15,48-12-87,13-5-2179,20-6-5106,-3 3 590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3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27 3137,'-4'-2'562,"0"1"-1,-1-1 1,1 1-1,-1 1 1,1-1-1,-1 1 1,1-1-1,-1 1 1,0 1-562,-30-4 3281,21-5-1135,14 7-2022,-1 1-1,1-1 1,-1 0 0,0 1-1,1-1 1,-1 1-1,0-1 1,1 1-1,-1-1 1,0 1-1,0 0 1,1-1-1,-1 1 1,0 0-1,0-1 1,0 1-1,1 0 1,-1 0-1,0 0 1,0 0-1,0 0 1,0 0 0,1 0-1,-1 0 1,0 0-1,0 0 1,0 1-1,0-1-123,0 1 304,1 30 310,-4-6-373,-15 105 449,17-107-659,1 1 0,1-1 1,1 0-1,4 16-31,-4-29 51,-3-11-2041,-3-18-4936,5 5 2903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3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9380,'4'0'295,"0"0"-1,1 0 1,-1 0-1,0 0 1,0 0-1,0 1 1,0 0-1,-1-1 1,2 2-295,9 0 463,15 1-163,0-3-1,0 0 1,0-2 0,0-1 0,19-5-300,25-2 136,-27 4-95,-11 1 334,0 2-1,4 1-374,-31 4 134,-1-1 1,1 1-1,-1 0 1,1 1 0,-1 0-1,0 0 1,3 2-135,-10-4 52,1 0 1,-1 0-1,0 0 1,1 0-1,-1 0 1,0-1-1,0 1 1,0 0-1,0 0 1,0 0-1,0 0 0,0 0 1,0 0-1,0 0 1,0 0-1,0-1 1,0 1-1,-1 0 1,1 0-1,0 0 1,-1 0-1,1 0 1,-1-1-1,1 1 1,-1 0-1,1 0 1,-1-1-1,1 1 1,-1 0-53,-5 11 324,-3 42 675,0 16-999,-5 29 308,9-79-237,-1 16 386,6-37-321,-19 1-50,4-1-37,1 1 1,-1 0-1,0 1 0,-3 2-49,-110 20-1368,-19 5-1871,107-19-1598,0 0-3919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3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6819,'3'-1'3300,"4"-2"-2555,-9 54 5022,-2 62-5326,6-78-437,0-28-61,-1 0 1,-1 0 0,1 0-1,-1 1 1,0-1 0,-1 0-1,0 0 1,0 0-1,-1 1 1,1-1 0,-2 2 56,0-6-3880,2-3-148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3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 10005,'3'-7'748,"0"6"1798,9 3-2017,151 21 1360,-150-22-1877,0 0 0,0-1 1,5 0-13,-8-1 6,-1 1 1,1 0 0,-1 1-1,1 0 1,-1 0 0,4 2-7,-6-1 105,0-1 1,1 0-1,-1 0 0,6 0-105,-12-1 297,-15 3 233,15 5-497,-2 10 327,-3 0-238,0 0 0,2 0 0,-1 0 0,2 1 0,1-1 0,0 2-122,4 33 405,6 23-405,-7-54 13,-2-19 0,1 17 4,-2-20-14,0 0 0,0 1 0,0-1 0,0 1 0,0-1 0,0 0 1,0 1-1,0-1 0,0 0 0,0 1 0,0-1 0,0 1 0,0-1 0,0 0 0,0 1 0,-1-1 0,1 1 0,0-1 0,0 0 0,0 1 0,-1-1 0,1 0 0,0 1 0,0-1 0,-1 0 0,1 0 0,0 1 0,0-1 0,-1 0 0,1 0 1,0 0-1,-1 1-3,0-1 69,1 0-29,0 0-11,-18-3 406,-168-6-155,60-15-725,118 24 234,0 1 0,1-1 0,-1 1 0,0 1 0,1 0 0,-4 1 211,-2 0-546,3 0-490,8-1-2591,7-1-1608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 6307,'1'-1'107,"-1"1"0,0-1 0,1 1 0,-1-1 0,0 1-1,0 0 1,1-1 0,-1 1 0,0-1 0,0 1 0,1-1 0,-1 1 0,0-1 0,0 1 0,0-1 0,0 1 0,0-1 0,0 0 0,0 1 0,0-1-1,0 1 1,0-1 0,0 1 0,0-1 0,0 1 0,-1-1 0,1 1 0,0-1 0,0 1 0,-1-1 0,1 1 0,0-1 0,0 1 0,-1 0 0,1-1-1,-1 1 1,1-1 0,0 1 0,-1 0 0,1-1 0,-1 1 0,1 0 0,-1 0 0,1-1 0,-1 1 0,1 0 0,-1 0 0,1 0 0,-1-1-107,0 1 410,3 4 3369,3 18-2993,-5-7-556,0 0-1,0 0 1,-4 14-230,1 7 122,1-9 10,0-16-79,1 0 0,1 0 0,0 0 0,0 0 0,1 0-1,0 0 1,1 0 0,3 9-53,3 9 19,-7-22-34,1 0 0,0 0 0,0-1 0,1 1 0,2 4 15,-2-7-731,-2-6-302,-2-8-3068,1 8 3032,-3-14-3570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3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94 9604,'0'-1'69,"0"0"0,-1 0 0,1 1 0,0-1 0,0 0-1,0 1 1,0-1 0,0 0 0,0 0 0,0 1 0,0-1-1,0 0 1,0 0 0,0 1 0,1-1 0,-1 0 0,0 1-1,0-1 1,1 0 0,-1 1 0,1-1 0,-1 0 0,0 1-1,1-1 1,-1 1 0,1-1 0,-1 1 0,1-1 0,0 1-1,-1-1 1,1 1 0,-1 0 0,1-1 0,0 1 0,-1 0 0,1-1-1,0 1 1,-1 0 0,1 0 0,0 0 0,0-1-69,34-8 704,-33 9-653,19-2 60,-1 1 0,1 1-1,0 0 1,0 2 0,0 0-1,2 2-110,62 5 99,-58-8-84,0-1 0,0-1 0,0-1 0,0-2 0,0 0 0,-1-2 0,1-1 0,-1-1 0,-1-2-1,9-4-14,-18 8 25,-13 5-16,0 0-1,-1 0 1,1-1 0,0 1-1,0-1 1,-1 1 0,3-3-9,-4 3 229,-1 3 160,-4 7 217,2-7-311,1-7 155,0 22-109,-1 0 0,-1 0 0,0-1 0,-2 4-341,-5 20 341,5-14-137,0-2-42,0 0 0,2 0 0,1 1-1,0-1 1,2 5-162,2 30 78,-2-58-63,1 1 0,-1-1 1,0 0-1,-1 1 0,1-1 0,0 0 1,0 0-1,0 0 0,-1 1 1,1-1-1,-1 0 0,1 0 0,-1 0 1,1 0-1,-1 0 0,0 0 1,0 0-1,1 0 0,-1 0 1,0 0-1,0 0 0,0 0 0,0 0 1,0-1-1,0 1 0,0 0 1,0-1-1,0 1 0,-1-1 0,1 1 1,0-1-1,0 1 0,-1-1-15,0 1 16,0 0 0,0 0 0,0 0 0,0 0 0,0 1 0,0-1 0,0 1 0,1 0 0,-2 0-16,-50 4 760,38-2-728,-1-2-1,1 0 1,-1-1-1,0-1 0,1 0 1,-1-1-1,1 0 1,-1-2-1,-12-3-31,-1 0-58,0 1-1,0 1 1,0 1 0,0 2-1,-1 1 1,-4 2 58,-18-2-1083,45 0-854,14-3-2054,8-3-3249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3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45 6579,'0'-1'273,"0"-1"1,0 1-1,0-1 1,-1 1-1,1-1 1,0 1-1,-1-1 1,1 1-1,-1-1 1,0 1-1,1 0 1,-1-1-1,0 1 0,0 0 1,0 0-1,0-1 1,0 1-1,0 0 1,0 0-1,0 0 1,0 0-1,-1 0-273,-12-14 4690,-9 65-3764,16-25-852,0 1 0,2-1 0,1 1 0,0 14-74,-10 50 75,9-55-60,3-24-20,1 0-1,-2 0 0,1 0 1,-1 0-1,-1 0 0,-3 5 6,7-16-163,0 1 1,-1-1-1,1 0 0,0 0 0,-1 0 1,1 0-1,0 0 0,-1 0 0,1 0 1,0 0-1,-1 0 0,1 0 1,0 0-1,-1 0 0,1 0 0,0 0 1,-1 0-1,1 0 0,0 0 0,-1 0 1,1-1-1,0 1 0,-1 0 0,1 0 1,0 0-1,0-1 0,-1 1 0,1 0 1,0 0-1,0 0 0,-1-1 0,1 1 163,-6-6-4423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1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8 636 11253,'-8'13'2373,"10"-5"-509,1-7-1689,-1 0 0,0-1 1,1 1-1,-1 0 0,1-1 0,-1 1 0,1-1 0,-1 0 0,3 0-175,4 1-144,133 5 944,82-8-800,-154 1 91,586-44 516,-1-38-441,287-26 278,-776 96-161,982-89 168,-740 68-457,649-53 81,-907 72-60,1067-119 7,-1101 115-32,-70 10 8,0 2 0,0 2 0,0 3 0,36 1 2,-72 2 19,-6 0-1,0-1 0,0 0-1,0 0 1,1 0 0,-1 0-1,3-2-17,20 1 296,-27 1-288,1 0 0,-1 0 0,1 0 0,-1 1 0,1-1 0,0 0 0,-1 0 0,1 0 0,-1 0 0,1 0 0,-1 1 0,1-1 0,-1 0 0,0 1 0,1-1 0,-1 0 0,1 1 0,-1-1 0,1 0 0,-1 1 0,0-1 0,1 1 0,-1-1 0,0 0 0,0 1 0,1-1 0,-1 1 0,0-1 0,0 1 0,1-1 0,-1 1 0,0 0-8,1 10 82,1 1 0,1-1-1,-1 0 1,2 0-1,0 0 1,0 0 0,1 1-82,4 10 119,10 27 22,-2 2 0,-3 0 0,-2 1-1,-2 0 1,-2 0 0,-3 1-1,-2 0 1,-2 10-141,-2-39 31,-3 97 204,5 0 1,16 112-236,-9-171 41,6 42-91,-11-90 57,0 0 1,1 0-1,1-1 0,0 1 0,1-1 0,0 0-7,-3-9 100,-13-7 43,1 3-125,-1-1 0,1-1-1,0 0 1,-2 0-18,-22-5-28,-72-2-172,-1 4 0,-62 8 200,86-1-139,-1100 66-157,365-14 45,56-6 224,339-19 159,-42 3-973,-478 98 761,652-74 181,104-18-173,-53-1 72,127-25-62,-306 40 191,298-35-140,0-4 0,-72-4 11,169-8-52,0 1-1,0 2 0,-23 5 53,23-3 7,0-2 1,0-1-1,-24 1-7,19 0-389,-21 5 205,45-8 173,0-1 1,0 1 0,0-1-1,-1 0 1,1 0-1,0-1 1,0 1 0,0-1-1,-2 0 11,-13-2 120,16 3-112,0-1 0,0 0-1,0 1 1,0-1 0,0 0-1,0 0 1,0 0 0,-2-2-8,2 2-27,0-1 0,0 1 1,0 0-1,-1 0 0,1 0 1,0 0-1,-1 1 0,-2-1 27,-10 0 102,0 0 0,0-1 0,0-1 0,0-1 0,1 0-1,-13-5-101,26 8 0,1-1 0,-1 1 0,1 0 0,-1-1 0,1 1 0,0-1 0,-1 1 0,1-1-1,0 1 1,0-1 0,0 0 0,0 0 0,0 0 0,1 1 0,-1-1 0,1 0 0,-1 0 0,1 0 0,-1-1 13,0 0 1,0 1-1,0-1 1,0 1-1,0-1 1,-1 1-1,1 0 1,-1-1-1,0 0-13,1 2 13,0-1 0,0 1 0,0-1 0,0 1 0,0-1 0,0 1 0,1-1 0,-1 1 0,1-1-1,-1 0 1,1 0 0,0 1 0,-1-1 0,1 0 0,0 1 0,0-3-13,4-32-30,-3 22 48,0-24 25,-3 0 1,-1-1-1,-1 1 0,-5-12-43,0-4 99,0-41-99,7-295 35,4 361-35,-3 1 0,0-1 0,-4-18 0,4-3 23,1 41-18,1 1-1,-1-1 1,-1 1 0,0-1-1,0 1 1,-1-1-5,-10-16-1085,2 10-3102,3 6-837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3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57 7796,'5'-6'987,"5"-6"346,-8 4 2515,23 7-2987,386-28-175,-391 28-334,-14 1-92,-10 0-101,4 0-153,0 0 0,-1 0 0,1 0 0,0 0 0,0 0 0,0 0 0,0 0 0,-1 0 0,1 0 0,0 0 0,0 0 0,0 1 0,-1-1 0,1 0 0,0 0 0,0 0 0,0 0 0,0 0 0,0 0-1,-1 0 1,1 0 0,0 1 0,0-1 0,0 0 0,0 0 0,0 0 0,0 0 0,0 0 0,-1 1 0,1-1 0,0 0 0,0 0 0,0 0 0,0 0 0,0 1 0,0-1 0,0 0 0,0 0 0,0 0 0,0 1 0,0-1 0,0 0 0,0 0 0,0 0 0,0 0 0,0 1 0,0-1 0,0 0-6,6 14 381,0 0-54,2 37-94,-2-1 0,-2 1 0,-2 0-1,-2 2-232,1-19 78,0-22-5,-1-1 0,0 0 1,0 0-1,-2 2-73,2 11 54,0-24-22,-38-12 1870,19 8-1905,-1 1-1,0 1 1,0 0 0,0 1 0,0 2 0,-9 1 3,-39 6-24,-16 6 24,37-6-19,-105 19 3,131-23-16,0 0 67,20-4-61,1 0 0,0 0-1,0 0 1,-1 0 0,1 0-1,0 0 1,0 0 0,-1 0-1,1-1 1,0 1-1,0 0 1,-1 0 0,1 0-1,0 0 1,0 0 0,0 0-1,-1-1 1,1 1 0,0 0-1,0 0 1,0 0-1,0 0 1,0-1 0,-1 1-1,1 0 1,0 0 0,0-1-1,0 1 1,0 0 0,0 0-1,0 0 1,0-1-1,0 1 1,0 0 0,0 0-1,0-1 1,0 1 0,0 0-1,0 0 1,0-1 0,0 1 26,0-1-1318,4 1-5256,2 0-432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3439 95 5555,'-4'-5'1316,"4"5"-1249,-1-1 1,1 1-1,0 0 0,-1 0 0,1 0 0,0-1 0,0 1 0,-1 0 1,1 0-1,0-1 0,0 1 0,0 0 0,-1-1 0,1 1 0,0 0 1,0-1-1,0 1 0,0 0 0,0-1 0,-1 1 0,1 0 0,0-1 0,0 1 1,0 0-1,0-1 0,0 1 0,0 0 0,0-1 0,0 1 0,1 0 1,-1-1-1,0 1 0,0 0 0,0-1 0,0 1 0,0 0 0,0-1 1,1 1-1,-1 0-67,2 1 1601,-6 0-398,3-1-1070,1 0 43,0 0 30,0 0-6,0 0-70,-3-2 2400,3 1-2392,0 1-18,0 0 22,0 0 92,0 2 928,0-12 841,0 9-1814,-17-7 571,-64-14-738,-3 11 114,-31 2-136,-313-7 504,346 15-462,-65 9-42,-29 0 25,163-8-25,-126 0 24,0 6 0,-27 9-24,-18 12 333,-117 36-333,252-51 78,0 0-47,1 2 0,0 1 1,1 3-1,-11 8-31,-95 46 34,-13 6 127,112-47-145,2 3 0,-6 7-16,4-2 29,-43 21-29,45-31 12,-25 14 144,-7-1-156,-106 35 240,173-67-234,16-10 12,8-3-1639,-3 0-1595,2 0-2440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5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290 127 7876,'2'-2'299,"-1"-1"1,0 1-1,1-1 1,-1 0-1,-1 0 1,1 1 0,0-1-1,-1 0 1,1 0-1,-1 0 1,0 0-1,0 0 1,0 0 0,0-1-300,0 2 151,0 1 1,0-1 0,-1 1 0,1-1 0,0 0 0,-1 1 0,1-1-1,-1 1 1,1-1 0,-1 1 0,0 0 0,0-1 0,1 1 0,-1-1-1,0 1 1,0 0 0,0 0 0,-1 0 0,1 0 0,0 0 0,0 0 0,-1 0-1,1 0 1,0 0 0,-1 0 0,0 1-152,-16-4 329,16 4-253,0 0-1,-1 0 0,1 0 0,0-1 1,0 1-1,0-1 0,0 0 0,0 0 1,0 1-1,0-1 0,0 0 1,-1-2-76,-1 1 14,1-1 1,0 1-1,-1-1 1,0 1-1,1 0 1,-1 0 0,0 0-1,0 1 1,0 0-1,0-1 1,0 1-1,-1 1 1,1-1-15,3 1 45,1 0 0,0 0 0,0 0 0,-1 0 0,1 0 0,0 0 0,0-1 1,-1 1-1,1 0 0,0 0 0,0 0 0,-1 0 0,1 0 0,0-1 0,0 1 0,0 0 0,0 0 0,-1 0 0,1-1 0,0 1 1,0 0-1,0 0 0,0 0 0,0-1 0,-1 1 0,1 0 0,0 0 0,0-1 0,0 1 0,0 0 0,0 0 0,0-1 0,0 1 0,0 0 1,0 0-1,0-1 0,0 1 0,0 0 0,0 0 0,0-1 0,0 1 0,0 0 0,1 0 0,-1-1 0,0 1 0,0 0 0,0 0 0,0-1 1,0 1-1,1 0 0,-1 0 0,0 0 0,0-1 0,0 1-45,1-1 511,-9 12-521,1 1 0,0 1 0,1-1 0,0 2 10,-28 80-13,-11 59 13,11-36 16,30-106-13,1 0-1,1 1 1,0-1 0,0 1-1,1-1 1,1 3-3,-1-12 11,1 1 1,-1 0-1,0-1 0,0 1 0,0-1 1,0 1-1,-1-1 0,0 2-11,-1 2 138,6-8 106,4-4-218,1 1 0,-1 1 0,1-1 0,0 1 1,-1 1-1,2-1 0,6-1-26,65-17-101,-69 20 94,14-4-77,-1 1 0,1 1 0,0 2 0,4 0 84,-14 2-318,0 1 0,1 0 0,-1 1 0,0 1 0,0 0 1,0 1-1,5 3 318,3 2-2124,-10-4-3100,-9-4-3041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40 11989,'-4'-2'327,"1"-1"0,0 1 0,-1-1 0,1 1 0,1-1-1,-1 0 1,0 0 0,1 0 0,-1-1 0,1 1-1,0-1 1,0 0-327,0 5 41,1-1 0,0 1 0,-1-1-1,1 1 1,0 0 0,0-1 0,0 1-1,-1 0 1,1 0 0,0 0-1,0 0 1,0 0 0,0 0 0,1 0-1,-1 1 1,0 0-41,-24 27-19,20-23 3,2 1 0,-1-1 0,1 0 0,0 1 0,0 0 0,0 0 0,1 0 0,0 0 0,1 0 0,0 0 0,0 1 0,0-1 0,1 0 0,0 1 0,0-1 0,1 2 16,0-5-37,-1 0 0,0 0 0,1-1-1,0 1 1,0 0 0,0-1 0,0 1 0,1-1 0,-1 1 0,1-1 0,0 0 0,0 0-1,0 0 1,1 0 0,-1 0 0,1 0 0,-1 0 0,1-1 0,0 1 0,0-1 0,0 0 0,0 0-1,0 0 1,1 0 0,-1-1 0,1 1 0,-1-1 0,1 0 0,-1 0 0,1 0 0,3 0 37,-4-1-1,1 0 0,-1 0-1,1-1 1,-1 1 0,1-1 0,-1 1 0,0-1 0,1 0 0,-1-1 0,0 1 0,0-1 0,1 1 0,-1-1 0,-1 0 0,2 0 1,7-7 18,0 0 0,-1 0 0,3-4-18,6-6 74,-17 17-61,0 0 1,-1 0-1,1 0 1,0 0-1,-1 0 1,0 0-1,0-1 1,0 1-1,0-1 1,0 1-1,0 0 1,0-1-1,-1 0 1,1 1-1,-1-1 1,0 1-1,0-1 1,0 1-1,0-1 1,0 0-1,-1 1 1,1-1-1,-1 0-13,0-2 27,-1 0-1,1 0 0,-1 0 0,0 0 0,0 0 0,-1 1 0,0-1 0,1 1 0,-1-1 0,-1 1 0,0-1-26,-3-1 7,0 0 0,0 0 0,-1 1 0,-1-1-7,-23-18 18,30 23-52,0 0 0,0 0 0,0 0 1,0 1-1,0-1 0,0 0 0,0 1 0,0 0 1,-1 0-1,1-1 0,0 1 0,0 1 1,0-1-1,0 0 0,0 0 0,0 1 0,0-1 1,-1 1-1,1 0 0,0-1 0,-1 2 34,-44 21-2156,38-18 802,-1 1 0,2 0 0,-1 1-1,0 0 1,-1 2 1354,2 4-4191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7796,'10'33'3585,"-2"-15"-3395,-1-1-1,-1 1 0,0 0 1,0 6-190,-5-18 478,-1-10 555,-4-24 1132,5 19-2181,-1-1 0,1 1 0,1 0 0,0 0-1,0-1 1,1 2 0,0-1 0,1 0 0,0 1 0,0-1-1,1 1 1,2-4 16,-3 6-15,1 0-1,0 0 1,0 0 0,0 1-1,1 0 1,-1 0 0,1 0-1,0 1 1,1-1 0,-1 1-1,1 1 1,0 0 0,0 0-1,0 0 1,4-1 15,-10 4-2,0 0 0,-1 0 1,1-1-1,0 1 0,0 0 0,0 0 1,0 0-1,0 0 0,0 0 0,0 0 0,0 1 1,0-1-1,0 0 0,0 0 0,0 1 0,0-1 1,-1 0-1,1 1 0,0-1 0,0 1 0,0-1 1,-1 1-1,1 0 0,0-1 0,0 1 1,-1 0 1,2 1-6,-1 0 0,1 0 1,-1 0-1,0 1 1,0-1-1,0 0 1,-1 1-1,1-1 1,0 0-1,-1 3 6,2 6-17,-1 0 1,-1 1-1,0-1 1,-1 3 16,-1 13-531,1-16-206,-1 0-1,2 1 0,0-1 0,0 0 1,1 0-1,0 0 0,1 1 1,0-1 737,1-4-4133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 9460,'-1'-3'447,"1"1"-1,0 0 0,0-1 0,1 1 0,-1-1 1,1 1-1,-1-1 0,1-1-446,-3 26 739,4 33-89,3 0 0,7 25-650,-8-52 45,-3-24 409,4 39-2592,-7-35-939,-6-27-171,0-8 2532,1-1 0,-2-23 716,5 18 2725,1 0-1,1-11-2724,2 43 64,0-1 0,-1 0 0,1 1 0,0-1-1,0 0 1,1 1 0,-1-1 0,0 0-1,0 1 1,1-1 0,-1 0 0,1 1-1,0-1 1,-1 1 0,1-1 0,0 1 0,0-1-1,0 1 1,0-1 0,0 1 0,0 0-1,0 0 1,1 0 0,-1-1 0,0 1-1,1 0 1,-1 0 0,0 1 0,1-1 0,0 0-1,-1 0 1,1 1 0,-1-1 0,1 1-1,0 0 1,-1-1 0,1 1 0,0 0-1,-1 0 1,1 0 0,0 0 0,-1 0 0,1 0-1,0 0 1,1 1-64,4 1 53,0 0 0,-1 0-1,1 0 1,-1 1 0,1 0-1,-1 0 1,0 0 0,0 1 0,0 0-1,-1 0 1,1 1-53,6 6 2,0 1 1,-1 0-1,0 1 1,-1 0-1,0 2-2,-5-8-605,-1 1-1,0-1 1,0 1-1,-1 0 1,0 1 0,1 4 605,0 6-3493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7 9428,'-3'-6'1137,"-7"6"-1041,-3 3 368,-1 6 80,-2 3 129,-1 6 111,0 6-448,-3 3-224,-7 6 16,4 0-64,-4 0 0,1 0-64,2-6-1104,7-6-1441,7-6-1665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2129,'-3'-3'7908,"3"0"-7396,0 0-176,0 6-96,3 3 833,4 6 175,3 3-576,3 9-191,1 6-369,-4 0-96,0 0-16,-4 0-48,4-6-16,-6 0-625,-1 0-1039,0-3-1282,-6 0-2528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79 8564,'-1'0'109,"1"0"0,0 0 0,-1 1 0,1-1 0,-1 0-1,1 0 1,-1 0 0,1 1 0,-1-1 0,1 0 0,0 0 0,-1 1 0,1-1 0,0 0 0,-1 1 0,1-1 0,0 1-1,-1-1 1,1 0 0,0 1 0,0-1 0,-1 1 0,1-1 0,0 1 0,0-1 0,0 0 0,0 1 0,0-1 0,-1 1 0,1-1-1,0 1 1,0-1 0,0 1 0,0-1 0,1 1-109,0 24 1258,0-14-653,-1 2-515,0 0 0,1 0 0,1 0 0,0-1 0,1 1 0,0 0 0,5 10-90,-7-20-4,0 0 0,0 0 0,1 0 0,-1 0 0,1-1 0,0 1 0,-1-1 0,1 1 0,1-1 0,-1 0 0,0 0 0,0 0 0,1 0 0,0 0 0,-1 0 0,1-1 0,0 1 0,-1-1 0,1 0 0,0 0 0,0 0 0,0 0 0,0 0 0,0-1 0,0 0 0,1 1 0,-1-1 0,0 0 0,0 0 0,0-1 0,0 1 0,0 0 0,0-1 0,0 0 0,2 0 4,0-1 7,1 1-1,0-1 0,-1 0 0,1-1 0,-1 1 0,0-1 0,0 0 1,0-1-1,0 1 0,0-1 0,-1 0 0,0 0 0,1 0 0,-1 0 1,-1-1-1,1 0 0,-1 0 0,0 0 0,0 0 0,0 0 1,-1-1-1,0 1 0,1-5-6,-1 3 37,0-1 1,-1 1 0,-1 0-1,1-1 1,-1 1 0,0-1-1,-1 1 1,0-1 0,0 1-1,-1-1 1,0 1 0,0 0-1,0 0 1,-1 0 0,0 0-1,-1 1 1,1-1-1,-4-3-37,4 5 2,0 0-1,-1 0 0,0 1 0,0 0 0,0 0 0,0 0 0,0 0 0,-1 1 0,0-1-1,3 3-30,0 0-1,0 0 0,0 0 0,0 0 0,-1 1 0,1-1 0,0 0 0,0 1 0,-1 0 0,1-1 0,0 1 0,-1 0 0,1 0 0,0 1 0,-1-1 0,1 0 0,0 1 1,-1-1-1,1 1 0,0 0 0,0 0 0,0 0 0,-1 0 31,-6 3-815,0 1 1,0 0-1,1 1 1,-1 0-1,1 0 1,1 1 0,-3 2 814,0 3-3543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8180,'15'40'1658,"-13"-33"-1416,0 0 1,0 0-1,1 0 1,0 0-1,4 5-242,14 24 465,-17-26-389,1-1 0,0 0 1,1 0-1,0 0 1,1-1-1,-1 0 1,1 0-1,1-1 1,3 3-77,-10-10 49,0 1 0,0-1 1,1 0-1,-1 0 0,0 0 0,0 0 1,0 0-1,0 0 0,0 0 0,0 0 0,1 0 1,-1 0-1,0-1 0,0 1 0,0 0 1,0-1-1,0 1 0,0-1 0,0 1 1,0-1-1,0 0 0,0 1 0,0-1 1,-1 0-1,1 0 0,0 0 0,0 1 0,-1-1 1,1 0-1,0-1-49,22-28 636,-20 23-578,0 0 0,0 0 0,0 0 0,-1 0 0,0 0 0,-1-1 0,1 1 0,-1-1 0,-1 1 0,0-1 0,0 1 0,0-1 0,-1-3-58,0 1-88,-1-1 0,0 0-1,-1 1 1,0 0 0,0-1 0,-1 1-1,-1 0 1,1 1 0,-2-2 88,5 10-221,0 0-1,0 0 1,1 0 0,-1 0-1,0 0 1,0 0 0,0 0-1,0 0 1,-1 0 0,1 1 0,0-1-1,0 0 1,0 1 0,-1-1-1,1 0 1,0 1 0,0 0-1,-1-1 1,1 1 0,-1 0 221,-7 2-3031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1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64 10709,'0'-2'114,"0"-1"0,0 1 0,0-1 0,0 1 0,0-1-1,-1 1 1,1 0 0,-1-1 0,0 1 0,1-1 0,-1 1 0,0 0 0,0 0 0,-1 0 0,1-1 0,0 1 0,-1 0 0,1 1 0,-1-1 0,0 0-1,1 0 1,-1 1 0,0-1 0,0 1 0,0-1 0,0 1 0,0 0 0,-1 0 0,1 0 0,0 0 0,-1 0 0,1 0 0,0 1 0,-1-1-1,1 1 1,-1 0 0,1 0 0,-3 0-114,-5 0 136,-1 1 1,1 0-1,0 0 0,-1 1 0,1 1 0,0 0 0,0 0 0,-7 5-136,-6 2 183,0 1-1,1 1 0,0 1 0,1 0 0,1 2 0,0 1 1,-3 4-183,13-11-1,0 2 0,1-1 1,0 1-1,1 1 0,0 0 1,1 0-1,0 0 1,1 1-1,1 0 0,0 0 1,0 1-1,1-1 1,-1 10 0,4-17-9,0-1 1,0 1 0,1-1-1,-1 1 1,1 0-1,0-1 1,1 1 0,0 0-1,-1-1 1,2 1 0,-1-1-1,1 1 1,0-1-1,0 0 1,0 0 0,1 0-1,-1 0 1,1 0 0,1 0-1,-1-1 1,1 0-1,-1 1 1,1-1 0,0-1-1,1 1 1,-1 0 0,1-1-1,-1 0 1,4 1 8,5 2-53,0-1 0,0-1 0,1 0 1,0-1-1,0 0 0,0-1 0,0-1 0,9 0 53,29-1-596,38-5 596,-61 3-22,9-3-42,-27 3 34,-1 1 0,0 0-1,1 0 1,-1 1 0,1 0 0,-1 1 0,1 0-1,-1 1 1,8 2 30,-18-4 7,1 0 0,-1 0-1,0 0 1,1 1-1,-1-1 1,0 0 0,1 0-1,-1 1 1,0-1 0,1 0-1,-1 0 1,0 1 0,0-1-1,0 0 1,1 1-1,-1-1 1,0 0 0,0 1-1,0-1 1,0 1 0,0-1-1,0 0 1,1 1 0,-1-1-1,0 0 1,0 1 0,0-1-1,0 1 1,0-1-1,-1 0 1,1 1 0,0-1-1,0 1 1,0-1 0,0 0-1,0 1 1,0-1 0,-1 0-1,1 1 1,0-1 0,0 0-1,-1 1 1,1-1-1,0 0 1,0 0 0,-1 1-7,-15 18 427,13-16-383,-209 212 511,194-199-780,0 0 1,-1-1-1,-1-1 1,0-1 0,0-1-1,-2 0 1,1-2-1,-1-1 1,-7 2 224,27-10-219,1-1-1,-1 1 1,0-1 0,0 1 0,1-1-1,-1 0 1,0 0 0,1 0 0,-1 0 0,0 0-1,0 0 1,1 0 0,-1-1 0,0 1-1,1-1 1,-1 1 0,0-1 219,-8-7-4125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18 7780,'0'-1'67,"0"1"0,1 0 1,-1 0-1,0-1 0,1 1 1,-1-1-1,0 1 0,0 0 1,1-1-1,-1 1 0,0-1 1,0 1-1,1 0 0,-1-1 1,0 1-1,0-1 1,0 1-1,0-1 0,0 1 1,0-1-1,0 1 0,0 0 1,0-1-1,0 1 0,0-1 1,0 1-1,0-1 0,0 1 1,0-1-1,-1 1 0,1-1 1,0 1-1,0 0 0,0-1-67,-1 0 65,0 1 0,0 0 0,0-1 0,0 1 0,0 0 0,-1-1 0,1 1-1,0 0 1,0 0 0,0 0 0,0 0 0,0 0 0,0 0 0,-1 0-65,-38 9 963,34-7-900,0 0-1,0 1 0,1 0 1,-1 0-1,1 0 1,0 1-1,0-1 0,-1 2-62,5-5-4,0 1 0,0 0 0,0 0-1,0 0 1,0 0 0,0 0 0,1 0-1,-1 0 1,0 0 0,1 0 0,-1 0-1,0 0 1,1 0 0,-1 1 0,1-1 0,0 0-1,-1 0 1,1 1 0,0-1 0,0 0-1,0 0 1,0 1 0,0-1 0,0 0 0,0 1-1,0-1 1,1 0 0,-1 0 0,0 1-1,1-1 1,-1 0 0,1 0 0,-1 0 0,1 1-1,0-1 1,-1 0 0,1 0 0,0 0-1,0 0 1,0 0 0,0 0 4,6 4-69,-1 1 0,1-1 0,1 0 0,-1-1 1,1 0-1,-1 0 0,1-1 0,0 0 0,0 0 0,1 0 69,4 1-30,0 1 0,-1 0 0,10 6 30,-21-10 13,1 0 0,-1 0 1,1 0-1,-1 0 0,0 0 0,1 0 1,-1 1-1,0-1 0,0 0 0,0 1 0,0-1 1,0 1-1,0-1 0,-1 1 0,1 0 1,0-1-1,-1 1 0,1 0 0,-1-1 1,0 1-1,1 0 0,-1 0 0,0-1 1,0 1-1,0 0 0,0 0 0,0-1 0,-1 1 1,1 0-1,-1 0 0,1-1 0,-1 1 1,1 0-1,-1-1 0,0 1 0,0-1 1,0 1-1,0-1 0,-1 2-13,-2 4 49,-1 0-1,-1-1 1,1 1-1,-1-1 1,0 0 0,-1-1-1,-5 5-48,-41 23-1475,29-18-1150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5122,'73'-31'1739,"-21"9"-1529,-2-2 0,32-20-210,-81 44 40,1-1-1,-1 0 1,0 0 0,1 0 0,-1 0 0,0 0 0,0 0 0,1 0 0,-1 0 0,0-1 0,0 1-1,0 0 1,-1-1 0,1 1 0,0-1 0,0 1 0,-1-1 0,1 1 0,-1-1 0,1 1 0,-1-1 0,0-1-40,0 1 75,0-1 0,-1 1 1,0 0-1,1 0 0,-1 0 1,0 0-1,0-1 0,0 1 1,0 0-1,0 0 0,-1 1 1,1-1-1,0 0 1,-1 0-1,0 1 0,0-2-75,-1 0 103,1 1-1,-1-1 0,0 1 0,1 0 1,-1-1-1,0 1 0,0 0 0,-1 1 0,1-1 1,0 0-1,-1 1 0,1 0 0,-1 0 1,1 0-1,-1 0 0,1 1 0,-1-1 1,1 1-1,-1 0 0,0 0 0,1 0 1,-1 1-1,0-1 0,1 1 0,-1 0 1,1 0-1,-1 0 0,1 0 0,0 0 1,-1 1-1,1 0 0,0 0 0,0 0 1,-1 1-103,-3 1 146,0 0 0,1 0 1,0 1-1,0 0 1,0 0-1,1 1 1,-1 0-1,1 0 1,1 0-1,-1 0 0,1 1 1,-1 2-147,3-5 12,1 0 0,-1-1 0,1 1 1,0 0-1,1 0 0,-1 0 0,1 0 0,-1 0 1,1 0-1,0 0 0,1 0 0,-1 0 0,1 0 1,-1 0-1,1 0 0,0 0 0,1-1 0,-1 1 1,1 0-1,0-1 0,0 1 0,0-1 0,0 1 1,0-1-1,1 0-12,1 2-165,0-1 0,0 0 0,0 0 0,1 0 0,0 0 0,0-1 0,0 0 0,0 0 0,0 0 0,1-1 0,-1 0 0,1 0 0,-1 0 0,1 0 0,0-1 0,0 0 0,0 0 0,0-1 0,0 0 0,2 0 165,26-2-3183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 11109,'-23'-23'2533,"16"15"-1291,14 14-1114,-6-4-136,0 1-1,0-1 1,-1 1-1,1 0 1,-1-1 0,1 1-1,-1 0 1,0-1-1,0 1 9,0 3 82,3 22 229,-3 1 1,0 0-1,-2 4-311,0-9-15,1 1 0,1-1 0,2 1 1,2 13 14,-3-29-139,9 33-946,0-16-4009,-4-19 321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98 10933,'-1'-2'4,"0"-1"0,0 0 0,1 0 0,-1 0 0,1 0 0,0 0 0,0 0 0,0 0 0,0 0 0,0 0 0,0 0 0,1 0 0,0 0 0,-1 0 0,1 0 0,1-1-4,0 1 17,-1 1 0,1 0 0,0-1 0,0 1 0,0 0 0,0 0-1,1 1 1,-1-1 0,1 0 0,-1 1 0,1-1 0,-1 1 0,1 0 0,0 0 0,-1 0 0,1 0 0,2 0-17,14-4 121,0 1 0,0 1-1,0 1 1,0 1 0,0 0-1,1 1 1,-1 1 0,0 1-1,3 1-120,-11-1 65,-1 0-1,0 1 0,0 0 1,0 0-1,0 1 0,0 0 1,-1 1-1,0 0 0,0 0 1,0 1-1,0 1 0,-1-1 1,0 1-1,-1 0 0,1 1 1,-2 0-1,4 4-64,-7-7 51,-1-1 0,0 1 0,0-1-1,0 1 1,-1 0 0,0-1 0,0 1 0,0 0 0,0 0 0,-1 0 0,1 0 0,-1 0 0,-1 0 0,1 0-1,-1 0 1,0 0 0,0 0 0,0-1 0,-1 1 0,1 0 0,-1-1 0,0 1 0,-1-1 0,1 1 0,-1-1-51,-4 8 54,-1 0 0,-1 0 0,0-1 0,-1 0 0,0-1 0,0 0 0,-1 0 0,0-1-54,-10 6-169,0-1 0,-1 0 1,0-2-1,-6 1 169,7-3-2144,-1-2 0,-17 4 2144,8-5-3052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68 11877,'0'-1'68,"-1"1"0,0-1 0,1 1-1,-1-1 1,0 1 0,1 0 0,-1-1-1,0 1 1,0 0 0,0 0 0,1-1-1,-1 1 1,0 0 0,0 0 0,0 0-1,0 0 1,1 0 0,-1 0 0,0 0-1,0 1 1,0-1 0,1 0-1,-1 0 1,0 1 0,0-1 0,1 0-1,-1 1 1,0-1 0,0 1 0,1-1-1,-1 1 1,1-1 0,-1 1 0,0-1-1,1 1 1,-1-1 0,1 1 0,-1 0-68,0 3 0,0-1 0,0 1 0,0-1 0,1 1 0,-1 0 0,1-1 0,0 1 0,0 3 0,0 1-4,0 0 0,1 0 0,0 0 0,0-1-1,0 1 1,1 0 0,1 0 0,-1-1 0,1 0 0,3 6 4,-4-10-9,0 1 0,0-1 1,1 0-1,-1 0 0,1 0 0,0-1 0,0 1 0,0 0 1,0-1-1,0 0 0,1 0 0,-1 0 0,1 0 1,-1-1-1,1 1 0,0-1 0,-1 0 0,1 0 1,0 0-1,0 0 0,0-1 0,3 1 9,1-1-27,-1 0-1,0-1 1,0 0 0,0 0-1,0 0 1,0-1 0,0 0-1,-1 0 1,1-1 0,0 0 27,-4 2 6,0 0 1,0-1-1,-1 1 1,1-1-1,0 0 1,-1 0 0,1 0-1,-1 0 1,0 0-1,0-1 1,1 1-1,-2-1 1,1 1-1,0-1 1,0 0 0,-1 1-1,0-1 1,1 0-1,-1 0 1,0 0-1,0 0 1,-1 0-1,1-2-6,-1-2 80,0-1-1,0 1 0,-1 0 0,0 0 0,-1-1 0,1 1 0,-1 0 1,-1 0-1,1 1 0,-1-1 0,0 0 0,-1 1 0,1 0 0,-1 0 0,-1 0 1,1 0-1,-1 0 0,-4-3-79,5 5-107,0 0-1,-1 1 1,1-1 0,-1 1 0,1 0-1,-1 0 1,0 1 0,0-1-1,-1 1 1,1 0 0,0 0 0,-1 1-1,1 0 1,-1 0 0,1 0 0,-1 0-1,0 1 1,1 0 0,-1 0 0,1 1-1,-1 0 1,0 0 0,1 0 0,-3 1 107,-24 12-2135,5 4-927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10389,'1'-1'37,"-1"1"0,1-1 0,-1 1 0,1-1 0,-1 1 0,1 0 0,0-1 0,-1 1 0,1 0 0,-1-1 1,1 1-1,0 0 0,-1 0 0,1 0 0,0-1 0,-1 1 0,1 0 0,0 0 0,-1 0 0,1 0 0,0 0 0,-1 0 0,1 0 0,0 1 0,-1-1 1,1 0-1,0 0-37,1 1 50,-1 0 0,0 0 0,1 0 0,-1 0 0,0 1 0,0-1 0,0 0 0,0 0 1,0 1-1,0-1 0,0 0 0,0 1-50,4 8 125,-1 1 1,1 0-1,1 8-125,-2-7-20,0-1 140,-1 0-1,0 1 1,-1-1-1,0 1 1,0-1 0,-1 9-120,0-37 17,1 1 1,1 0 0,1 0-1,0 1 1,1-1 0,0 1-1,2 0 1,2-5-18,-7 17-1,0 0 1,0 0-1,0 0 1,0 0-1,1 1 0,-1-1 1,1 1-1,0-1 0,0 1 1,0 0 0,-2 2-2,-1-1 0,1 1 0,-1 0 0,1-1 0,-1 1 0,1 0 0,-1 0 0,1-1 0,-1 1 0,1 0 0,0 0 0,-1 0 0,1 0 0,-1 0 0,1 0 0,-1 0 0,1 0 0,0 0 0,-1 0 0,1 0 0,-1 1 0,1-1 0,0 0 2,0 1 2,-1-1 0,1 1 1,-1 0-1,1 0 0,-1-1 0,1 1 1,-1 0-1,0 0 0,1 0 0,-1 0 0,0-1 1,1 1-1,-1 0 0,0 0 0,0 0 1,0 0-1,0 0 0,0 0 0,0 0 0,0 0 1,0 0-3,-1 14 167,3 38 185,-2-50-328,1 0 0,-1 0 0,1 0 0,0 0 0,0 0 0,0 0 0,0 0 0,0 0 1,1 0-1,-1-1 0,1 1 0,0 0 0,0-1 0,1 2-24,0-2 36,-1-1 0,0 1 0,1-1 0,-1 0 0,1 0 1,0 0-1,-1 0 0,1 0 0,0-1 0,-1 1 0,1-1 0,0 0 0,0 1 0,-1-1 0,1-1 0,0 1 0,0 0 0,-1-1 1,1 1-1,0-1 0,-1 0 0,1 0-36,1 0 63,-1 0 0,0 0 1,-1 0-1,1-1 0,0 1 0,0-1 1,-1 0-1,1 0 0,0 0 0,-1 0 1,0 0-1,0 0 0,1 0 0,-1-1 1,-1 1-1,1-1 0,0 0 0,-1 0 1,2-1-64,-1-4 81,-1 1 1,0-1-1,0 0 1,0 1-1,-1-1 1,0 0 0,0 0-1,-1 1 1,0-2-82,-16-73 75,6 36-201,2-2-949,9 43-112,1 6-286,2 9-840,-1 4-595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19 116 1953,'-15'-6'10010,"11"5"-8814,6 7-1280,2 6 1181,14 58-376,-12-44-413,1 1-1,2 1-307,-8-43 497,1 0 0,0 0 0,1 0 0,3-6-497,4-7-144,2 0 0,12-21 144,-19 41-25,0 0 1,0 0-1,1 1 1,0-1-1,0 1 1,1 0-1,-1 1 1,2-1-1,-1 2 0,9-6 25,-14 9-5,0 1 0,0 0-1,0 0 1,0 0-1,0 0 1,0 1 0,0-1-1,0 0 1,1 1-1,-1 0 1,0-1 0,0 1-1,1 0 1,-1 0-1,0 0 1,0 1 0,1-1-1,-1 0 1,0 1-1,0 0 1,1 0 5,0 0 16,0 1 0,-1-1 1,1 1-1,-1 0 0,1 0 0,-1 1 0,0-1 0,0 0 0,0 1 1,0-1-1,0 1 0,0 0 0,0 2-16,4 8 106,0 0 0,-1 1 1,-1 0-1,-1 0 0,0 0 0,0 2-106,27 165-429,-27-167-2151,1-5-3095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121 101 9957,'-10'-4'1146,"-23"-3"2481,32 7-3587,-1 0 1,1 0-1,0 0 1,0 0-1,-1 0 1,1 1 0,0-1-1,0 0 1,-1 1-1,1-1 1,0 1-1,0-1 1,0 1 0,0 0-1,0-1 1,0 1-1,0 0 1,0 0-1,0 0 1,0 0 0,0 0-1,0 0 1,1 0-1,-1 0-40,-4 6 12,1 0 0,0 0 0,0 1 0,1-1 0,0 1 0,0 0 0,1 0 0,-1 4-12,3-10-31,-1 0 0,1 0 1,0 1-1,0-1 1,0 0-1,1 0 0,-1 0 1,0 0-1,1 0 1,-1 0-1,1 0 0,0 0 1,0 0-1,0 0 1,0 0-1,0-1 1,0 1-1,0 0 0,1 0 1,-1-1-1,0 1 1,1-1-1,-1 0 0,1 1 1,0-1-1,0 0 1,-1 0-1,1 0 1,0 0-1,0 0 0,0 0 1,0 0-1,0-1 1,0 1-1,0-1 0,1 0 31,5 2-49,1 0 0,0-1 0,0 0 0,-1 0 0,1-1 0,0-1 0,0 1 0,0-1-1,-1-1 1,9-2 49,-11 3 5,0-1-1,-1 0 0,1 0 0,0-1 0,-1 0 0,0 0 1,0 0-1,0 0 0,0-1 0,0 0 0,-1 0 0,1 0 1,-1-1-1,0 1 0,-1-1 0,2-2-4,-3 4 29,-1-1 1,1 0-1,-1 1 0,0-1 0,0 0 1,0 0-1,0 0 0,-1 0 0,1 0 1,-1 0-1,0 0 0,-1 0 0,1 0 0,-1 0 1,1 0-1,-1 0 0,0 0 0,-1 1 1,1-1-1,-1 0 0,1 0 0,-1 1 1,-1-2-30,-1-1 4,1 1 1,-1 0 0,0-1 0,0 1 0,0 1 0,-1-1 0,0 1 0,1 0 0,-2 0 0,1 0 0,0 0 0,-1 1 0,0 0 0,-1 0-5,1 0-290,0 1-1,-1 0 1,1 0 0,-1 1 0,1-1 0,-1 1 0,0 1-1,1-1 1,-1 1 0,0 1 0,0-1 0,1 1-1,-1 0 1,0 1 0,1-1 0,0 1 0,-1 1-1,1-1 1,0 1 0,0 0 0,0 0 0,-5 4 290,-9 13-3092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11333,'8'-11'1254,"-2"5"-623,8 15-99,-8-2-491,1 0 0,-1 1-1,0 0 1,-1 1 0,0-1 0,0 1-1,-1 0 1,0 0 0,-1 0-1,0 1 1,1 3-41,6 17 1,-5-52-711,2 1 0,0-1 1,3-3 709,-2 4-430,1 0 1,1 1 0,2 1 0,-1-1 0,2 2 0,12-14 429,-24 31 5,0-1 1,0 1-1,0 0 0,0 0 1,0 0-1,0 0 1,1 0-1,-1 1 0,0-1 1,0 0-1,1 1 0,-1-1 1,0 0-1,1 1 0,-1 0 1,1-1-1,-1 1 0,2 0-5,-2 0 37,0 0-1,0 0 0,0 0 0,0 1 0,0-1 1,0 1-1,-1-1 0,1 0 0,0 1 0,0 0 1,0-1-1,0 1 0,0-1 0,-1 1 0,1 0 1,0 0-1,-1-1 0,1 1 0,0 0 0,-1 0-36,4 7 211,0-1-1,0 1 0,-1 0 0,-1 0 0,1 0 1,-1 1-211,2 6-188,1 0 84,3 8-902,-1 1 1,-1 4 1005,-2-10-3703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11109,'0'0'13,"0"0"0,0 1 0,0-1-1,0 0 1,0 0 0,1 0 0,-1 0 0,0 1 0,0-1-1,0 0 1,0 0 0,0 0 0,0 0 0,0 0 0,1 1-1,-1-1 1,0 0 0,0 0 0,0 0 0,0 0 0,1 0-1,-1 0 1,0 0 0,0 0 0,0 0 0,0 0 0,1 1-1,-1-1 1,0 0 0,0 0 0,0 0 0,1 0 0,-1 0-1,0 0 1,0 0 0,0-1 0,1 1 0,-1 0 0,0 0 0,0 0-1,0 0 1,0 0 0,1 0 0,-1 0 0,0 0 0,0 0-1,0 0 1,0-1 0,0 1 0,1 0 0,-1 0 0,0 0-1,0 0 1,0 0 0,0-1 0,0 1 0,0 0 0,0 0-1,0 0 1,1-1 0,-1 1 0,0 0 0,0 0 0,0 0-1,0 0 1,0-1 0,0 1-13,4 20 458,-3-11-55,10 58 389,-8-47-738,1 1 1,0 0-1,6 16-54,-13-91 2076,1 24-2077,1-1 1,3-15 0,-1 37-2,0 0-1,0 0 1,1 1 0,0-1-1,1 0 1,-1 1 0,2 0-1,-1-1 1,1 1 0,5-7 2,-8 14 0,0-1 1,0 1 0,0-1 0,0 1 0,0 0 0,0 0 0,1-1-1,-1 1 1,0 0 0,1 0 0,-1 0 0,1 0 0,-1 0 0,1 1-1,-1-1 1,1 0 0,0 1 0,-1-1 0,1 1 0,1-1-1,-2 2 5,1-1 1,0 0-1,-1 0 0,1 1 1,-1-1-1,1 1 1,-1-1-1,0 1 0,1 0 1,-1 0-1,1-1 1,-1 1-1,0 0 1,0 0-1,0 0 0,1 1 1,-1-1-1,0 1-5,6 7 35,0 0 0,-1 1 0,-1 1 1,1-1-1,2 8-35,-3-4-8,11 22 20,-8-18-22,0 0 0,1-1 0,6 9 10,-14-25 1,-1 0 1,1 0-1,-1 0 1,1 0 0,0 0-1,0 0 1,-1 0-1,1 0 1,0-1-1,0 1 1,0 0-1,0 0 1,0-1 0,0 1-1,0-1 1,0 1-1,0-1 1,0 1-1,0-1 1,0 0-1,0 0 1,1 1 0,-1-1-1,0 0 1,0 0-1,0 0 1,0 0-1,1 0 1,-1-1 0,0 1-1,0 0 1,0 0-1,0-1 1,0 1-1,0-1 1,0 1-1,0-1 1,0 1 0,0-1-1,0 0 1,0 1-1,0-1 1,0 0-1,0 0 1,-1 0 0,1 1-1,0-1 1,0 0-1,-1 0 1,1-1-2,4-4-32,-1 0 0,0-1-1,0 1 1,-1-1 0,0 0 0,0 0 0,0-2 32,4-19 12,-1-1-1,-1 0 1,-2-1 0,-1 1 0,-1-22-12,0 59 7,0-1 1,0 1 0,1 0 0,2 5-8,3 18 38,-2 13-65,0 38 27,0-5-5549,-3-59 1414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1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65 10069,'-1'-3'579,"-1"-4"-88,1 0 0,0 0 0,0 1 0,1-1 0,0-2-491,-1 9 32,1-1 0,0 0 0,0 0 0,0 1 0,0-1 0,1 0 0,-1 1 0,0-1 0,0 0 0,0 1 0,0-1 0,1 0 0,-1 1 0,0-1 0,1 1 0,-1-1 0,0 0 0,1 1 0,-1-1 0,1 1 0,-1-1 0,1 1 0,-1-1 0,1 1 0,-1 0 0,1-1 0,0 1 0,-1 0 0,1-1 0,-1 1 0,1 0 0,0 0 0,-1-1 0,1 1 0,0 0 0,-1 0 0,1 0 0,0 0 0,0 0 0,-1 0 0,1 0 0,0 0 0,-1 0 0,1 0 0,0 1 0,-1-1 0,1 0 0,0 0 0,-1 1 0,1-1 0,-1 0 0,1 1 0,0-1 0,-1 0 0,1 1-32,3 1 122,1 1 0,-1 0 1,0 0-1,0 0 0,0 0 1,0 0-1,-1 1 0,1 0 1,-1 0-1,0 0 0,0 0 1,0 0-1,-1 0 0,1 2-122,5 12 300,0 0 0,-2 0 0,1 4-300,2 5 29,13 42 91,-3 2 0,-3 0 0,4 47-120,-19-107 5,0-1 0,1 1-1,1-1 1,0 0 0,0 0-1,1 0 1,0 0 0,1-1-1,4 8-4,-6-14 1,-1 0 1,1 0-1,0 0 0,0 0 0,0 0 0,0 0 0,0-1 0,1 1 1,-1-1-1,1 0 0,-1 0 0,1-1 0,0 1 0,0-1 1,0 1-1,0-1 0,0 0 0,0-1 0,0 1 0,0-1 0,0 0 1,0 0-1,1 0 0,-1 0 0,0-1 0,1 0-1,10-2-42,0-1 1,0 0-1,-1-1 0,0 0 1,0-2-1,9-4 42,23-16-529,11-10 529,-28 18-205,91-52-1359,-120 71 1547,1-1-143,0 1 0,0 0 0,0-1 0,0 1 0,0-1 0,-1 1 0,1-1 0,0 1 0,0-1 0,0 0 0,-1 1 0,1-1 0,0 0-1,-1 1 1,1-1 0,-1 0 0,1 0 0,-1 0 0,1 0 0,-1 0 0,1 1 0,-1-1 0,0 0 0,1 0 0,-1 0 0,0 0 0,0 0 0,0 0 0,0 0 160,-3-8-3095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 8004,'4'45'5417,"-1"-27"-5318,1-1 0,0 0 0,1 0 0,1-1 0,5 10-99,-10-24 12,0 0 1,0 0 0,1 1-1,-1-1 1,0 0 0,1 0 0,-1-1-1,1 1 1,0 0 0,0 0-1,0-1 1,-1 1 0,1-1-1,1 0 1,-1 1 0,0-1-1,0 0 1,0 0 0,1-1 0,-1 1-1,0 0 1,1-1 0,-1 1-1,1-1 1,0 0-13,0 0 24,0-1-1,1 1 0,-1-1 1,0 0-1,0 0 1,0 0-1,-1 0 1,1 0-1,0-1 1,0 1-1,-1-1 1,1 0-1,-1 0 1,1 0-1,-1 0 1,0 0-1,0-1 1,0 1-1,0-1 1,0 0-24,1 0 33,0-1 0,-1 0 1,0 0-1,0 0 0,0 0 0,0 0 1,-1 0-1,1 0 0,-1-1 0,0 1 1,0 0-1,-1-1 0,1 1 0,-1-1 1,0 1-1,-1-1 0,1 1 0,-1 0 1,1-1-1,-1 1 0,0-1 0,-1 1 1,1 0-1,-1 0 0,0 0 0,0 0 1,0 0-1,-1 0 0,1 1 0,-3-3-33,2 2-12,-1 0 0,0 0 0,0 0 0,0 1 0,0-1 0,-1 1 0,1 0 0,-1 1 0,0-1 0,0 1 0,0 0 0,0 0 0,0 0 0,-1 1 0,1 0 0,0 0 0,-1 0 0,1 1 0,0-1 0,-1 1 0,1 1 0,-1-1 0,1 1 0,-6 1 12,9-2-35,-2 1-343,0 0 0,0 0-1,0 0 1,0 1 0,0-1 0,0 1 0,0 0 0,0 0-1,0 1 1,1-1 0,-1 1 0,1 0 0,-2 1 378,-8 13-3930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10405,'2'3'385,"-1"0"1,1 1-1,-1-1 1,1 1 0,-1-1-1,0 1 1,0-1-1,-1 2-385,6 15 53,-2-7-42,1-1 0,0 0-1,1-1 1,0 1 0,1-1 0,3 4-11,-8-13 10,0 0 1,-1 0 0,1 0 0,0 0-1,0 0 1,0-1 0,1 1 0,-1-1-1,0 1 1,0-1 0,1 0 0,-1 0-1,1 0 1,-1 0 0,2 0-11,-2-1 23,0 0 0,1 0 0,-1 0 0,0 0-1,0-1 1,0 1 0,0-1 0,1 1 0,-1-1 0,0 0 0,0 0 0,0 0 0,0 0 0,0 0 0,-1 0 0,1 0 0,0-1-1,0 1 1,-1-1 0,1 1 0,0-2-23,4-4 66,0 0 0,0-1-1,-1 0 1,0-1 0,0 1 0,-1-1-1,0 0 1,0 0 0,-1 0 0,0 0-1,-1 0 1,0-1 0,-1 0 0,1-2-66,-1-5-39,0 1 0,-1 0 1,-1-1-1,-1 1 0,0 0 0,-1 0 1,0 0-1,-2-1 39,5 16-160,-1-1 1,1 1-1,-1-1 0,1 1 1,-1 0-1,1-1 0,-1 1 1,0 0-1,0 0 0,0 0 1,0-1-1,0 1 160,1 1-133,-1 0-1,1 0 1,0 0 0,-1 0-1,1-1 1,0 1 0,-1 0 0,1 0-1,0 0 1,-1 0 0,1 0-1,-1 0 1,1 0 0,0 0-1,-1 1 1,1-1 0,0 0-1,-1 0 1,1 0 0,0 0-1,-1 0 1,1 0 0,0 1-1,-1-1 1,1 0 0,0 0-1,0 1 1,-1-1 0,1 0 0,0 0-1,0 1 1,-1-1 0,1 0-1,0 1 1,0-1 0,0 0-1,0 1 1,-1-1 0,1 0-1,0 1 1,0-1 0,0 1 133,-6 8-5296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17 5955,'18'-15'4689,"-18"16"-4665,0-1-1,0 0 1,0 0 0,0 0-1,0 0 1,0 0-1,0 0 1,0 0 0,-1 0-1,1 0 1,0 0-1,0 0 1,0 0 0,0 0-1,0 0 1,0 0 0,0 0-1,0 0 1,0 0-1,0 0 1,0 0 0,0 0-1,0 0 1,0 0 0,0-1-1,0 1 1,-1 0-1,1 0 1,0 0 0,0 0-1,0 0 1,0 0-1,0 0 1,0 0 0,0 0-1,0 0 1,0 0 0,0 0-1,0 0 1,0 0-1,0 0 1,0 0 0,0 0-1,0 0 1,0 0 0,0 0-1,0-1 1,0 1-1,0 0 1,0 0 0,0 0-1,0 0 1,0 0-1,0 0 1,0 0 0,0 0-1,0 0 1,0 0 0,0 0-1,0 0 1,0 0-1,0 0 1,0 0 0,0 0-1,0 0 1,0-1-1,0 1-23,-13 5 812,1-1-83,3-1-630,0 1 0,0 0 0,1 0 0,-1 1 0,1 0 0,0 0 0,-2 3-99,10-8 0,-1 0 0,1 1-1,0-1 1,-1 0 0,1 1 0,0-1 0,-1 0-1,1 1 1,0-1 0,0 1 0,-1-1 0,1 0-1,0 1 1,0-1 0,0 1 0,-1-1 0,1 1-1,0-1 1,0 1 0,0-1 0,0 1 0,0-1 0,0 1-1,0-1 1,0 1 0,0-1 0,0 1 0,1-1-1,-1 1 1,0-1 0,0 1 0,0-1 0,0 0 0,15 13-186,24 2-671,-36-14 813,62 22-572,-60-20 601,0-1 0,0 0 1,-1 1-1,1 0 0,-1 0 1,1 0-1,-1 1 1,0-1-1,-1 1 0,1 0 1,2 4 14,-6-8 21,1 1 0,-1 0 0,0 0 0,0 0 0,1 0-1,-1 0 1,0 0 0,0 0 0,0 0 0,0 0 0,0 0 0,0 0 0,-1 0 0,1 0 0,0 0 0,0 0 0,-1 0 0,1 0 0,-1 0 0,1 0 0,-1 0 0,1 0 0,-1 0 0,1 0 0,-1-1-1,0 1 1,1 0 0,-1-1 0,0 1 0,0 0 0,0-1 0,1 1 0,-1-1 0,0 1 0,-1 0-21,-36 20 203,33-19-278,-32 15-1457,12-7-2938,14-7 30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0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16 185 8516,'17'-5'775,"0"-1"1,-1 0-1,14-8-775,17-7 43,-44 21-44,33-14-271,0 0 1,21-14 271,-56 28 4,0 0 1,0-1-1,0 1 0,0-1 1,0 0-1,0 1 1,0-1-1,0 0 1,0 1-1,0-1 0,0 0 1,0 0-1,-1 0 1,1 0-1,0 0 1,-1 0-1,1 0 0,0 0 1,-1 0-1,1 0 1,-1 0-1,0 0 1,1 0-1,-1 0 0,0 0 1,0-1-1,0 1 1,0 0-1,0 0 1,0 0-1,0 0 0,0-1 1,0 1-1,0 0 1,-1 0-1,1-1-4,-1 0 42,-1 0-1,1 0 0,-1 0 1,0 0-1,1 1 1,-1-1-1,0 0 0,0 1 1,0-1-1,0 1 0,0 0 1,-1-1-1,1 1 1,0 0-1,-1 0 0,1 1-41,-8-4 174,0 1 0,1 0-1,-1 1 1,0 0-1,-1 1 1,1 0-1,0 1 1,0 0-1,-7 1-173,10 0 144,0 0 0,1 1 0,-1-1 0,1 2-1,-1-1 1,1 1 0,0-1 0,0 2 0,0-1-1,0 1 1,1 0 0,-1 0 0,1 0 0,0 1-1,0 1-143,-2 0 97,1 1 0,1 1-1,-1-1 1,1 1-1,1 0 1,-1 0-1,1 0 1,1 1 0,-1 0-1,2-1 1,-1 2-97,2-7-2,1 0 1,-1-1-1,1 1 1,0 0-1,0 0 0,0-1 1,0 1-1,0 0 1,1 0-1,-1-1 1,1 1-1,0 0 1,-1-1-1,1 1 0,1-1 1,-1 1-1,0-1 1,1 1-1,-1-1 1,1 0-1,-1 0 1,1 0-1,0 0 0,0 0 1,0 0-1,0 0 1,1 0-1,-1-1 1,0 0-1,1 1 0,-1-1 1,1 0-1,-1 0 1,1 0-1,0 0 1,-1-1-1,1 1 1,2 0 1,9 2-503,1-1 1,0 0 0,0-1-1,0 0 1,0-2 0,0 1-1,7-3 503,28-5-3836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8660,'2'-2'2370,"3"12"-1256,1 0-786,-1 1-1,0 0 1,0 1 0,-1-1-1,-1 1 1,0 0-1,-1 0 1,0 0-1,0 1-327,1 4 406,0 13 198,0 0 0,-2 28-604,-2-51 490,1-11-72,-3-25 116,0 3-527,1 2-23,2 1 1,0-1-1,2 0 1,0 0-1,1 1 1,3-7 15,-4 24-28,-1 0 1,1 0 0,0 0 0,0 0 0,1 0-1,0 1 1,0-1 0,0 1 0,0 0-1,2-1 28,-4 6-4,0 1 0,0-1 0,0 1 0,0 0-1,0-1 1,0 1 0,0 0 0,0 0-1,0-1 1,0 1 0,0 0 0,-1 0 0,1 0-1,0 0 1,-1 0 0,1 0 0,-1 0 0,1 1 4,0-1-2,34 56 59,-24-36-26,2-1-1,0 0 1,1-1 0,1 0 0,14 13-31,-28-31 8,0 0 0,0 0 0,0 0 0,0 0 0,0 0-1,0-1 1,0 1 0,0 0 0,0 0 0,0-1 0,1 1 0,-1-1 0,0 1 0,0-1 0,1 0 0,-1 1 0,0-1 0,1 0 0,-1 0 0,0 0-1,1 0 1,-1 0 0,0 0 0,1 0 0,-1 0 0,0-1 0,0 1 0,1 0 0,-1-1 0,0 1 0,0-1 0,1 0 0,-1 1 0,0-1-1,0 0 1,0 0 0,0 1 0,0-1 0,0 0 0,0 0 0,0 0 0,0-1-8,2-2 14,-1 0 0,1 0 0,-1-1-1,0 1 1,-1 0 0,1-1 0,-1 1 0,0-1 0,0 0 0,0 0-1,0-2-13,-1-17 47,0 0 0,-5-21-47,2 21-56,2 0-1,0 0 0,2-4 57,-1 21-28,1 0-1,0 0 1,0 0-1,1 0 0,0 0 1,0 1-1,1-1 1,0 1-1,0 0 1,0-1-1,1 1 1,3-4 28,-7 9-3,1 1 1,-1 0-1,0-1 0,0 1 1,0 0-1,0-1 1,1 1-1,-1 0 1,0 0-1,0-1 1,1 1-1,-1 0 1,0 0-1,0 0 1,1-1-1,-1 1 1,0 0-1,1 0 1,-1 0-1,0 0 1,1 0-1,-1 0 1,0-1-1,1 1 1,-1 0-1,0 0 1,1 0-1,-1 0 1,0 0-1,1 0 1,-1 0-1,0 0 0,1 1 1,-1-1-1,0 0 1,1 0-1,-1 0 1,0 0-1,1 0 1,-1 0-1,0 1 1,1-1 2,7 17 35,-2 27 182,-4 60 140,-2-37-716,5 24 359,-4-75-974,1 8-4762,-1-15 507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 4178,'-4'-6'5243,"1"8"-2022,3 18-704,8 30-1914,-8-47-581,1 1-1,0-1 1,1 1 0,-1-1 0,0 0 0,1 0-1,0 0 1,0 0 0,0 0 0,0 0-1,0 0 1,0 0 0,1-1 0,0 1 0,-1-1-1,1 0 1,0 0 0,0 0 0,0 0-1,0-1 1,0 1 0,1-1 0,-1 1-1,0-1 1,1 0 0,-1-1 0,1 1 0,-1 0-1,1-1 1,-1 0 0,1 0 0,-1 0-1,1 0 1,0-1 0,-1 1 0,1-1 0,1 0-22,4-1 26,1-1 1,-1 1 0,1-2-1,-1 1 1,0-1-1,0 0 1,-1-1 0,1 0-1,6-6-26,-13 10 7,0-1-1,0 0 0,0 0 0,0 0 0,0 0 1,-1 0-1,1 0 0,0 0 0,-1-1 0,0 1 1,0 0-1,1-1 0,-1 0 0,-1 1 1,1-1-1,0 1 0,-1-1 0,1 0 0,-1 0 1,0 1-1,0-1 0,0 0 0,0 1 0,0-1 1,-1 0-1,1 0 0,-1 1 0,0-1 0,0 1 1,0-1-1,0 1 0,0-1 0,0 1 1,-1-1-1,1 1 0,-1 0 0,0-1-6,0-1-24,-1 0-1,0 1 1,0-1-1,0 0 1,0 1 0,0 0-1,-1 0 1,0 0-1,1 0 1,-1 0 0,0 1-1,0 0 1,0 0-1,-1 0 1,1 0 0,0 0-1,-1 1 1,1 0-1,-1 0 1,0 0 0,1 1-1,-1-1 1,0 1-1,1 0 1,-1 1-1,0-1 1,1 1 0,-1 0-1,1 0 1,-1 0-1,1 1 1,-1-1 0,1 1-1,0 0 1,0 1-1,0-1 1,0 1 0,0-1-1,0 1 1,-1 2 24,-30 25-4194,24-12 347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9572,'1'-1'83,"0"0"-1,1 1 0,-1-1 0,0 1 0,0-1 0,0 1 0,1-1 1,-1 1-1,0 0 0,1 0 0,-1-1 0,0 1 0,1 0 1,-1 0-1,0 1 0,0-1 0,1 0 0,-1 0 0,0 1 1,1-1-1,-1 0 0,0 1 0,0-1 0,0 1 0,0 0 0,1 0-82,0 1 166,-1 0-1,1 0 1,0 0-1,-1 1 1,0-1-1,1 1 1,-1-1-1,0 1 1,0 0-1,-1-1 1,1 1-1,0 2-165,8 43 698,-8-34-526,1 0 0,1-1 0,1 0-1,0 0 1,0 0 0,6 10-172,-10-23 25,0 1-1,0-1 1,0 1 0,1-1 0,-1 0-1,0 1 1,0-1 0,1 0-1,-1 1 1,0-1 0,0 0 0,1 0-1,-1 1 1,1-1 0,-1 0-1,0 0 1,1 1 0,-1-1-1,0 0 1,1 0 0,-1 0 0,1 0-1,-1 0 1,1 0 0,-1 0-1,0 0 1,1 0 0,-1 0-1,1 0 1,-1 0 0,1 0 0,-1 0-1,0 0 1,1 0 0,-1 0-1,1 0 1,-1 0 0,0-1 0,1 1-1,-1 0 1,0 0 0,1-1-1,-1 1 1,0 0 0,1-1-25,15-16 716,-13 13-764,26-33-166,-2-3 1,-2 0-1,-1-1 1,-2-2-1,-1-3 214,-17 38-654,-1 1-952,-3 6-4847,-3 9 1416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37 227 7363,'0'1'139,"0"0"0,1 0 0,-1 0 1,1 0-1,-1 0 0,0 0 0,1 0 0,0-1 0,-1 1 0,1 0 0,-1 0 0,1 0 0,0-1 0,0 1 0,-1 0 0,1 0 0,0-1 0,0 1 0,0-1 0,0 1 0,0-1 0,0 1 0,0-1 0,0 0 0,0 0 0,0 1 0,0-1 0,0 0 0,0 0 0,0 0 0,0 0 0,0 0 1,0 0-1,0 0 0,0 0 0,0 0 0,0-1-139,6 0 249,0-2 0,0 1 0,0-1-1,0 1 1,2-3-249,9-3-111,8-2 115,-1-1 1,0-1-1,-1-1 0,2-2-4,-18 10-15,0-1-1,-1 0 1,1 0-1,-1 0 1,-1-1-1,1 0 1,-1-1-1,0 1 1,0-1-1,-1 0 1,-1 0-1,1-1 1,1-4 15,-5 11 4,-1 0-1,1 0 1,0 0 0,-1 0-1,0 0 1,1 0 0,-1 0 0,0 0-1,0 0 1,0 0 0,0 0-1,0 0 1,-1 0 0,1 0 0,-1 0-1,1 0 1,-1 0 0,0 0 0,0-1-4,0 1 6,0 1 1,0 0-1,0 0 1,-1 0-1,1 0 1,0 0 0,0 0-1,-1 1 1,1-1-1,0 0 1,-1 1-1,1-1 1,-1 0 0,1 1-1,-1 0 1,1-1-1,-1 1 1,1 0-1,-1 0 1,1 0 0,-1 0-1,0 0 1,1 0-1,-1 0 1,1 1-1,-1-1 1,0 1-7,-20 5 392,0 2 0,0 0-1,1 2 1,0 0 0,-19 13-392,26-15 141,-4 2 7,1-1 1,1 2-1,0 0 1,0 1-1,2 1 1,-14 14-149,26-26 2,1 0 1,0 1-1,-1-1 0,1 1 1,0 0-1,0-1 1,0 1-1,0 0 1,0 0-1,0-1 1,1 1-1,-1 0 1,0 0-1,1 0 1,0 0-1,-1 0 1,1 0-1,0 0 0,0 0 1,0 0-1,0 0 1,1 0-1,-1 0 1,0 0-1,1 0 1,-1 0-3,2 1 1,0-1 0,-1 0-1,1 1 1,0-1 0,0 0 0,0 0 0,1 0 0,-1 0 0,0 0 0,1-1 0,-1 1 0,1-1 0,0 0 0,-1 0 0,1 0 0,0 0 0,2 1-1,12 2-11,-1 0 1,1-2 0,0 0-1,0 0 1,0-2 0,7 0 10,37-4-56,8-4 56,-55 6 3,113-14 334,-2-5 1,64-22-338,-166 35 83,-23 8-110,0 0 1,0 0 0,0-1 0,0 1 0,0 0-1,0 0 1,0 0 0,0 0 0,0 0 0,0 0-1,0 0 1,0 0 0,0 0 0,0 0-1,0 0 1,0 0 0,0 0 0,0 0 0,0 0-1,0 0 1,0 0 0,0 0 0,0-1 0,0 1-1,0 0 1,0 0 0,0 0 0,0 0-1,0 0 1,0 0 0,0 0 0,0 0 0,0 0-1,0 0 1,0 0 0,0 0 0,0 0 0,0 0-1,0 0 27,-14 0-1571,-21 4-2481,-6 2-2191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12 10725,'-57'-11'2817,"52"16"-195,3-4-2522,1 0 0,-1 0 1,0 1-1,1-1 0,-1 0 0,1 1 0,-1-1 0,1 1 1,0 0-1,0-1 0,0 1 0,0 0 0,0 0 1,0-1-1,0 2-100,0 82 477,2 84-12,5 41-241,-5-121-7019,-1-99 2505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6531,'6'-13'759,"2"0"0,-1 1 1,2 0-1,-1 1 0,2 0 0,0 0 0,0 1 0,11-9-759,-7 8 162,0 1 0,1 0-1,0 1 1,0 1 0,1 0-1,0 1 1,1 1 0,0 0-1,0 1 1,0 1 0,4 0-162,-15 3 12,0 1 1,1-1 0,-1 1 0,0 0 0,1 0-1,-1 1 1,0 0 0,1 0 0,-1 0 0,0 1 0,0 0-1,0 0 1,0 1 0,4 2-13,-6-2 10,1 0 0,-1 0 0,0 0 0,-1 1 0,1 0 0,0-1 0,-1 1 0,0 1 0,0-1 0,0 0 0,-1 1 1,1-1-1,-1 1 0,0 0 0,0 0 0,-1 0 0,0 0 0,1 1-10,0 4 20,-1 1 1,0-1-1,0 0 1,-1 1-1,0-1 1,-1 1-1,0-1 1,0 0-1,-1 0 1,-1 0-1,-2 6-20,0-2 49,-1 0 0,0-1 0,-1 0 0,-1 0 0,0-1 0,0 0 0,-10 10-49,0-3-75,-1 0 0,-1-2-1,-1 0 1,0-1-1,-1-1 1,0-1-1,-2-1 1,-23 10 75,39-20-129,-2 2-43,0-1 0,-1 0 0,-7 2 172,16-6-48,1 1 1,0-1 0,0 0 0,0 1 0,-1-1 0,1 0 0,0 0-1,0 0 1,-1 0 0,1 0 0,0 0 0,-1 0 0,1 0 0,0 0 0,0-1-1,-1 1 1,1 0 0,0-1 0,0 1 0,0-1 0,0 1 0,0-1-1,-1 0 1,1 0 0,0 1 0,0-1 0,1 0 0,-1 0 0,0 0-1,0 0 1,0 0 0,1 0 0,-2-1 47,2 0-16,0 0 0,0 0 0,-1 0 0,1 0-1,0 0 1,1 0 0,-1 0 0,0 0 0,1 1 0,-1-1 0,1 0 0,-1 0 0,1 0-1,0 0 1,0 0 0,0 1 0,0-1 0,0 0 0,0 1 0,0-1 0,1 1-1,0-1 17,2-4 4,1 2-1,0-1 1,0 0 0,1 1-1,-1 0 1,1 0-4,-1 1 52,0 0 0,0 0 1,1 1-1,-1 0 1,1 0-1,-1 0 1,1 1-1,0-1 1,-1 1-1,1 1 0,0-1 1,0 1-1,0 0 1,0 0-1,-1 1 1,1 0-1,1 0-52,0 1 146,1 1-1,-1-1 1,0 1-1,0 1 1,0-1 0,0 1-1,-1 0 1,1 1-1,-1 0 1,0 0 0,-1 0-1,5 6-145,42 49 331,-32-35-850,1-2-1,1 1 1,18 13 519,-24-27-2142,1-4-1537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1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24 112 8404,'-16'3'2753,"9"-3"-2657,14-6 144,13-3 128,13 0 225,14-6 495,20 0-720,16 0-256,-3 0-96,4 3-16,-14 3-144,-16 3-368,-21 3-480,-13 3-609,-10 3-816,-13 0 256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19 294 11173,'0'0'25,"0"0"0,0 0-1,0 1 1,0-1 0,0 0-1,-1 0 1,1 0 0,0 1 0,0-1-1,0 0 1,0 0 0,0 0 0,0 1-1,0-1 1,0 0 0,0 0 0,0 1-1,0-1 1,0 0 0,0 0-1,0 0 1,0 1 0,0-1 0,0 0-1,0 0 1,0 1 0,1-1 0,-1 0-1,0 0 1,0 0 0,0 0-1,0 1 1,0-1 0,0 0 0,1 0-1,-1 0 1,0 0 0,0 1 0,0-1-1,0 0 1,1 0 0,-1 0-1,0 0 1,0 0 0,1 0 0,-1 0-1,0 0 1,0 0 0,0 0 0,1 0-1,-1 0 1,0 0 0,0 0-1,0 0 1,1 0 0,-1 0 0,0 0-1,0 0 1,1 0 0,-1 0 0,0 0-1,0 0-24,15-5 211,-13 4-5,15-5 17,31-12 214,25-14-437,-59 25-102,-1-1 0,1 0 0,-1-1-1,-1 0 1,0-1 0,0-1-1,2-3 103,-10 10-7,-1 0-1,0 0 0,0 0 0,-1-1 0,0 1 0,1-1 1,-1 1-1,-1-1 0,1 0 0,-1 0 0,0 0 1,0 0-1,0 0 0,-1 0 0,1 0 0,-1 0 1,-1 0-1,1-1 8,-1 2 22,1 1 1,-1-1 0,1 1-1,-1 0 1,-1-1 0,1 1-1,0 0 1,-1 0 0,1 0-1,-1 0 1,0 0 0,0 0-1,0 0 1,0 1-1,-1-1 1,1 1 0,-1-1-1,0 1 1,1 0 0,-1 0-1,0 0 1,0 1 0,0-1-1,-1 1 1,1-1 0,-2 1-23,0 0 2,-1 0 1,1 0-1,-1 1 1,1 0 0,-1 0-1,1 1 1,-1-1 0,1 1-1,-1 0 1,1 1 0,0-1-1,-4 2-2,-9 5 0,-1 0 1,-13 8-1,21-10 60,1 0 0,-1 1 1,1 0-1,0 1 0,0 0 1,1 0-1,-6 8-60,12-12 85,0-1 0,0 1 0,1 0 0,-1 0 0,1 0 0,0 0 0,0 0 0,1 1 0,-1-1 0,1 1 0,0-1 0,0 1 0,1-1 0,-1 1 0,1-1-1,0 1 1,0 0 0,1-1 0,-1 1 0,1-1 0,0 1 0,1 2-85,1 3 107,1 0 0,0 0 0,1-1 0,0 1-1,1-1 1,0 0 0,0 0 0,7 6-107,-9-10-30,1 0 0,-1-1-1,1 1 1,0-1 0,1 0 0,-1-1 0,1 1 0,-1-1 0,1 0 0,0-1 0,0 1-1,1-1 1,-1-1 0,0 1 0,2 0 30,4-1-639,0-1-1,0 0 1,0 0-1,0-1 1,0-1 0,0 0 639,37-11-4690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27 13014,'1'-1'58,"-1"0"-1,0 1 1,1-1-1,-1 0 1,0 0-1,0 0 1,0 1-1,1-1 1,-1 0 0,0 0-1,0 0 1,0 1-1,0-1 1,-1 0-1,1 0 1,0 0 0,0 0-1,0 1 1,-1-1-1,1 0 1,0 0-1,-1 1 1,1-1 0,-1 0-1,1 1 1,-1-1-1,1 0 1,-1 1-1,1-1 1,-1 1-1,0-1 1,1 1 0,-1-1-1,0 1 1,0-1-58,-1 1 38,0 0 0,0 0 0,0 0 0,1 0-1,-1 0 1,0 0 0,0 1 0,0-1 0,1 1 0,-1-1 0,0 1 0,0 0 0,1-1 0,-1 1 0,0 0 0,1 0 0,-2 1-38,-14 11 26,1 1 1,0 0-1,1 1 0,0 1 1,1 0-1,1 0 0,0 2 1,-6 12-27,17-26-18,0-1 0,0 1 0,0 0 0,1 0 1,-1-1-1,1 1 0,0 0 0,0 0 0,0 0 0,1 0 1,-1 1-1,1 0 18,0-4-26,1 1 1,-1 0-1,0 0 1,1-1-1,-1 1 1,1 0 0,0-1-1,-1 1 1,1 0-1,0-1 1,0 1-1,0-1 1,0 1-1,0-1 1,1 0-1,-1 1 1,0-1-1,0 0 1,1 0-1,-1 0 1,1 0-1,-1 0 1,1 0 0,0 0-1,-1-1 1,1 1-1,0 0 1,-1-1-1,2 1 26,14 2-150,0 0-1,0-1 0,1-1 1,-1-1-1,1 0 0,15-3 151,43 1-152,-73 2 171,0 0 1,-1 0-1,1 1 1,0-1 0,-1 0-1,1 1 1,0 0 0,-1 0-1,1 0 1,-1 0-1,1 0 1,-1 0 0,0 1-1,1-1 1,0 1-20,-3-1 28,1 0 1,-1-1-1,1 1 1,-1 0-1,1 0 1,-1-1-1,0 1 1,1 0-1,-1 0 1,0 0-1,0 0 1,1-1-1,-1 1 1,0 0-1,0 0 0,0 0 1,0 0-1,0 0 1,0 0-1,-1 0-28,1 2 58,-1-1 0,0 1 0,0 0 0,0-1 0,0 1 0,-1-1 0,1 1 0,-1-1 0,0 0 0,1 1-58,-6 5 47,0 0 1,-1-1-1,1 1 0,-1-2 1,-1 1-1,1-1 0,-1 0 1,-6 2-48,-52 35-4354,37-29-267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7940,'7'-6'6098,"-7"6"-5681,-3-3-417,-1 9-96,4 6 96,-3 6 0,6 3 0,1 10-144,-1 5-1217,0-9-784,-3 6-1873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7 118 8100,'-3'-45'3489,"3"9"-3137,-4 15-352,4 9-880,0 9-224,7 12-145,0 3-5314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1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75 11781,'0'1'77,"0"-1"-1,0 0 1,0 1-1,0-1 0,0 0 1,0 1-1,0-1 1,0 1-1,0-1 0,0 0 1,0 1-1,0-1 1,0 0-1,0 1 0,1-1 1,-1 1-1,0-1 1,0 0-1,0 0 0,1 1 1,-1-1-1,0 0 1,0 1-1,1-1 0,-1 0 1,0 0-1,1 1 1,-1-1-1,0 0 1,1 0-1,-1 0 0,0 0 1,1 1-1,-1-1 1,0 0-1,1 0 0,-1 0 1,1 0-1,-1 0 1,0 0-1,1 0 0,-1 0 1,0 0-1,1 0 1,-1 0-1,1 0-76,23-9 379,-5 1-220,175-51-74,-179 53 32,-6 3 1059,-15 15-625,-43 60-127,-52 72-285,82-120-206,-1-1-1,-1 0 1,0-2-1,-17 11 68,13-15-37,15-11 38,8-5 13,3-2 14,17-8-1,0 0 1,0 1 0,0 1 0,1 1-1,0 0 1,0 2 0,1 0 0,-1 1-1,1 1 1,13 0-28,192-19 18,-72 4-47,-118 15-31,-20 2 57,0-1 0,-1-1 1,1 0-1,-1 0 0,0-2 0,5-1 3,-18 4 9,1 1 0,-1-1 1,0 0-1,1 1 0,-1-1 0,0 0 1,0 0-1,0 0 0,0 0 0,0 0 0,0 0 1,0 0-1,0 0 0,0-1 0,0 1 1,-1 0-1,1 0 0,0-1 0,-1 1 0,1 0 1,-1-1-1,1 1 0,-1-1-9,0-1 30,0 0 0,1 0 0,-1-1 0,-1 1 0,1 0 0,0 0 0,-1 0 0,0-1 0,0 1 1,-1-2-31,0-2 86,-1 0 0,-1 0 0,1 0 0,-1 0 1,0 1-1,-1 0 0,1 0 0,-1 0 1,-1 0-87,3 4 3,1 0 1,-1 1 0,0-1-1,1 1 1,-1 0-1,0 0 1,0 0 0,0 0-1,0 0 1,0 0 0,0 1-1,0 0 1,0-1 0,0 1-1,0 0 1,0 1-1,0-1 1,0 1 0,0-1-1,0 1 1,0 0 0,0 0-1,0 0 1,0 0-1,0 0 1,1 1 0,-3 1-4,-10 6 2,1 0 1,0 1 0,1 0-1,-6 6-2,17-14 6,-10 8 24,1 1 0,0 0-1,1 1 1,0 0 0,-7 13-30,15-21 1,-1 0 0,1 0 0,0 1 0,0-1 0,1 1 0,0-1 0,-1 1 0,1 0 0,1-1 0,-1 2-1,1-3 2,0-1 0,0 1 0,1-1 0,-1 1 1,0-1-1,1 1 0,0-1 0,0 0 0,0 1 0,0-1 0,0 0 0,0 1 0,0-1 0,1 0 0,-1 0 0,1 0 0,-1 0 0,1-1 0,1 2-2,1 0 1,0 0 1,0-1 0,0 1-1,0-1 1,1 0-1,-1 0 1,0-1 0,1 1-1,-1-1 1,1 0 0,0 0-1,-1-1 1,1 1-1,3-1-1,8 0-21,-1-1 0,0 0 0,1-1 0,1-2 21,43-11-410,0-3 0,-1-3 0,50-25 410,-45 19-733,-26 11-653,0-1 1,-2-1-1,25-18 1386,-60 36-115,0-1 0,0 1-1,0-1 1,0 1 0,0-1-1,-1 0 1,1 1 0,0-1-1,0 0 1,0 0 0,-1 0-1,1 1 1,-1-1-1,1 0 1,0 0 0,-1 0-1,1 0 1,-1 0 0,0 0-1,1-1 116,-2 1-156,1 0 0,-1 1 0,1-1 0,-1 0 0,1 1 0,-1-1-1,0 1 1,1 0 0,-1-1 0,0 1 0,0-1 0,1 1-1,-1 0 1,0-1 0,0 1 0,1 0 0,-1 0 0,0 0 0,0 0-1,0 0 1,0 0 0,1 0 0,-1 0 0,0 0 0,0 0-1,0 0 1,0 0 156,-27 2-4298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21 10533,'-34'-9'2523,"29"6"-2264,0 2 1,0-1-1,0 0 0,0 1 1,0 0-1,0 0 0,-1 1 1,1 0-1,0 0 1,-1 0-1,1 0 0,0 1 1,0-1-1,-1 2 0,-3 0-259,-59 31 440,2 3-1,2 2 0,2 3 1,1 3-1,2 3 0,-46 48-439,82-73 67,2 1-1,1 1 0,1 1 1,0 1-1,-4 11-66,14-20 18,1-1 1,0 1-1,2 1 0,0-1 0,1 1 1,0 0-1,2 0 0,0 1 1,0 15-19,2 9 28,1-1 0,3 0 0,2 0 0,1 0 1,4 7-29,-4-22-4,1-2 0,2 1 0,0-1 0,2 0 0,1-1 0,0 0 0,2-1 0,12 15 4,-18-28-78,1 0 1,0-1-1,0 0 1,1-1-1,0 0 1,0 0-1,1-1 1,0 0-1,0-1 1,1 0-1,-1-1 1,1-1-1,12 4 78,-3-3-699,0-1 0,0-1 0,0-1 0,0-1 0,0-1 0,0-1 0,0 0 0,0-2 699,51-8-5488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2049,'-15'5'10162,"5"3"-6393,8-6-3794,0 0-1,1 0 0,0 1 0,0-1 1,-1 1-1,1-1 0,1 1 1,-1-1-1,0 1 0,1-1 0,-1 1 1,1 0 25,-4 13 1365,-2 10-1250,1 1 0,1 0 1,0 22-116,4-38 13,0 1 0,0-1-1,1 0 1,1 1 0,0-1 0,0 0 0,1 0 0,0 0 0,1 0 0,3 4-13,-5-11-6,1 0 0,-1 0 0,1 0 0,0 0-1,0 0 1,0-1 0,1 1 0,-1-1 0,1 0 0,0 0 0,0 0 0,0-1 0,0 0-1,4 2 7,-1-1-21,0-1 0,0 0-1,1 0 1,-1 0-1,0-1 1,1-1 0,-1 1-1,1-1 1,1 0 21,8-2-46,1 0 0,-1-1 0,0-1 0,0-1 0,0 0 0,0-1 0,11-6 46,-21 8 5,1 0 1,0 0-1,-1-1 1,0 0-1,0 0 1,0-1 0,-1 0-1,0 0 1,0 0-1,4-7-5,-7 9 73,0-1-1,0 0 0,-1 1 1,1-1-1,-1 0 0,-1 0 1,1-1-1,-1 1 0,0 0 1,0 0-1,0-1 1,-1 1-1,0 0 0,0-1 1,0 1-1,-1 0 0,1-1 1,-2-1-73,0-1-15,0-1 1,-1 0-1,0 0 0,-1 1 1,0 0-1,0 0 1,-1 0-1,0 0 1,0 1-1,-1 0 1,0 0-1,0 0 0,-1 1 1,0-1-1,0 2 1,0-1-1,-1 1 1,1 0-1,-1 1 1,-1 0-1,1 0 0,0 0 1,-1 1-1,0 1 1,0 0-1,0 0 1,0 0-1,0 1 1,0 0-1,0 1 0,0 0 1,0 1-1,0 0 1,-1 0-1,-6 3 15,0-1-720,1 2-1,1 0 1,-1 1 0,1 1-1,0 0 1,0 0 0,1 2-1,0-1 1,-3 5 720,-14 17-4458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16071,'7'-13'1040,"-6"31"-866,18 48 25,-13-49-177,0-1-1,-2 1 1,0 0-1,-1 1 1,-1-1-1,0 5-21,-2-22 20,0 0-1,0 0 0,0 0 0,0 0 0,0 0 0,-1 0 1,1 0-1,0 0 0,0 0 0,0 0 0,0 0 0,0 0 1,0 0-1,0 0 0,0 0 0,0 0 0,0 0 0,0 0 0,0 0 1,0 0-1,0 0 0,0 0 0,0 0 0,0 0 0,0 0 1,0 0-1,0 0 0,0 0 0,-1 0 0,1 0 0,0 0 1,0 0-1,0 0 0,0 0 0,0 0 0,0 0 0,0 0 1,0 0-1,0 0 0,0 0 0,0 0 0,0 1 0,0-1 1,0 0-1,0 0 0,0 0 0,0 0 0,0 0 0,0 0 1,0 0-1,0 0 0,0 0-19,-4-8 483,-4-13-338,6 12-201,0 0-1,1-1 1,0 0-1,1 1 1,0-1 0,0 1-1,1-1 1,0 0-1,1 1 1,0 0-1,1-1 1,-1 1 0,2 0-1,-1 0 1,2 0-1,-1 1 1,1 0 0,0-1-1,6-6 57,-5 8-17,-1 1 0,2-1 0,-1 1 0,1 0 0,0 1 1,0-1-1,0 1 0,1 1 0,0-1 0,0 1 0,0 1 0,0-1 0,0 1 0,1 1 0,0 0 0,-1 0 0,1 1 1,0 0-1,0 0 0,0 1 0,6 0 17,-11 0 2,1 1 0,-1-1 1,0 1-1,0 0 0,0 0 0,0 0 0,0 1 1,-1-1-1,1 1 0,0 0 0,-1 0 1,1 0-1,-1 1 0,1-1 0,-1 1 0,0 0 1,0 0-1,0 0 0,-1 0 0,1 0 1,-1 1-1,0-1 0,0 1 0,0-1 1,0 1-1,0 0 0,-1 0 0,0 0 0,1 2-2,2 12 9,-2 0-1,1 1 0,-2-1 1,-1 1-1,0 0 1,-1 0-9,0 17-115,3-1-1897,3-13-3219,-2-12-807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63 15575,'-12'-63'2081,"29"91"-1465,5 25-509,-3 0-1,-1 1 1,-4 1-1,-1 1 0,-3 0 1,-2 0-1,-3 1 0,-2 30-106,0 4-121,0-8-1642,-2-29-3353,-1-37 340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27 175 10629,'-16'-6'5058,"9"3"-4337,4 0-545,9-6-64,11-3-96,16-6 224,17-6-240,14-3 0,13 0-1089,0 3-2192,-4 3-4211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1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 12486,'-35'-9'3158,"37"25"-3051,3 6-45,1 0-1,1-1 0,2 1 1,-1-2-1,6 8-61,-10-20 14,1 1 1,0-1-1,1 0 0,0 0 1,0-1-1,1 0 1,0 0-1,0 0 0,0-1 1,1 0-1,0 0 0,0-1 1,7 3-15,-11-6 13,1 0 0,-1-1 1,0 0-1,0 0 0,1 0 0,-1-1 1,1 1-1,-1-1 0,1 0 1,-1 0-1,1 0 0,-1-1 0,1 0 1,-1 0-1,0 0 0,1 0 1,-1-1-1,0 0 0,0 1 0,0-1 1,0-1-1,0 1 0,-1-1 1,1 1-1,-1-1 0,3-3-13,-1 1 43,1 0 0,-2-1-1,1 0 1,-1 0 0,0 0 0,0 0 0,0-1-1,-1 0 1,0 1 0,0-1 0,-1 0-1,0 0 1,0-1 0,-1 1 0,0 0 0,0-2-43,-1-3 113,0 1-1,-1 0 1,0 0 0,-1 0 0,0 0 0,-1 0 0,0 0 0,-1 1 0,-3-8-113,5 34-290,4 14 375,23 176 421,3 27 9,-26-218-491,-1 0 0,-1 0 1,-1 0-1,0 0 0,0 0 0,-2 0 0,0 0 0,-2 6-24,3-15 16,-1 1 1,0-2 0,0 1-1,0 0 1,0 0 0,-1-1-1,0 0 1,0 0 0,-1 0-1,1 0 1,-1-1 0,0 0-1,0 0 1,-1 0 0,1 0-1,-1-1 1,0 0 0,0 0-1,0-1 1,-2 2-17,-115 34-81,67-22-1439,54-16 988,-2 2-172,4-6-4030,9-6-4319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19 404 14247,'-3'23'2051,"11"-29"-2032,32-26-232,0 2-1,33-18 214,36-25-827,-107 72 819,28-21-375,-2-2 0,6-7 383,-27 25-93,-1-1 0,0 0 0,0-1-1,0 1 1,-1-1 0,0 0 0,0-1 0,-1 1 0,0-1 0,-1 0 0,1-2 93,-3 9 4,-1 0 0,1 0 0,-1 0 0,1 1 0,-1-1 0,0 0 0,0 0 1,0 0-1,0 0 0,0 0 0,0 0 0,-1 1 0,1-1 0,-1 0 0,1 0 0,-1 0 0,0 1 0,1-1 1,-1 0-1,0 1 0,0-1 0,0 0 0,-1 1 0,1 0 0,0-1 0,0 1 0,-1 0 0,1-1 1,-1 1-1,1 0 0,-1 0 0,1 0 0,-1 0 0,0 0 0,0 1 0,1-1 0,-1 1 0,0-1 1,0 1-1,-1-1-4,-6 0 75,0 0 0,0 0 1,0 1-1,0 0 0,0 0 0,0 1 1,-7 2-76,-1 0 190,0 1 1,1 0 0,0 2 0,0 0-1,0 1 1,0 0 0,1 1 0,-2 3-191,-74 44 512,86-52-451,0-1 0,1 2 1,0-1-1,0 0 0,0 1 0,0 0 1,0 0-1,1 0 0,-1 0 0,1 1 1,0-1-1,1 1 0,-1 0 0,1 0 1,0 0-1,0 0 0,1 0 0,-2 4-61,-4 16 248,2-13-205,1 0 0,1 0 1,0 1-1,1 0 0,0 0 0,1-1 0,1 1 1,0 4-44,0-13 1,0 1 0,1-1 1,-1 0-1,1 0 0,0 0 0,0 1 1,0-1-1,1 0 0,0 0 0,-1-1 1,1 1-1,1 0 0,-1-1 1,0 1-1,1-1 0,0 0 0,0 1 1,0-1-1,0-1 0,0 1 0,1 0 1,-1-1-1,1 0 0,0 0 1,-1 0-1,1 0 0,0 0 0,0-1-1,4 1-91,0 0 0,0-1-1,0 0 1,0 0-1,1-1 1,-1 0-1,0 0 1,6-2 91,9-1-1402,-1-2 1,13-4 1401,28-13-4603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8516,'2'17'7471,"4"13"-5440,9 50-2345,-14-67 330,6 70 58,-7-74-52,0 0 0,-1 0 0,0-1 0,-1 1 0,0 0 1,0 0-1,-1-1 0,0 2-22,3-9 8,0-1 1,-1 1 0,1 0-1,0-1 1,0 1-1,-1-1 1,1 1 0,0 0-1,-1-1 1,1 1-1,-1-1 1,1 1 0,-1-1-1,1 1 1,-1-1-1,1 1 1,-1-1 0,0 0-1,1 1 1,-1-1 0,1 0-1,-1 0 1,0 1-1,1-1 1,-1 0 0,0 0-1,1 0 1,-1 0-1,0 0-8,0 0-2,0 0-1,1 0 1,-1-1 0,0 1-1,1-1 1,-1 1-1,0-1 1,1 1 0,-1-1-1,1 1 1,-1-1-1,1 1 1,-1-1-1,1 1 1,-1-1 0,1 0-1,0 1 1,-1-1-1,1 0 1,0 0 0,-1 1-1,1-1 1,0 0-1,0 0 1,0 1-1,0-1 1,0 0 2,-2-10-163,2-1-1,-1 1 1,1 0-1,1 0 1,0-1-1,1 1 1,0 0-1,0 0 1,1 0-1,1 0 1,0 1 0,0-1-1,1 1 1,1 0-1,1-2 164,-1 1-80,1 1 1,1 0-1,-1 0 0,2 1 0,-1-1 0,1 2 0,1 0 1,-1 0-1,1 0 0,1 1 0,-1 1 0,1 0 0,9-4 80,-16 8 27,-1 1 0,1-1 0,0 1 0,0 0-1,0 0 1,-1 0 0,1 1 0,0-1 0,0 1-1,0 0 1,0 0 0,0 0 0,0 1 0,0-1-1,0 1 1,0 0 0,0 0 0,0 1 0,0-1 0,-1 1-1,1 0 1,-1 0 0,1 0 0,-1 0 0,0 0-1,0 1 1,0-1 0,0 1 0,0 0 0,0 0-1,-1 0 1,1 1 0,-1-1 0,0 0 0,0 1-1,-1-1 1,1 1 0,0 0 0,-1 0 0,0-1-1,0 1 1,0 3-27,2 12 105,-2-1 0,0 0 0,-1 0-1,0 1 1,-2-1 0,0 0 0,-1 0-1,-5 15-104,3-9-277,1-1 1,1 0-1,1 1 0,1 22 277,4-25-3004,3-8-1879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12998,'10'-11'938,"-10"11"-908,0 0-1,1 0 0,-1 0 0,0 0 0,0 0 0,1 0 0,-1 0 0,0 0 0,0 1 0,1-1 0,-1 0 0,0 0 0,0 0 0,1 0 0,-1 0 0,0 0 0,0 1 0,0-1 0,1 0 0,-1 0 0,0 0 0,0 1 0,0-1 0,0 0 0,0 0 0,1 1 0,-1-1 0,0 0 0,0 0 0,0 1 1,0-1-30,6 32 1453,-4-20-1074,6 49 302,-2 0 0,-3 1 1,-3 17-682,-16 185 579,16-263-579,-5 60 58,3 3-58,2-47 4,1 1-1,1 0 1,0-1-1,1 1 1,1-1 0,1 0-4,-4-12-2,1-1 0,0 0 1,0 1-1,0-1 1,1 0-1,-1 0 1,1 0-1,0-1 1,0 1-1,1-1 1,-1 1-1,1-1 1,-1 0-1,1-1 0,2 2 2,1 0-63,0-1 0,0 1 0,0-2 0,1 1 0,-1-1 0,1 0 0,-1 0 0,1-1 0,0 0 63,16 0-600,0-1 1,0-1-1,0-1 1,0-1-1,14-4 600,32-11-3047,-6-7-1813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8 208 6211,'-7'9'4418,"30"-12"-4210,24-6-128,23-12 320,20-3 0,21-3 289,9-3-545,4 0-144,-7 3-865,-14 0-1456,-16 9 176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19 6435,'-13'-1'5634,"10"1"-5268,1-1 0,0 1 0,-1-1-1,1 0 1,-1 1 0,1-1 0,0 0-1,0 0 1,0-1 0,-1 1 0,-1-2-366,3-3 1099,2 13-480,-11 162-235,4-30-249,-5 0 0,-7 0 1,-23 82-136,-3 38-366,43-258 172,0 15 235,1-16-117,0 1 0,0-1 0,0 0 0,-1 0 0,1 0 0,0 1 0,0-1 0,0 0 0,0 0 0,0 0 0,0 1 0,0-1 0,0 0 0,0 0 0,0 1-1,0-1 1,0 0 0,0 0 0,0 0 0,0 1 0,0-1 0,0 0 0,1 0 0,-1 0 0,0 0 0,0 1 0,0-1 0,0 0 0,0 0 0,0 0 0,1 0 0,-1 1 0,0-1 0,0 0 0,0 0 0,0 0 0,1 0 0,-1 0 0,0 0 0,0 1 0,0-1 0,1 0 0,-1 0 0,0 0 0,0 0 0,0 0 0,1 0 0,-1 0 0,0 0 0,0 0 0,0 0 0,1 0 0,-1 0 0,0 0 0,0 0 0,1 0 76,5-5-4429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10 360 11925,'-1'0'110,"1"-1"1,-1 1-1,0-1 0,1 1 0,-1-1 0,1 1 0,-1-1 0,1 1 0,-1-1 0,1 0 0,-1 1 0,1-1 0,0 0 0,-1 1 0,1-1 0,0 0 0,-1 0 0,1 1 0,0-1 0,0 0 0,0 0 0,0 1 0,0-1 0,0 0 0,0 0 0,0 1 0,0-1 0,0 0-110,1 0 74,0 0-1,-1 0 1,1 0 0,0 0-1,0 0 1,0 1 0,0-1-1,0 0 1,0 1-1,0-1 1,0 0 0,0 1-1,0 0 1,0-1-1,0 1 1,1-1-74,7-1 97,1 0-1,0 0 1,-1 1-1,4 0-96,70-1 212,0 4 1,46 8-213,93 3 213,18-23-5,164-31-208,-36 2 48,-135 14-164,-172 15-712,-1-2 1,48-18 827,32-12-389,-113 36-166,0 1 0,1 2 0,-1 0-1,8 1 556,-19 5-530,-16-3 513,0 0-1,1 0 1,-1 0-1,0 0 0,0 0 1,0 1-1,0-1 1,1 0-1,-1 0 1,0 0-1,0 0 1,0 0-1,0 1 1,0-1-1,0 0 1,0 0-1,1 0 1,-1 1-1,0-1 1,0 0-1,0 0 1,0 0-1,0 1 1,0-1-1,0 0 1,0 0-1,0 0 1,0 1-1,0-1 1,0 0-1,0 0 1,0 0-1,0 1 1,0-1 17,-15 17-710,13-16 712,5-2-10,0 0 0,0 0 0,0 1 0,0-1 0,1 1-1,-1-1 1,0 1 0,0 0 8,6-1 39,108-19 1432,57-22-1471,31-6 195,-152 38-293,1 3 0,46 0 98,-93 6-26,4 0-27,1 1-1,-1 0 1,0 0-1,1 1 1,-1 1-1,0 0 1,0 0 0,0 1-1,0 0 1,4 3 53,-7-3 564,-14-8 341,3 2-702,2 2 77,7-2 2031,-7 3-2232,0 1 0,-1-1 1,1 1-1,0-1 0,0 1 1,-1 0-1,1-1 0,0 1 1,0 0-1,0 0 0,0 0 1,0 0-1,0 0 0,0 0 1,0 0-1,0 0 0,1 0 1,-1 0-1,0 0 0,1 1 1,-1-1-1,0 0 0,1 0 1,0 1-1,-1-1 0,1 0 1,0 1-1,0-1-79,-10 54-181,7-34 489,-36 228 1148,21-138-1012,5 1 0,5 0 0,4 44-444,9-72 126,8 24-126,-2-13 63,-17-53-1381,-2-43-3938,-8-4-1456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2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12838,'51'-5'1981,"-39"4"-1896,0-1-1,-1 2 1,1 0-1,-1 0 1,10 2-85,7 3-157,-20-3 228,-1 0-1,1-1 1,0 0-1,0 0 1,0-1 0,0 0-1,1-1 1,6 0-71,50-9 636,1 3 0,0 4 0,20 2-636,-14 0 167,407-24 268,149-39-232,77-42-203,-124 11-144,-516 83-26,-35 10 1,-21 2 165,0 2 1,0-1-1,0 1 0,0 0 0,4 2 4,-4 0-31,1-2-1,-1 0 1,1 0 0,-1-1-1,6 1 32,-28 1-5360,-3-3-213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48 136 1873,'-13'-6'9194,"13"5"-9143,-1 1 1,1 0-1,0 0 1,0-1-1,-1 1 1,1 0-1,0-1 0,-1 1 1,1 0-1,0 0 1,-1 0-1,1-1 0,0 1 1,-1 0-1,1 0 1,0 0-1,-1 0 0,1 0 1,-1-1-1,1 1 1,0 0-1,-1 0 1,1 0-1,-1 0 0,1 0 1,0 0-1,-1 0 1,1 1-1,-1-1 0,1 0 1,0 0-1,-1 0 1,1 0-1,0 0 1,-1 1-1,1-1 0,0 0 1,-1 0-1,1 1 1,0-1-1,-1 0 0,1 0 1,0 1-1,0-1 1,-1 0-1,1 1 1,0-1-1,0 0 0,0 1 1,-1-1-1,1 0 1,0 1-1,0-1 0,0 1 1,0-1-1,0 0 1,0 1-1,0-1-51,-3 9 143,0 0-1,0-1 1,1 1-1,1 0 1,0 0 0,0 0-1,0 5-142,4 66 279,-2-52-209,1-8-33,-1-10 0,-1 0 0,0 0 0,0 0 0,-1 1 0,-1 3-37,-4-84 96,6 35-560,1-61-884,0 84 1272,1 1 0,0-1 1,0 1-1,1 0 0,1 0 0,0 0 0,1-1 76,-5 10 1,1 1-1,0-1 1,0 1-1,0-1 0,0 1 1,0 0-1,0-1 0,0 1 1,1 0-1,-1 0 0,0 0 1,1 0-1,-1 0 0,1 0 1,-1 0-1,1 0 0,-1 1 1,1-1-1,0 0 1,-1 1-1,1 0 0,0-1 1,0 1-1,-1 0 0,1 0 1,0 0-1,0 0 0,-1 0 1,1 0-1,0 0 0,0 1 1,-1-1-1,1 1 0,0-1 1,-1 1-1,1 0 1,-1 0-1,2 0 0,6 4 38,-1-1 0,0 1 1,-1 0-1,1 1 0,-1 0 0,4 4-38,0 2 59,0 0-1,0 0 1,-1 1 0,-1 1-1,0 0 1,1 4-59,-5-8 34,0 0 0,-1 0 0,0 0 0,0 0 1,-2 1-1,1 0 0,-1-1 0,-1 1 0,1 10-34,-2-21 29,0 1-1,0 0 0,0 0 0,0 0 1,0 0-1,0 0 0,0 0 1,0 0-1,0 0 0,0 0 1,-1 0-1,1 0 0,0 0 0,-1 0 1,1 0-1,-1 0 0,1-1-28,-7-8 314,-5-28-490,10 17 11,0 0 1,1 0-1,1 0 0,1 0 0,0 0 1,2 0-1,0 1 0,1-1 0,1 1 1,0 0-1,2 0 0,3-8 165,-7 21 2,-1 0-1,1 0 0,0 1 0,0-1 1,0 1-1,1-1 0,-1 1 1,1 0-1,0 1 0,1-1 1,-1 0-1,5-2-1,-7 5 23,0 0 0,0 0 0,0 1 0,-1-1 0,1 0 0,0 1 0,0-1 0,0 1 0,0 0 0,0 0 1,0 0-1,1 0 0,-1 0 0,0 0 0,0 0 0,0 1 0,0-1 0,0 1 0,0-1 0,-1 1 0,1 0 0,0 0 0,0 0 0,0 0 0,-1 0 0,1 0 0,0 0 1,-1 1-1,1-1 0,-1 0 0,1 1 0,-1 0 0,0-1 0,0 1 0,0 0 0,1 1-23,5 8 154,-1 0 0,0 0 1,-1 1-1,0 0 0,-1 0 1,0 1-1,1 8-154,4 24 327,0 25-327,-2-12-68,-6-28-1318,-5-12-2849,0-13-1898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9444,'1'1'99,"-1"0"0,0 0 0,1 0 0,-1-1 0,1 1 0,-1 0 0,1 0 0,0-1-1,-1 1 1,1-1 0,0 1 0,-1 0 0,1-1 0,0 1 0,-1-1 0,1 1 0,0-1 0,0 0-1,0 1 1,0-1 0,-1 0 0,1 0 0,0 0 0,0 1 0,0-1 0,0 0 0,0 0 0,0 0 0,0 0-1,0 0 1,-1-1 0,1 1 0,0 0 0,0 0 0,0-1 0,0 1 0,0-1-99,7-1 294,-1-2 0,0 1 0,0-1 0,3-2-294,3-1-92,0 0 199,6-2-320,0-1 0,0-1 1,-1-1-1,-1-1 0,6-6 213,-19 16-39,-1 0 0,1 0 0,-1-1 0,0 1 0,0-1 0,-1 1 0,1-1 0,-1 0 0,0 0 0,0 0 0,0-1 0,-1 1 0,1 0 0,-1-1 0,0 1 0,0 0 0,0-1 0,-1 0 0,0 1 0,0-1 0,0 1 0,0-1 0,-1 1 0,0-1 0,1 1 0,-2-1 0,1 1 0,-1-2 39,1 3 0,0-1 0,-1 1 0,0 0 0,1-1 0,-1 1 0,0 0-1,-1 0 1,1 0 0,0 0 0,-1 1 0,0-1 0,1 0 0,-1 1 0,0 0 0,0 0 0,-1 0 0,1 0 0,0 0 0,-1 1 0,1-1 0,-1 1-1,1 0 1,-1 0 0,0 1 0,1-1 0,-1 1 0,0-1 0,1 1 0,-1 0 0,0 1 0,0-1 0,1 0 0,-1 1 0,0 0 0,1 0 0,-1 0 0,1 1-1,-1-1 1,1 1 0,0 0 0,0-1 0,-1 2 0,-1 0 97,0 0-1,0 1 0,0-1 0,1 1 1,-1 0-1,1 1 0,0-1 1,0 1-1,1-1 0,-1 1 0,1 1 1,0-1-1,0 0 0,1 1 1,-1-1-1,1 1 0,1 0 0,-1-1 1,1 1-1,0 0 0,0 0 1,1 0-1,-1 0 0,1 0 0,1 0 1,-1 0-1,1 0 0,0 0 1,1 0-1,-1 0 0,1 0 0,0-1 1,2 5-97,-1-5 35,0 1 0,0-1 1,0 0-1,1 1 1,0-2-1,-1 1 1,2 0-1,-1-1 0,1 0 1,-1 0-1,1 0 1,0 0-1,0-1 0,1 0 1,-1 0-1,1 0 1,0-1-1,3 1-35,1 0-359,0 0 0,0-1-1,0 0 1,0-1 0,0 0 0,0 0 0,0-1 0,1-1-1,-1 0 1,0 0 0,1-1 359,26-7-4797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27 3554,'15'-20'6213,"-14"13"-4913,-15 11-772,1 1-376,1 1 0,0 0 1,0 1-1,0 1 0,1-1 1,0 2-1,1 0 0,0 0 1,0 1-1,-2 3-152,11-12-4,0 1 1,0-1-1,0 1 1,0 0-1,0-1 1,0 1-1,0 0 0,0 0 1,1 0-1,-1 0 1,1 0-1,-1 0 1,1 0-1,0 0 0,0-1 1,0 1-1,0 0 1,0 0-1,0 0 1,0 0-1,1 0 0,-1 0 1,1 0-1,0 0 1,-1 0-1,1 0 1,0-1-1,0 1 0,0 0 1,0-1-1,0 1 1,0 0-1,1-1 1,-1 0-1,1 1 0,-1-1 1,1 0-1,-1 0 1,1 1-1,0-1 1,1 0 3,7 5-62,0 0 1,1-1-1,-1-1 1,1 0 0,0 0-1,8 1 62,11 2-142,38 11 24,-63-17 127,-1 1 0,1 0 0,-1 0 0,1 0 0,-1 1 0,0 0 0,0 0 0,0 0 0,0 0 0,0 0 0,-1 1 0,1 0-9,-4-3 10,0-1-1,1 1 1,-1-1-1,0 1 1,0 0 0,0-1-1,1 1 1,-1 0 0,0-1-1,0 1 1,0 0-1,0-1 1,0 1 0,0-1-1,0 1 1,-1 0-1,1-1 1,0 1 0,0 0-1,0-1 1,-1 1-1,1-1 1,0 1 0,-1-1-1,1 1 1,0-1-1,-1 1 1,1-1 0,-1 1-1,1-1 1,0 1-1,-1-1 1,1 1 0,-1-1-1,0 0 1,1 1 0,-1-1-1,0 0-9,-28 15 418,23-12-382,-19 9-779,0-2-1,0 0 1,-1-2-1,0 0 1,-1-2-1,-8 0 744,-3-3-3110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141 176 13414,'-3'-5'365,"1"0"0,-1 0 0,0 0-1,0 1 1,-1-1 0,0 1 0,-1-2-365,5 6 27,0-1 1,-1 1-1,1 0 1,-1-1-1,1 1 1,0 0-1,-1 0 1,1-1-1,-1 1 1,1 0-1,-1 0 1,1 0-1,-1-1 1,1 1-1,-1 0 1,1 0-1,-1 0 1,1 0-1,-1 0 1,1 0-1,-1 0 1,1 0-1,-1 0 1,1 1-1,-1-1 1,1 0-1,-1 0 1,1 0-1,-1 1-27,0 0 0,-1 0 0,1 0 1,0 1-1,0-1 0,0 1 0,0-1 0,1 1 1,-1-1-1,0 1 0,1-1 0,-1 1 0,1 0 0,-1-1 1,1 2-1,-5 20 28,1 0 0,1-1 0,1 1 0,1 0 0,1 0 0,1 0 0,1 0 0,1 0 0,1 0 0,1-1 0,1 0 0,1 0 0,3 6-28,-4-14-107,1 0-1,0-1 1,1 1 0,0-2-1,1 1 1,1-1 0,0-1-1,0 1 1,6 3 107,-6-7-78,0-1 1,0 1-1,0-2 0,1 0 1,0 0-1,1-1 0,-1 0 0,1-1 1,0 0-1,0-1 0,0 0 1,4-1 77,-5 0-62,1-2 0,-1 1 0,1-1 0,-1-1 0,0 0 0,1 0 0,-1-1 0,0-1 0,0 0 0,0-1 0,0 0 0,-1 0 0,0-1 0,0 0 0,0-1 0,0 0 0,1-2 62,-4 2 56,1 0 0,-1-1 0,-1 0 0,1 0 0,-1-1 0,0 1 0,-1-1 0,0-1 0,0 1 0,0-1 0,-1 0 0,-1 0 0,0 0 0,0 0 0,0 0 0,-2-1 0,1 0 0,-1 1 0,0-1 0,-1-3-56,-1-4 122,-1 0 1,-1 0-1,0 0 0,-1 0 0,-1 1 0,0 0 0,-2 0 0,0 0 0,0 1 0,-2 0 0,1 0 0,-2 1 0,0 0 1,-7-6-123,-1-1 48,-1 0 0,-1 1 0,-1 2 0,-1 0 0,0 1 0,-1 1 0,-1 1 1,-12-5-49,22 13-1,0 1 1,0 0 0,-1 1 0,1 1 0,-1 0 0,0 1-1,0 1 1,0 0 0,0 1 0,-9 1 0,17 0-156,0 0-1,1 1 1,-1 1 0,0-1 0,0 1-1,1 0 1,-1 0 0,1 1-1,0 0 1,-1 0 0,1 0-1,1 1 1,-1 0 0,0 0 0,1 1-1,0-1 1,0 1 0,0 0-1,1 1 1,0-1 0,0 1 0,0 0-1,-2 5 157,-1 4-1291,1 0 0,0 0 0,1 1 1291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1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10725,'4'-7'15,"9"-8"1199,-9 17-225,-1 12 26,3 25 225,2-1 1,1 1-1,11 23-1240,-8-24 371,-1 0 0,-2 1 1,2 24-372,-8-6 317,-2 0 0,-5 29-317,2-23 41,1-45 20,1-1 0,1 1 0,1 0 0,3 14-61,-4-28-90,0 0-1,-1 0 1,2 0 0,-1 0 0,0 0 0,1 0 0,0 0-1,0 0 1,0-1 0,0 1 0,0-1 0,1 0-1,0 0 1,-1 1 0,1-2 0,0 1 0,1 0-1,-1-1 1,0 1 0,1-1 0,-1 0 0,1 0-1,1 0 91,-4-2-120,-1 0-1,0 0 0,0 0 1,1 0-1,-1 0 1,0 0-1,0 0 0,1 0 1,-1 0-1,0 0 0,0 0 1,1 0-1,-1 0 0,0 0 1,0 0-1,1 0 0,-1-1 1,0 1-1,0 0 0,0 0 1,1 0-1,-1 0 1,0-1-1,0 1 0,0 0 1,0 0-1,1-1 0,-1 1 1,0 0-1,0 0 0,0 0 1,0-1-1,0 1 0,0 0 1,0 0-1,0-1 0,0 1 1,0 0-1,0 0 1,0-1 120,1 0-721,5-15-5783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26 6483,'0'-1'206,"0"0"0,0 0 0,0 0 0,0 0 0,0 0 0,0 0 0,0 0 0,-1 0-1,1 0 1,0 0 0,0 0 0,-1 0 0,1 0 0,-1 1 0,1-1 0,-1 0 0,1 0 0,-1 0 0,0 1 0,1-1 0,-1 0 0,0 1 0,1-1 0,-1 0 0,0 1-1,0-1 1,0 1 0,0-1-206,-1 1 73,0-1 0,0 1 0,0 0-1,0-1 1,0 1 0,0 0-1,-1 0 1,1 1 0,0-1 0,0 0-1,0 1 1,0-1 0,-1 1-73,-3 2-65,0-1 0,0 1 0,0 0 0,0 0 0,0 0 0,0 1 0,1 0 0,-4 4 65,5-5-7,1 0 0,0 1 0,1 0 0,-1 0 0,1-1 0,-1 2-1,1-1 1,0 0 0,1 0 0,-1 1 0,1-1 0,-1 2 7,2-4-1,0 0 0,0 0 1,0 0-1,0 0 0,0 0 0,0 0 1,0 0-1,1 0 0,-1 0 0,1 0 0,0 0 1,-1 0-1,1 0 0,0 0 0,0 0 1,0-1-1,0 1 0,0 0 0,1-1 1,-1 1-1,0-1 0,1 1 0,-1-1 0,1 0 1,0 0-1,-1 1 0,1-1 0,1 0 1,47 20-99,-43-19 89,0 0 1,0 0 0,0 1 0,-1-1-1,1 2 1,-1-1 0,0 1 0,0 0-1,0 0 1,0 1 0,-1 0 0,5 4 9,-9-8 10,0 1 1,-1-1-1,1 0 1,0 1-1,-1-1 1,1 0-1,0 1 1,-1-1-1,0 1 1,1-1 0,-1 1-1,0-1 1,0 1-1,0-1 1,0 1-1,0 0 1,0-1-1,0 1 1,0-1-1,-1 1 1,1 0-11,-1 1 42,-1-1 1,1 0-1,0 1 0,-1-1 1,0 0-1,1 0 0,-1 0 1,0 0-1,0 0 1,0 0-1,-2 1-42,-6 4-323,0 0 0,-1-1 0,0-1 0,-11 5 323,19-9-257,-21 8-2755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43 2257,'-4'-1'983,"0"0"0,1 0 0,-1 1 0,1 0 0,-1 0 0,0 0 0,-2 0-983,-29 8 1143,-30 18-2052,59-23 1277,5-2-355,-16 6 127,1 1 0,1 1-1,-14 10-139,26-17 4,0 1 0,-1-1 0,1 1 0,0 0 0,0 0 1,0 0-1,1 0 0,-1 1 0,1-1 0,0 1 0,0-1 0,0 1 0,0 0 0,1 0 0,-1 0 0,1 0 0,0 0 0,0 0 0,1 0 0,-1 1-4,1-2-46,0-1 1,1 1-1,-1 0 1,1 0-1,-1-1 1,1 1-1,0-1 1,0 1-1,0-1 1,1 1-1,-1-1 1,0 1-1,1-1 1,0 0 0,-1 0-1,1 0 1,0 0-1,0 0 1,0 0-1,0 0 1,1-1-1,-1 1 1,0-1-1,1 0 1,-1 1-1,1-1 1,2 0 45,1 1-50,-1 0 0,1 0 1,0-1-1,0 0 0,0 0 0,0-1 1,1 0-1,-1 0 0,0 0 0,0-1 1,0 0-1,3-1 50,2-1 153,0 0 0,-1-1 0,1 0 0,-1-1 0,0 0 0,-1 0 0,1-1 0,-1-1 0,0 0 0,-1 0 0,0 0 0,0-1 0,0 0 0,-1-1 0,0 0 0,-1 0 0,5-7-153,-9 7 290,0 0 1,0 1-1,0-1 1,-1 0-1,-1 0 1,1 0-1,-2 0 0,1 0 1,-1 0-1,0 0 1,-1 0-1,0 0 0,-1 1 1,0-3-291,7 35 219,0-1 0,-1 1 0,-2 0-1,0 4-218,-1-19 8,1 31 150,-2-23-320,2 1 1,0 0-1,0-1 1,2 1-1,0-1 1,3 7 161,3-11-2660,1-6-1763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67 10085,'0'-2'76,"0"-1"0,0 0 1,0 0-1,-1 0 1,1 1-1,-1-1 0,0 0 1,0 1-1,0-1 1,0 0-1,0 1 0,0 0 1,-1-1-1,1 1 1,-1 0-1,0-1 0,0 1 1,0 0-1,0 0 0,-1-1-76,0 2 145,0-1-1,1 0 1,-1 1-1,0-1 1,0 1-1,-1 0 0,1 0 1,0 1-1,0-1 1,0 0-1,-1 1 0,1 0 1,0 0-1,-1 0 1,1 0-1,0 1 0,0-1 1,-1 1-145,-4 1 34,1 0 1,0 0-1,0 1 0,0 1 1,0-1-1,0 1 0,1 0 1,-1 0-1,1 1 0,0 0 1,0 0-1,1 0 0,0 1 1,-5 5-35,7-7-16,0 0 0,-1 1 0,1-1 0,1 1 0,-1 0 0,1 0 0,0 0 0,0 0 0,0 0 1,1 0-1,-1 1 0,1-1 0,1 0 0,-1 1 0,1-1 0,0 0 0,0 1 0,0-1 0,1 1 0,0-1 1,0 2 15,0-5-85,-1-1 1,1 1 0,-1 0 0,1 0 0,0 0-1,0-1 1,0 1 0,0 0 0,0-1 0,0 1-1,1-1 1,-1 1 0,0-1 0,1 0 0,-1 0 0,1 1-1,-1-1 1,1 0 0,0 0 0,-1 0 0,1-1-1,0 1 1,1 0 84,0 0-54,0-1 0,1 0 1,-1 0-1,0 0 0,0 0 0,0-1 0,1 1 0,-1-1 0,0 0 1,0 0-1,0 0 0,0 0 0,1-1 54,7-4 216,0 0 0,-1 0 1,0-1-1,0 0 0,-1-1 0,0 0 0,1-2-216,23-28 2698,-29 38-2377,-2 7-42,0 14 252,-2-18-416,1 20 168,6 136 305,-8-126-588,-1-1 1,-1 1-1,-7 27 0,8-50-50,-1-1 1,0 0-1,-1 0 0,0 0 1,-1 0-1,-4 7 50,6-11-429,0-1 1,0 1-1,-1-1 0,0 0 1,1 0-1,-1 0 0,-1 0 0,1-1 1,-1 0-1,1 0 0,-1 0 0,-4 2 429,-5-3-3612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3378,'17'-5'7105,"11"-11"-6826,-18 9 396,141-95-200,-126 83-464,0-2 1,-2 0-1,-1-1 0,16-20-11,-35 39 0,-1 0-1,1-1 1,-1 1-1,0-1 1,0 1-1,0-1 1,-1 0-1,1 0 1,-1 0-1,0 0 1,0 0-1,0 0 1,0 0-1,-1 0 1,0 0-1,0 0 1,0 1 30,-1 0-1,1 0 1,-1 0-1,0 0 1,0 1 0,0-1-1,-1 0 1,1 1-1,-1-1 1,1 1 0,-1 0-1,0-1 1,0 1 0,0 0-1,0 0 1,0 0-1,0 0 1,-1 0 0,1 1-1,-1-1 1,1 1-1,-3-1-29,0-1 122,0 1 0,0 0 0,-1 0 0,1 1 0,-1-1 0,1 1 0,-1 0 0,0 1-1,1 0 1,-1-1 0,0 2 0,1-1 0,-1 1 0,1 0 0,-1 0 0,-3 1-122,1 1 158,-1 0 1,1 0 0,1 1 0,-1 0 0,0 0 0,1 0 0,0 1-1,0 1 1,1-1 0,-1 1 0,1 1-159,1-3 94,0 1 0,1 1 0,0-1 0,0 1 0,1-1 0,0 1 1,0 0-1,0 0 0,0 1 0,1-1 0,0 0 0,1 1 0,-2 5-94,3-7 19,0-1 0,0 1 0,0 0 0,0 0 0,1 0-1,0 0 1,0-1 0,0 1 0,1 0 0,-1-1 0,1 1 0,0-1 0,0 0 0,1 0-1,-1 1 1,1-1 0,0-1 0,0 1 0,1 0 0,0 0-19,3 2 8,0 0 0,1 0 0,0-1 0,0 0 0,0 0 0,1-1 0,-1 0 0,1-1 0,0 0 0,0 0 0,0-1 0,1 0 0,-1 0 0,0-1 0,1-1 0,-1 1 0,7-2-8,23-1-346,0-2-1,-1-2 1,29-8 346,-23 4-813,22-2-2079,-8 0-1483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 8100,'3'-9'2703,"-1"2"-1092,-7 8 811,4 2-2238,0-1-1,0 1 0,0 0 1,0-1-1,1 1 1,-1 0-1,1-1 0,0 1 1,-1 0-1,1 0 1,0 0-1,1 1-183,-2 9 230,-7 111 1821,8 116-2051,1-28 518,-18 33-348,5-104-89,11-126-75,1 0 0,0-1 1,1 1-1,1 0 1,2 8-7,-4-21 3,1 1 1,-1-1 0,1 0 0,-1 0-1,0 1 1,0-1 0,0 0 0,0 1 0,0-1-1,0 0 1,-1 0 0,1 1 0,-1-1 0,0 0-1,1 0 1,-1 0 0,0 0 0,0 0 0,-1 1-4,1-2 13,1-1-42,0 0 13,3 1-30,0 0 0,0 0 1,0-1-1,0 1 0,0 0 1,0-1-1,0 0 0,0 0 1,0 0-1,1 0 46,44 1 72,31-1-38,186-3 11,-176-2 15,85-15-60,185-57 85,-158 30 49,11 8-134,364-22-284,-86 13 288,-225 22-2,-207 24-28,1 3-1,-1 2 0,34 8 27,-33-5 15,1-3-1,0-2 0,-1-3 0,13-4-14,7 1-25,-57 4 17,0 0 0,0 2-1,0 1 1,0 0-1,0 2 1,14 4 8,-20-4-137,1-1-1,-1-1 1,1 0 0,0-1 0,0-1 0,0 0 0,-1-1 0,1-1 0,0-1-1,5-2 138,-16 4-785,-6 1-1810,-1 0 1397,-5-3-5917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25 597 5859,'-2'0'713,"0"0"-1,1 1 1,-1-1 0,0 0 0,0 0 0,1-1 0,-1 1 0,0 0 0,1 0 0,-1-1 0,0 1-713,-2-6 1615,13-2-614,8-1-719,1 1 1,0 1 0,9-3-283,3-1 128,44-14 590,1 3 0,44-6-718,158-21 702,-194 35-737,325-32 212,-29 3-61,34-27-1,272-36-123,-388 77-68,210-23 77,-472 47 4,30-4-59,-1 2 0,1 3 0,34 4 54,-56 1 5,0-2 0,1-2 0,14-4-5,43-3-119,-71 6 12,-23 3 28,1 0 0,-1 0 1,0 1-1,1 0 0,-1 0 1,0 0-1,1 1 0,-1 0 1,0 1-1,5 1 79,-12-3-4,0 0 1,0 0 0,0 0-1,0 0 1,0 0-1,0 0 1,1 0 0,-1 0-1,0 0 1,0 0-1,0 0 1,0 0 0,0 0-1,0 1 1,0-1-1,1 0 1,-1 0 0,0 0-1,0 0 1,0 0 0,0 0-1,0 1 1,0-1-1,0 0 1,0 0 0,0 0-1,0 0 1,0 0-1,0 0 1,0 1 0,0-1-1,0 0 1,0 0-1,0 0 1,0 0 0,0 0-1,0 1 1,0-1-1,0 0 1,0 0 0,0 0-1,0 0 1,0 0-1,0 0 1,0 1 0,-1-1-1,1 0 1,0 0 3,-7 7 7,1-1 5,6-2-20,-4-2 8,4-1 42,-1-1 1,0 1 0,0-1 0,1 1-1,-1 0 1,0-1 0,1 1-1,-1 0 1,1 0 0,-1-1 0,1 1-1,-1 0 1,1 0 0,0 0-1,-1 0 1,1 0 0,0-1-1,-1 1 1,1 1-43,-5 22 138,4-15-68,-10 52 177,3 1 1,1 23-248,1 126 451,4-95-250,3-20-4,4-1-1,4 1 1,12 43-197,-20-133 6,11 85 36,-11-80-14,0 1-1,-1-1 1,-1 1-1,0 0 1,0-1-1,-3 9-27,-2-12 416,4-6-80,-1-2-329,0 0 0,0-1 0,0 1 0,0-1 0,1 1 0,-1-1 0,0 0 0,0 0 0,-1-1-7,-3-1-17,-29-7-119,-1 1-1,0 3 1,0 0 0,-1 3 0,1 1-1,-20 2 137,-59 6-1863,-49 12 1863,56-5-2578,-3-1-3475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 10229,'-6'-7'1695,"-8"-8"-51,13 14-1568,1 1 0,0 0 0,0-1 0,-1 1 0,1 0 0,0-1 0,-1 1 0,1 0 0,-1-1 0,1 1 0,0 0 0,-1 0 0,1 0 0,-1-1 0,1 1 0,0 0 0,-1 0-1,1 0 1,-1 0 0,1 0 0,-1 0 0,1 0 0,-1 0 0,1 0 0,-1 0 0,1 0 0,-1 0 0,1 0 0,0 0 0,-1 0-76,7 35 526,3 67 415,-3 74-941,-12 101-114,0-210-1010,-4-24-2384,4-21-672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3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9796,'0'-6'2338,"0"3"-2098,4 0 96,2 0 384,4 0 545,10-3-593,11-3-544,9-3-128,10 0-16,10-3-96,-3 0-448,-4 0-689,71-30-416,-117 39-416,-1 0 65,-6 0-722,-6 0 673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38 120 6035,'-5'-8'679,"0"-1"-1,0 1 1,1 0 0,1-1 0,0 0 0,0 0 0,0 0 0,1 0-1,1 0 1,-1-1 0,1-1-679,1 11 44,0 0 0,0-1 0,0 1 0,0 0-1,0-1 1,0 1 0,0 0 0,-1-1 0,1 1 0,0 0 0,0-1-1,0 1 1,0 0 0,0-1 0,1 1 0,-1 0 0,0-1 0,0 1-1,0 0 1,0-1 0,0 1 0,0 0 0,0 0 0,1-1 0,-1 1-1,0 0 1,0-1 0,0 1 0,1 0 0,-1 0 0,0-1 0,0 1-1,1 0 1,-1 0 0,0 0 0,1 0 0,-1-1 0,0 1 0,1 0-1,-1 0 1,0 0 0,0 0 0,1 0 0,-1 0 0,0 0 0,1 0-1,-1 0 1,1 0-44,0 0 57,0 0 0,0 1 0,0-1 0,0 1 0,0-1 0,1 1 0,-1-1 0,0 1 0,-1 0 0,1-1 0,0 1 0,0 0 0,0 0 0,0 0-57,6 8 209,-1 1-1,0-1 1,-1 1 0,0 0 0,0 0 0,-1 1-1,-1-1 1,3 10-209,0 5 215,-2 1 0,0 0 1,-1 7-216,0 49 209,-3 18-209,-4-22-3302,1-55-1073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10629,'6'-1'3679,"3"-5"-2582,0 1-724,63-24-547,61-36 174,-127 62-56,-1 0 0,0-1 0,0 0 0,0 0 0,0-1 0,0 1 0,-1-1 0,0 0 0,0 0 0,0 0 0,0-3 56,-3 7 14,0-1-1,0 0 1,0 1-1,0-1 0,-1 0 1,1 0-1,-1 0 1,0 0-1,1 0 0,-1 1 1,0-1-1,0 0 1,0 0-1,0 0 0,0 0 1,-1 0-1,1 0 1,0 0-1,-1 1 0,0-1 1,1 0-1,-1 0 1,0 0-1,0 1 0,0-1 1,0 1-1,0-1 1,0 1-1,-1-1 0,1 1 1,0-1-1,-1 1 1,1 0-1,-1 0 0,1 0 1,-1 0-1,0 0 1,1 0-1,-3 0-13,-3-2 62,1 0 0,-1 0 0,0 1 0,-1 0 0,1 1 0,0 0 0,0 0 0,-1 0 0,1 1 0,0 0 0,-1 0 0,1 1 0,0 0-1,-1 0 1,1 1 0,0 0 0,0 0 0,0 1 0,1-1 0,-1 2 0,-3 1-62,5-2 28,0 0 0,0 0 0,0 0 0,1 0 0,0 1 0,0 0 0,0 0 0,0 0 0,0 0 0,1 1 0,0 0 0,0-1 0,0 1-1,0 0 1,1 0 0,0 1 0,0-1 0,0 0 0,1 1 0,0-1 0,0 1 0,0-1 0,0 1 0,1 0 0,0-1 0,0 1 0,1-1 0,0 3-28,0 0 45,1-1 1,0 1 0,0-1-1,1 0 1,0 0 0,0 0-1,1 0 1,0 0 0,0-1-1,0 0 1,1 1-1,2 1-45,-3-4 15,0-1-1,0 1 1,1-1-1,-1 0 0,1 0 1,0 0-1,-1-1 1,2 0-1,-1 0 0,0 0 1,0 0-1,0-1 1,1 0-1,-1 0 0,1 0 1,-1-1-1,6 0-14,4 0-458,1-2 0,0 1 0,-1-2 0,6-2 458,34-11-4120,-27 4-23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1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10 317 12438,'0'0'16,"-1"1"0,1-1 0,-1 0 0,1 0 1,-1 1-1,1-1 0,-1 0 0,1 1 0,-1-1 0,1 1 1,0-1-1,-1 0 0,1 1 0,0-1 0,-1 1 0,1-1 1,0 1-1,0-1 0,-1 1 0,1-1 0,0 1 0,0-1 1,0 1-1,0 0 0,0-1 0,0 1 0,-1-1 0,1 1 0,1-1 1,-1 1-1,0 0 0,0-1 0,0 1-16,2 0 111,-1 0 1,1-1-1,-1 1 0,1-1 0,0 1 1,-1-1-1,1 0 0,0 0 0,0 1 1,-1-1-1,1 0 0,0-1 0,0 1-111,20-1 95,1-1 1,-1-1-1,0-1 0,0-1 0,-1-1 0,12-5-95,14-7 3,-2-2 0,18-11-3,-48 23 16,1-1 0,-1-1 0,0 0 0,-1-1 1,0 0-1,3-5-16,-13 12 11,-1 0-1,0 0 1,0 0-1,0 0 1,0 0 0,-1-1-1,0 1 1,0-1-1,0 0 1,0 0 0,-1 0-11,0 2 32,0-1 1,-1 1 0,0-1 0,0 0 0,0 1 0,0-1-1,-1 1 1,1-1 0,-1 1 0,0-1 0,0 1-1,0 0 1,-1-1 0,1 1 0,-1 0 0,-1-3-33,0 2 70,1 1 0,-1-1 1,0 1-1,0 0 0,0 0 1,0 0-1,0 0 0,-1 1 1,0-1-1,1 1 0,-1 0 1,0 0-1,0 0 0,0 0 1,0 1-1,0 0 1,-1 0-1,1 0 0,0 0 1,-1 1-1,1-1 0,0 1 1,-1 0-1,1 1 0,0-1 1,-3 1-71,-5 1 20,-1 1 1,1 0 0,-1 0 0,1 1 0,0 1 0,0 0-1,1 1 1,-5 3-21,-9 6 93,1 2 0,0 1 0,2 0-1,0 2 1,1 0 0,1 2 0,1 0 0,1 1 0,1 1 0,1 1-93,12-19 15,1 1 0,-1-1 0,1 1 0,1 0 0,-1 0 0,2 1 0,-1-1 0,0 0 0,1 1 0,1-1 0,-1 1 0,1-1 0,1 1 0,-1-1 0,2 5-15,-1-8 14,0 0 0,1 1 0,-1-1 0,1 0 0,0 1-1,0-1 1,1 0 0,-1-1 0,1 1 0,0 0 0,0-1 0,0 1 0,1-1 0,-1 0 0,1 0 0,-1-1 0,1 1 0,0-1 0,0 1-1,1-1 1,-1 0 0,0-1 0,0 1 0,1-1 0,1 1-14,11 1 27,1 0 0,-1-1 0,0-1-1,1-1 1,-1 0 0,1-1 0,-1-1 0,0-1-1,0 0 1,7-3-27,35-11 14,0-3-1,12-8-13,-58 22 9,246-92 82,-271 120-2002,-14 16-3445,13-21 1514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10389,'1'-1'3648,"1"8"-1477,6 28-879,7 45-1221,-10-8 213,-3 1 0,-3 0 0,-9 54-284,2-17-340,8-76-1268,7-14-2755,-1-13 79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12550,'0'0'38,"0"0"1,0 0-1,0 0 1,0 0-1,0 0 1,0 0-1,0-1 1,0 1-1,-1 0 1,1 0-1,0 0 1,0 0-1,0 0 1,0 0-1,0-1 1,0 1-1,0 0 0,-1 0 1,1 0-1,0 0 1,0 0-1,0 0 1,0 0-1,0 0 1,-1 0-1,1 0 1,0 0-1,0 0 1,0 0-1,0 0 1,0 0-1,-1 0 1,1 0-1,0 0 1,0 0-1,0 0 1,0 0-1,0 0 1,-1 0-1,1 0 1,0 0-1,0 0 1,0 0-1,0 0 1,0 0-1,-1 1 1,1-1-1,0 0 1,0 0-1,0 0 1,0 0-1,0 0 1,0 0-40,1 13 1461,12 28 12,-7-22-1313,5 22 49,-2 0-1,-2 1 1,-2 1-1,-1-1 1,-2 16-208,-4 29-92,-3-1 0,-6 12 92,7-51-992,5-16-3069,1-18-1000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161 143 9268,'0'0'5782,"-7"13"-4032,4-6-1664,1 0 0,0 0 0,0 0 0,1 0 0,0 0 0,0 0 0,1 0 0,0 0 0,0 0 0,0 0 0,1 0 0,0 0 0,1 0 0,-1 0 0,1 0 1,3 6-87,-3-9-19,0 0 1,0 1 0,1-1-1,-1 0 1,1 0 0,0-1 0,0 1-1,0-1 1,0 1 0,1-1 0,0 0-1,-1 0 1,1-1 0,0 1 0,0-1-1,1 1 1,-1-1 0,0-1 0,1 1-1,-1-1 1,1 1 0,-1-1 0,1-1-1,0 1 1,3-1 18,2 0-23,0 0 0,0-2 0,0 1 0,0-1 0,0 0 1,0-1-1,0-1 0,-1 1 0,1-1 0,-1-1 0,0 0 0,-1 0 0,1-1 23,-2 2 39,-1 0 0,0-1 0,0 0 0,0 0 0,-1-1 0,0 1 0,0-1 0,0 0 0,-1 0 0,0-1 0,0 0 0,0 1 0,-1-1 1,0-1-1,0 1 0,-1 0 0,1-4-39,-3 6 86,0 0 0,0-1 0,0 1 0,-1 0 1,0 0-1,0 0 0,0 0 0,0 0 1,-1 0-1,0 0 0,0 0 0,0 0 0,-1 1 1,1-1-1,-1 1 0,0 0 0,-1-1 1,1 2-1,-1-1 0,1 0 0,-1 1 0,0-1-86,-7-5 93,-1 0 0,0 0-1,0 1 1,-1 1 0,0 0-1,0 1 1,-4-1-93,3 2 53,0 0 0,-1 1 0,1 0 0,-1 1 0,0 1 0,1 0 0,-1 1 0,0 1 0,-6 0-53,11 1-227,1 1-1,0-1 0,0 2 1,-1-1-1,1 1 0,-7 4 228,7-3-821,0 1 0,1 0-1,0 1 1,0-1 0,0 2-1,1-1 1,-2 2 821,-19 24-9207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48 12150,'1'-1'126,"0"0"0,0 0 0,-1 0 0,1 0 0,0 0 0,-1 0 0,1 0 0,-1 0 0,1-1 0,-1 1 0,0 0 0,1 0 0,-1 0 0,0 0 0,0-1 0,0 1 0,0 0 0,0 0 0,0 0 0,0-1 1,0 1-1,-1 0 0,1 0 0,0 0 0,-1-1 0,1 1 0,-1 0 0,1 0 0,-1 0 0,0-1-126,-4-10 1736,13 45-856,-2-1 1,2 25-881,-5-36 120,10 112 748,-7 1 0,-5 23-868,-5-39 272,-16 102-272,-31 117 156,33-232-93,-30 213-85,-60 319 42,73-487-24,-35 188-6,60-273 9,3 0 0,3 0-1,3 1 1,4 16 1,-1-56 0,29 305-11,-21-285 10,1-1-1,2 0 0,16 36 2,-25-66-3,-4-15 436,0 2-2051,0-4-2015,0-9-2383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1 740 11621,'2'-1'641,"0"0"-465,-1 1 0,0 0 0,0-1-1,0 1 1,1-1 0,-1 0 0,0 1 0,0-1 0,0 0 0,0 1 0,0-1 0,0 0 0,0 0 0,0 0 0,-1 0 0,1 0 0,0 0 0,0 0 0,-1 0 0,1-1-176,-3 0 1641,9 4-1367,49-5 502,0-3-1,38-8-775,-12 1 178,590-70 187,267-56-317,-81 10 80,8 47-118,-537 54-94,101 4 66,-50 4 9,573-32-733,-605 22 433,-18 0 210,147 1 28,-66 4 126,-169 15-41,1 11-1,7 11-13,-229-11 145,1-1-1,-1-1 1,0-1-1,19-5-144,1 1 214,-37 6-193,-2-1 10,-1 1 0,1-1 0,-1 1 0,1 0 0,-1 0 0,1 0 0,-1-1 0,1 1 0,-1 1 0,1-1 0,-1 0 1,1 0-1,0 1 0,-1-1 0,0 0 0,2 1-31,-2 10 60,0 0 0,1 0 0,0-1 0,1 5-60,7 40 360,-10-13-164,-2 0 1,-2 0-1,-7 32-196,1-10 404,3 5-404,5-15 113,2 1 0,3 0 1,4 13-114,31 163 471,-15-94-181,-4 5-290,-10 26 364,-8 34-364,3 91 434,9 253-140,-10-379-89,24 165-205,-4-125 77,-21-155-46,-1 0 1,-3 0-1,-2 0-31,-9 81 37,3 68-37,11-102-64,8 54 64,-7-146-194,0 7-3206,-3-16-705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3 680 10725,'0'0'1291,"0"0"-595,0 1-392,-1-1 0,1 1-1,0 0 1,-1-1-1,1 1 1,0 0-1,0-1 1,0 1-1,0 0 1,0-1-1,0 1 1,0 0-1,0 0 1,0-1-1,0 1 1,0 0-1,0 0-303,20 5 489,25 6 340,101 4-459,1-6 1,1-6-1,46-10-370,445-49 168,-495 40-164,196-22-24,566-52 72,-904 89-52,269-24 35,23-15-35,-132 10 27,343-50-22,-412 73-70,30 3 65,-26 2-60,8-5 60,156-32 11,-154 19 22,1 5 0,93 1-33,-24 8 35,131-23-35,140-2 83,-61 6-17,-126 1-86,205-24-43,-295 24 57,0 7-1,41 8 7,-93 3 94,23-7-94,-34 2 71,-55 8-79,26 3 8,-21 0 59,4-2-59,58-13 34,-14 1-28,-3 7-24,-94 5 24,-8 0 10,-6 0-4,6 8-1078,1-5-3887,-5-2-740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16 9845,'6'-15'7056,"-9"17"-6866,-1-1 0,0 0 0,0 1 0,1-1 0,-1 0 0,0-1 1,0 1-1,-2-1-190,-12 3 45,-324 92 678,260-80-658,60-12-738,0 1-1,0 1 0,0 1 1,0 1-1,-20 9 674,18-1-4250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4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296 192 9460,'-7'-4'992,"1"1"-1,-1 0 0,0 0 1,0 1-1,0 0 0,0 0 1,-6 0-992,4 0 66,0 1 1,0 1 0,0 0 0,-1 0 0,1 0 0,0 1 0,0 1 0,0 0 0,0 0 0,-3 2-67,-17 6-154,1 2-1,-12 6 155,5-1-323,56-15-493,19-4 813,153-20-1703,13-12 1706,-125 17-287,-1-3 0,0-4 0,64-29 287,-2-13 817,-248 92 330,-75 28-1425,169-49 197,1 0-1,0 0 1,0 1-1,0 0 1,-3 4 81,-36 19-9,10-11 85,-39 12-76,25-17-3568,46-10-1674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5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96 3233,'-1'-12'3716,"-5"0"-3690,0-1 1189,6 8 1355,0 7-1084,0-4-1444,0 1-20,-6 5 2345,5-3-2290,0 0-1,1 0 1,-2 0 0,1-1 0,0 1-1,0 0 1,0 0 0,0-1 0,-1 1-1,1 0 1,0-1 0,0 1-1,-1-1 1,1 0-77,-15 3 116,0 0-1,1 1 1,0 1-1,0 0 1,0 1-1,-3 2-115,-53 19 316,24-9-216,33-12-37,-1-1-1,1 0 1,-13 1-63,10-2 81,0 1 0,0 1 0,-1 0-81,-23 9 40,-23 6-46,104-41 43,-11 4 6,1 2 0,15-5-43,-30 14 0,14-6 7,1 1-1,1 2 0,-1 1 1,1 2-1,7 0-6,45-4 22,0-4 0,14-7-22,-37 7 9,214-32 434,-253 42-434,-1 2-1,0 0 1,19 2-9,2 0 4,-5 1-5,0 1 1,1 2 0,5 0-15,0 1 17,0 2 1,-1 1 0,25 10-3,-31-11 11,1-1 0,0-2 1,0-1-1,0-2 0,3-2-11,6 2-11,49 2 0,0 5 1,0 3-1,89 25 11,-86-13 46,-14-4 1298,24 12-1344,-40-10 415,0-3 0,2-4 1,61 7-416,181 10 229,-9-1-191,-286-29-36,-1 0 0,1 1 0,-1 1 0,0 1 0,0 0 0,-1 0 1,1 2-1,-1 0 0,-1 0 0,13 9-2,78 48 64,-57-36 3,32 24-67,164 122 228,-177-132-97,2-4 1,59 25-132,-86-45 4,-2 2 0,0 2 1,-2 1-1,0 2 1,-2 2-1,22 21-4,-6-3 68,2-2 1,1-2-1,3-3 0,1-2 0,2-3 1,1-3-1,3-1-68,9-1 102,1-4 1,19 2-103,-37-8 49,-1 1 1,34 19-50,-31-14 85,37 20 257,43 30-342,45 21 240,-57-43-150,3-5 0,3-6-90,125 45 79,116 42 24,56 21 82,-329-115 24,2-5 0,94 14-209,-11-3 83,-117-23-32,28 7 265,1-4 0,41 2-316,-24-13 62,-31-4-16,0 5 1,9 5-47,-84-14-1,0 1-1,-1 1 1,1-1 0,-1 1-1,0 0 1,0 1 0,0 0-1,0 0 2,0-1 7,1 0-1,0 0 0,-1-1 1,1 0-1,0 0 0,0-1 1,0 0-1,0-1 0,8 0-6,12 2-3,6 1 13,1 1 1,-1 2 0,-1 1-1,14 6-10,2 2 218,51 7-218,10 4 140,31 7-129,-103-23-17,1-2 0,31 3 6,-47-7-4,51 3 50,1-3 1,-1-4 0,46-5-47,50-1 220,36 0-175,-183 5-28,0-1-1,18-4-16,20-3-6,290 0 142,-117-3-112,-153 12-23,314-3 142,-157-13-141,48-1 63,-132 11-139,125-23 74,-63 5-118,-99 14 113,25-1 52,9-9-47,238-57 23,-375 74-22,75-13 43,17 3-44,50-9 15,320-53 49,-404 62-71,3 1-45,15-8 52,253-83 32,-25 11-112,-238 69 72,34-11-112,69-18 102,-162 47 29,-1 1 13,-1-1 1,0-1 0,10-4-25,-30 10 2,1 0 0,0 0 0,0 0 0,0 0 0,0 0 0,0 0 0,0 0 0,-1 0 0,1-1 0,0 1 0,0 0 0,0 0 0,0 0 0,0 0 0,0 0 0,0 0 0,0 0 0,0 0 0,-1 0 0,1 0 0,0-1 0,0 1 0,0 0 0,0 0 0,0 0 0,0 0 0,0 0 0,0 0 0,0 0-1,0-1 1,0 1 0,0 0 0,0 0 0,0 0 0,0 0 0,0 0 0,0 0 0,0 0 0,0-1 0,0 1 0,0 0 0,0 0 0,0 0 0,0 0 0,0 0 0,0 0 0,0-1 0,0 1 0,0 0 0,1 0 0,-1 0 0,0 0 0,0 0 0,0 0 0,0 0 0,0 0 0,0 0-2,-12-8-84,-2-12-43,7 9 108,-1-1-1,-1 2 1,0-1 0,-1 1 0,0 0-1,-6-5 20,9 12-17,1 0-1,-1 0 1,0 1-1,0 0 1,0 0-1,0 1 1,-2-1 17,-18-4-35,-6-2 2,-1 2 0,0 1 0,0 1 0,-1 2 0,-28 3 33,9-1-19,61 2 18,1 0-1,-1 0 1,0 1 0,0 0-1,0 0 1,3 2 1,21 10 11,-3-5 17,0-1 1,0-2 0,1-1 0,0-1 0,13 0-29,40 1 144,26-5-144,-110 0 2,1-1 0,0 1 0,0-1 0,0 1 0,0 0 1,0-1-1,0 1 0,0 0 0,0 0 0,1 0 0,-1 0 0,0 0 0,0 0 1,1 0-1,-1 0 0,0 0 0,1 0 0,-1 0-2,-15 32 73,3-9-29,-72 116 78,59-104-80,8-23 12,2-4-19,-69 53-59,85-61-44,-1-1 1,0 1-1,1-1 1,-1 1-1,1-1 1,-1 1-1,0-1 1,1 1-1,-1 0 1,1-1-1,0 1 1,-1 0-1,1-1 1,-1 1-1,1 0 1,0 0-1,0-1 1,-1 1-1,1 0 1,0 0 67,0-1-215,1 0 1,-1 0-1,0 1 1,1-1-1,-1 0 1,0 0-1,1 0 0,-1 0 1,0 0-1,1 0 1,-1 0-1,0 0 1,1 0-1,-1 0 1,0 0-1,1 0 0,-1 0 1,0-1-1,1 1 1,-1 0-1,0 0 1,0 0-1,1 0 0,-1 0 1,0-1-1,0 1 1,1 0-1,-1 0 1,0-1-1,0 1 1,1 0-1,-1 0 0,0-1 1,0 1-1,0 0 1,1 0-1,-1-1 1,0 1-1,0 0 0,0-1 215,10-10-8988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5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7652,'-34'5'3338,"24"-5"-2980,0 2 0,1-1 0,-1 1 0,1 1 0,-10 3-358,16-5 28,0 1 1,1-1-1,-1 1 1,0 0-1,0 0 1,1 0-1,-1 0 1,1 1-1,0-1 1,0 1-1,0-1 1,0 1-1,0 0 0,0 0 1,1 0-1,-1 0 1,1 0-1,0 0 1,-1 3-29,-3 13 342,0 0-1,2 0 1,0 0 0,1 1 0,1 17-342,1-26 23,1-1 1,0 0-1,0 1 1,1-1-1,0 0 0,1 0 1,0 0-1,0 0 0,1 0 1,1-1-1,3 7-23,-6-13 18,1 0 0,-1 0 0,0 0 0,1 0 0,-1-1 0,1 0 0,0 1-1,0-1 1,0 0 0,0 0 0,0 0 0,0-1 0,0 1 0,1-1 0,-1 0 0,3 1-18,0-1 15,-1 0-1,1-1 1,0 0 0,-1 0-1,1 0 1,-1 0 0,1-1-1,-1 0 1,1 0 0,1-1-15,8-3 15,-1-1 1,-1 0 0,1 0 0,-1-2 0,0 0-1,-1 0 1,10-9-16,-11 8 24,0-1-1,-1-1 1,0 0 0,0-1-1,-2 1 1,1-2-1,-1 1 1,3-10-24,-8 17 21,0 0 1,-1 0-1,0 0 1,0 0-1,0-1 1,-1 1-1,0-1 1,0 1-1,0-1 1,-1 1-1,0-1 1,0 0-1,0 1 1,-1-1-1,1 1 1,-2-1-1,1 1 1,0-1-1,-1 1 1,0 0-1,0-1 1,-1 1-1,-2-4-21,2 5 11,-1 1 1,1-1-1,-1 1 0,0 0 0,1 0 1,-1 1-1,-1-1 0,1 1 0,0 0 0,-1 0 1,1 0-1,-1 1 0,1-1 0,-1 1 1,0 0-1,1 1 0,-1-1 0,0 1 0,0 0 1,0 0-1,1 0 0,-1 1-11,-14 0-8,0 2-1,0 0 1,1 1 0,-18 7 8,32-10-110,-76 27 13,41-9-1672,6 4-3894,25-14 672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2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546 765 5683,'-51'2'2003,"48"-2"-1765,1 0 0,-1 0 0,1 0 0,-1-1 0,0 1 0,1-1 1,-1 0-1,1 0 0,-1 0 0,1 0 0,0 0 0,-1 0 0,1-1 0,0 1 0,0-1 0,0 1 0,0-1 0,0 0-238,2 2 65,0 0 0,0-1-1,0 1 1,-1 0 0,1-1 0,0 1 0,0 0 0,0 0 0,0-1 0,0 1-1,0 0 1,0 0 0,0-1 0,0 1 0,1 0 0,-1-1 0,0 1 0,0 0-1,0 0 1,0-1 0,0 1 0,0 0 0,0 0 0,1 0 0,-1-1 0,0 1-1,0 0 1,0 0 0,1 0 0,-1-1 0,0 1 0,0 0 0,1 0 0,-1 0-1,0 0-64,15-9 1230,17-4-19,-1 6-997,0 1 0,0 2 0,0 1 0,14 1-214,27-3 105,858-91 431,-664 70-566,252-20 64,1 25-25,203 3 81,-206 2-38,175-31 80,-342 16-72,-6 2 31,49-22-91,167-18 57,-152 23-10,-294 31-27,44-6-43,24-12 23,-82 8 81,-36 8-106,5 2 25,462-54 37,-510 69-28,-16 1-3,-1-1 1,0 0-1,1 0 0,-1 0 1,1 0-1,-1-1 1,3 0-7,28 44 560,-27-28-518,-1 1 1,0 0-1,-2 0 1,1 0-1,-2 1 1,0 0-1,-2 0-42,8 34 378,32 189 289,6 27-555,-16-149 83,28 64-195,-24-80 88,-4 1 0,3 34-88,20 212 271,-18-100-54,-20-112 16,-6 2 0,-6 54-233,0-17 129,9-12-54,-9-78-50,0 18 112,18 100-137,-20-190-12,3 16 60,0 0 1,2 0-1,2-1 1,8 21-49,-10-33 27,-2 0 0,0 0 0,-1 1 0,-1-1-27,8 31 46,-7-28-34,-3-15-6,1 0 0,-1 0 0,1 0 0,-1 0 0,2 0 1,-1 1-7,-1-4-3,-2-1-8,-3 2 13,0-1 1,0 0-1,0 0 0,0 0 1,0-1-1,-1 0 0,1 1 1,-2-1-3,1 0 8,-40 8-18,1-1 0,-2-3 1,-32-1 9,-23 3-62,-115 8-159,-78 10 261,184-15-99,-1-4 1,0-5 58,23-2-32,-1 5-1,1 3 1,-58 14 32,34 1-28,-1-4 0,-22-3 28,-172 12-138,220-15 28,-24 10 110,10-2-72,-156 16-143,-7-10 215,260-26-6,-240 16 15,113-8-21,-12 7 76,-86 22-64,24-1-11,182-33 9,-16 3-7,0 1-1,-36 13 10,-10 6 6,0-3 0,-2-4 1,-27 0-7,-173 9-136,128-14-3,-117 26 139,-86 13 77,151-27-42,-14 5-37,-214 35 1,288-41-185,-144 5 186,-155-13-295,217-10 235,187-6 61,-441 30 48,465-29-57,0 2-1,0 0 0,1 1 1,-11 5 8,11-3 42,0-1 1,-1-1 0,1 0-1,-1-2 1,0-1 0,-15 0-43,35-3 62,0-1-1,-1 1 1,1-1-1,0 1 1,0-1 0,0 0-1,1 0 1,-1 0 0,0 0-1,1 0 1,-1 0 0,1 0-1,0-1 1,0 1 0,-1 0-1,2-1 1,-1 1 0,0-2-62,-3-20 30,0 4-4,1 0-1,1 0 1,1 0 0,1-10-26,1 2 15,-2-1 0,-1 1 1,-1-1-1,-2 1 0,-5-19-15,-15-43 17,-6-6-17,3 11 8,6 15-4,3 0-1,4-1 0,2 0 0,4-1 0,1-34-3,2-69-17,-2-233 24,4 291-61,-6-1 1,-4 2 0,-22-78 53,31 167-4,1 0-1,2 0 1,0 0 0,2 0 0,1 0 0,1 0 0,1 0 0,1 0-1,3-3 5,12-78-13,-5-1 0,-1-65 13,-13-42-222,13-2 70,-14 192 158,1 22-4,-1 0-1,1-1 0,0 1 1,0 0-1,1 0 1,-1-1-1,1 0-1,0 2 1,-1 0 0,1-1 1,-1 1-1,0 0 0,0 0 0,0 0 0,0 0 0,0 0 0,-1-1-1,-1-26 6,3-16-8,-1 44 1,0 1 0,0-1 0,0 0 0,0 1 1,0-1-1,-1 1 0,1-1 0,0 1 1,-1-1-1,1 1 0,-1-1 0,1 1 1,-1-1-1,0 1 0,0-1 1,-3-7 12,4 7-15,-2-9-1,0-1 0,1 1 1,0 0-1,0-1 0,2 1 1,-1 0-1,1-1 1,1-1 3,2-2-7,0 0 0,-2-1 1,0 0-1,0-2 7,-2 17-14,1 1-1,0-1 1,-1 1 0,1-1 0,-1 1-1,1 0 1,0-1 0,0 1 0,-1 0 0,1-1-1,0 1 1,0 0 0,-1 0 0,1 0-1,0 0 1,0 0 0,-1 0 0,1 0 0,0 0-1,0 0 1,-1 0 0,2 0 14,33 1 40,-8 0-45,116-5 70,69-14-65,141-29-10,-287 38-13,29-6-450,-1-4-1,72-25 474,-136 33-1009,-30 11 970,0 0 0,0 0 0,0 0 1,0 0-1,0 0 0,0 0 0,0 0 1,0 0-1,0 0 0,0 0 0,0 0 1,0 0-1,-1 0 0,1 0 0,0 0 1,0 0-1,0 0 0,0 0 0,0 0 1,0 0-1,0 0 0,0 0 0,0 0 1,0 0-1,0 0 0,0 0 1,-1 0-1,1 0 0,0 0 0,0 0 1,0 0-1,0 0 0,0 0 0,0 0 1,0 0-1,0 0 0,0 0 0,0-1 1,0 1-1,0 0 0,0 0 0,0 0 1,0 0-1,0 0 0,0 0 0,0 0 1,0 0-1,0 0 0,0 0 0,0 0 1,0 0-1,0-1 0,0 1 1,0 0-1,0 0 0,0 0 0,0 0 1,0 0-1,0 0 0,0 0 0,0 0 1,0 0 38,-20 1-3221,3 1-1539,-3 1-1546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12726,'1'0'54,"-1"0"-1,0 0 1,0 0 0,0 0 0,0 0 0,0 0-1,1 0 1,-1 0 0,0 0 0,0 0-1,0 0 1,0 0 0,0-1 0,1 1 0,-1 0-1,0 0 1,0 0 0,0 0 0,0 0 0,0 0-1,0-1 1,0 1 0,0 0 0,0 0 0,0 0-1,1 0 1,-1-1 0,0 1 0,0 0-1,0 0 1,0 0 0,0 0 0,0-1 0,0 1-1,0 0 1,0 0 0,0 0 0,0 0 0,-1 0-1,1-1 1,0 1 0,0 0 0,0 0 0,0 0-1,0 0 1,0 0 0,0-1 0,0 1-1,0 0 1,0 0-54,-1 0 15,1 1 1,0-1-1,-1 1 0,1-1 0,0 1 0,0-1 0,0 1 0,-1-1 1,1 1-1,0-1 0,0 1 0,0-1 0,0 1 0,0 0 0,0-1 1,0 1-1,0-1 0,0 1 0,0-1 0,0 1 0,1-1 0,-1 1 1,0-1-1,0 1 0,0-1-15,14 60 403,15 74-91,-28-109-206,0-24-86,-1 0 1,0 0-1,0-1 1,0 1-1,0 0 1,0 0-1,0-1 1,0 1-1,0 0 1,0 0-1,0-1 1,-1 1-1,1 0 1,0 0-1,0-1 1,-1 1-1,1 0 1,-1-1 0,1 1-1,0-1 1,-1 1-1,1 0 1,-1-1-1,1 1 1,-1-1-1,0 1 1,1-1-1,-1 1-20,-1-3 32,1-1 0,0 1 0,0 0-1,0-1 1,0 1 0,0-1 0,0 1 0,1-1-1,-1 1 1,1-1 0,0 0 0,0-1-32,-2-20-8,1 1 1,2-1 0,0 0-1,1 1 1,2-1 0,0 1-1,2 0 1,5-15 7,-10 36-8,0 0 1,1 0-1,-1-1 0,1 1 0,-1 0 1,1 0-1,0 1 0,0-1 0,0 0 1,0 0-1,0 1 0,0 0 1,0-1-1,0 1 0,1 0 0,-1 0 1,0 0-1,1 0 0,-1 0 0,1 1 1,-1-1-1,1 1 0,-1 0 0,1-1 1,0 1-1,-1 0 0,1 1 1,-1-1-1,1 0 0,-1 1 0,2 0 8,0-1-9,0 1-1,0 0 1,-1 0-1,1 0 1,0 0-1,-1 1 1,1 0-1,-1-1 0,1 1 1,-1 0-1,0 1 1,0-1-1,0 1 1,0-1-1,0 1 1,-1 0-1,1 0 0,-1 0 1,0 0-1,1 0 1,-1 2 9,0 1-33,0 0-1,-1 0 1,1 0 0,-2 1-1,1-1 1,-1 0 0,1 1-1,-2-1 1,1 0 0,-1 4 33,-3 12-1106,-1 0 0,-3 8 1106,0 0-2140,0 3-1603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5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65 10293,'1'-2'302,"-1"-1"-1,1 0 1,0 1 0,-1-1 0,1 0 0,-1 1 0,0-1-1,0 0 1,0 1 0,0-1 0,0 0 0,-1 0 0,1 1-1,-1-1 1,0 1 0,1-1 0,-2-2-302,1 4 49,0 0 0,1 0 1,-1 0-1,1 0 0,-1 1 0,0-1 0,0 0 0,0 0 1,0 0-1,1 1 0,-1-1 0,0 0 0,0 1 1,0-1-1,0 1 0,-1-1 0,1 1 0,0-1 0,0 1 1,0 0-1,0 0 0,0-1 0,0 1 0,-1 0 0,1 0 1,0 0-1,0 0 0,0 1 0,0-1 0,0 0 1,-1 0-1,1 1 0,0-1 0,0 0 0,0 1 0,0-1 1,0 1-1,0 0 0,0-1 0,0 1 0,0 0 0,0 0 1,1-1-50,-10 7 102,2 0 0,-1 1 0,1 0 0,0 0 0,0 1 0,1 0 0,1 0 0,-1 0 0,1 1-102,-6 13 246,0 0-1,1 0 0,-3 11-245,-1 10 151,2 1 1,1-1-1,3 2 1,1 0-1,2 10-151,5-48 12,1 1-1,0 0 1,0 0-1,1 0 0,0-1 1,1 1-1,0 0 0,0-1 1,1 0-1,0 1 0,0-1 1,2 2-12,-2-5-1,0 0 1,1 0-1,0 0 1,0 0-1,0-1 1,0 1-1,1-1 1,0 0-1,0-1 1,0 1-1,0-1 1,0 0-1,1 0 1,0-1-1,-1 1 1,1-1 0,3 1 0,8 0-426,1 0 1,-1 0 0,0-2 0,0 0 0,1-1 0,-1 0-1,0-2 1,1 0 0,-1-1 0,0 0 0,8-4 425,1-5-2754,-3-3-1490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5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12582,'-11'-1'2432,"11"1"-2389,0 1 0,1-1-1,-1 0 1,0 0 0,0 0-1,0 0 1,0 0 0,0 0-1,0 0 1,0 0 0,0 0-1,0 0 1,0 1 0,0-1-1,0 0 1,0 0 0,0 0-1,0 0 1,0 0 0,0 0-1,0 0 1,0 0 0,0 0-1,0 1 1,0-1 0,-1 0 0,1 0-1,0 0 1,0 0 0,0 0-1,0 0 1,0 0 0,0 0-1,0 0 1,0 0 0,0 0-1,0 0 1,0 0 0,0 0-1,0 0 1,-1 1 0,1-1-1,0 0 1,0 0 0,0 0-1,0 0 1,0 0 0,0 0-1,0 0-42,10 17 391,1 8-57,-1 1 1,-1 1-1,-2-1 0,0 1 0,-2 1 1,2 20-335,-4-5 120,-2-1 0,-1 1 0,-3-1 0,-1 5-120,2-35 2,0 2 0,0 1-1,1 0 1,1 0-1,0 0 1,1 0-1,1 5-1,-2-20 0,0 0-1,1-1 1,-1 1-1,0 0 0,0 0 1,0 0-1,0 0 1,0-1-1,1 1 1,-1 0-1,0 0 1,0 0-1,0 0 1,0 0-1,1 0 1,-1 0-1,0-1 0,0 1 1,0 0-1,1 0 1,-1 0-1,0 0 1,0 0-1,0 0 1,1 0-1,-1 0 1,0 0-1,0 0 1,1 0-1,-1 0 1,0 0-1,0 1 0,0-1 1,1 0-1,-1 0 1,0 0-1,0 0 1,0 0-1,0 0 1,1 0-1,-1 1 1,0-1-1,0 0 1,0 0-1,0 0 0,0 0 1,1 0-1,-1 1 1,0-1-1,0 0 1,0 0-1,0 0 1,0 1-1,0-1 1,0 0-1,0 0 1,0 0-1,0 1 1,8-22-29,-8 20 22,8-24-121,1 1 0,1 0 0,1 0-1,2 0 129,-9 16-52,1 1 0,-1-1-1,2 2 1,-1-1 0,1 0-1,0 1 1,0 0 0,1 0-1,-1 1 1,1 0 0,1 0-1,-1 1 1,1 0 0,2-1 52,-9 4-8,1 0 0,0 1 0,-1-1 0,1 1 0,0 0 0,0-1 0,-1 1 0,1 0 0,0 0 1,0 0-1,0 0 0,-1 0 0,1 1 0,0-1 0,-1 0 0,1 1 0,0 0 0,-1-1 1,1 1-1,0 0 0,-1 0 0,1-1 0,-1 1 0,1 1 0,-1-1 0,0 0 0,1 0 0,-1 0 1,0 1-1,0-1 0,0 0 0,0 1 0,0-1 0,0 1 0,0 0 0,-1-1 0,1 1 0,0 0 1,-1-1-1,0 1 8,5 11 9,-2 0 0,0 0 0,0 0 0,-1 0 0,-1 2-9,0-3-4,5 30-183,7 59 279,2-35-3516,-9-52-874,1-6-2369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5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82 10485,'2'-2'300,"0"-1"0,0 1 0,-1-1 0,1 0 0,0 1 1,-1-1-1,0 0 0,0 0 0,0 0 0,0 0 0,0 0 0,-1 0 1,1 0-1,-1 0 0,0 0 0,0-1 0,0 1 0,0 0 0,-1 0 1,1 0-1,-1 0 0,0 0 0,1 0 0,-2-2-300,1 5 6,0-1 0,1 0 0,-1 1 0,0-1 0,0 1-1,1-1 1,-1 1 0,0-1 0,0 1 0,0 0 0,0-1 0,0 1 0,0 0 0,0 0 0,0 0-1,0-1 1,0 1 0,0 0 0,1 0 0,-1 1 0,0-1 0,0 0 0,0 0 0,0 0 0,0 1-1,0-1 1,0 0 0,0 1-6,-30 12-34,24-10 47,-7 4-26,0 1 1,0 0-1,0 1 0,1 0 1,0 1-1,-8 9 13,17-15 0,0 1 1,-1-1-1,2 1 0,-1 0 1,0 0-1,1 0 1,0 1-1,0-1 0,1 1 1,0 0-1,0 0 0,0 0 1,0 0-1,1 0 1,0 0-1,1 0 0,-1 0 1,1 6-1,1-3-13,-1-3-16,0-1 0,1 1 0,-1-1 1,1 0-1,1 1 0,0 1 29,-2-6-5,1 0 1,-1 0-1,1 0 0,-1 0 1,1 1-1,0-1 1,0 0-1,0 0 0,-1 0 1,1-1-1,0 1 1,0 0-1,0 0 0,0 0 1,0-1-1,1 1 1,-1 0-1,0-1 0,0 1 1,0-1-1,1 0 1,-1 1-1,0-1 0,0 0 1,1 0-1,-1 1 1,0-1-1,2 0 5,7-1 1,0 0 0,-1-1-1,1 0 1,0 0 0,-1-1 0,1 0 0,-1-1-1,0 0 1,0 0 0,2-2-1,1-1 1,-1 0 0,0-1 0,0-1 1,0 1-1,-1-2 0,-1 1 0,2-3-1,-4 3 13,-1 0-1,0 0 1,0-1-1,-1 0 1,0 0 0,1-4-13,-4 9 31,0-1 1,0 0 0,0 0-1,-1-1 1,0 1 0,0 0-1,-1 0 1,0-1 0,0 1 0,0 0-1,-1-6-31,-2 10 28,-1 7-10,-2 5 27,3 6-3,-1-1 0,2 1 0,0 0 0,1 0 0,0 14-42,9 80 28,-6-96-37,-2-5-102,6 35 103,-5-41-221,0 0 0,-1 0-1,1 0 1,0 0 0,1 0-1,-1 0 1,0-1 0,1 1 0,0-1-1,-1 1 1,1-1 0,1 2 229,9 1-2663,2-6-1448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2:5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9556,'0'0'120,"0"-1"-1,0 1 1,0-1 0,0 1-1,0 0 1,0-1-1,0 1 1,0-1-1,0 1 1,0 0-1,0-1 1,0 1-1,-1 0 1,1-1-1,0 1 1,0-1 0,0 1-1,0 0 1,-1-1-1,1 1 1,0 0-1,0-1 1,-1 1-1,1 0 1,0 0-1,-1-1-119,1 1 84,-1 1-1,1-1 1,0 0-1,0 1 1,-1-1-1,1 0 0,0 1 1,0-1-1,0 0 1,-1 1-1,1-1 1,0 1-1,0-1 1,0 0-1,0 1 0,0-1 1,0 0-1,0 1 1,0-1-1,0 1 1,0-1-1,0 0 1,0 1-1,0-1 0,0 1 1,0-1-1,0 0 1,0 1-1,1 0-83,4 38 1787,2 16-887,0 55-900,-7-96 9,-1-11-1,1 0 1,0 0-1,0 0 0,0 0 0,0 0 0,0 0 0,1 0 0,-1 0 0,1 0 1,1 3-9,-3-17-14,0 1-1,0-1 1,1 1 0,1-11 14,1 4-51,1 0-1,0 0 0,1 0 1,1 0-1,1 1 0,6-13 52,-10 23-15,1 0-1,0 0 1,1 1 0,-1-1-1,1 1 1,0 0-1,1 0 1,-1 0 0,1 0-1,0 1 1,0 0-1,0 0 1,1 0 0,-1 1-1,1-1 1,0 1-1,0 1 1,0-1 0,4 0 15,-7 2 3,0 1 0,-1 0 1,1-1-1,0 1 0,0 0 1,-1 0-1,1 1 0,0-1 1,0 0-1,-1 1 0,1 0 1,0 0-1,-1 0 0,1 0 1,-1 0-1,1 0 0,-1 0 1,0 1-1,1 0 0,-1-1 1,0 1-1,0 0 0,0 0 1,0 0-1,0 0 0,-1 0 1,1 0-1,-1 1 0,1-1 1,-1 1-1,1 0-3,3 8 40,-1 0 0,0 0 0,0 0 0,-1 1 1,0-1-1,0 10-40,0 8 92,-1 30-92,-2-40-67,0 1 1,2 0 0,0 0-1,1 0 1,3 7 66,-5-25-157,0 0 0,0 0 0,0 0 0,0 0 0,0 1 0,0-2 0,1 1 0,-1 0 0,1 0 0,-1 0 0,1-1 0,-1 1 0,1-1 0,0 1 0,0-1 0,0 0 0,0 1 0,0-1 0,0 0 0,0-1 0,0 1 0,1 0 0,-1 0 0,0-1 0,0 0 0,1 1 0,-1-1 0,0 0 1,1 0-1,-1 0 0,0 0 0,1-1 0,-1 1 0,0 0 0,1-1 157,8-2-560,0 0 0,1 0 1,-1-1-1,-1 0 0,1-1 1,3-3 559,1 1 70,-1-2 0,0 0 1,-1 0-1,0-2 1,0 1-1,-1-2 0,-1 1 1,0-2-1,7-9-70,-12 14 368,-1-1 0,1-1 0,-1 1 0,-1-1 0,0 0 0,0 0 0,-1 0-1,0 0 1,-1-1 0,0 1 0,-1-1 0,0 1 0,-1-1 0,0 1 0,-1-7-368,1 14 77,0 0 0,0 1 1,-1-1-1,1 0 0,-1 1 1,0-1-1,0 1 0,0-1 0,0 1 1,0-1-1,0 1 0,-1 0 1,1-1-1,-1 1 0,1 0 1,-1 0-1,0 0 0,0 0 0,0 0 1,0 1-1,0-1 0,0 1 1,-1-1-1,1 1 0,-1 0 1,1 0-1,-1 0 0,1 0 1,-1 0-1,1 1 0,-1-1 0,0 1 1,1-1-1,-1 1 0,0 0 1,1 0-1,-3 1-77,-6 0 56,-1 0 1,1 1-1,0 0 0,0 1 1,0 1-1,0 0 0,1 0 1,-4 3-57,0 0 74,0 0 1,1 1-1,0 1 1,0 0 0,1 1-1,1 0 1,-8 9-75,15-14 18,-1 0 1,1 0-1,0 0 0,0 1 1,1 0-1,-1 0 1,1 0-1,1 0 0,-1 0 1,1 0-1,0 1 1,0-1-1,1 1 1,0 0-1,0-1 0,1 1 1,0 0-1,0 4-18,0-8-7,0 0 0,1 0 0,-1 0 0,1-1 0,0 1-1,-1 0 1,1 0 0,0-1 0,1 1 0,-1 0 0,0-1 0,1 1-1,0-1 1,-1 0 0,1 1 0,0-1 0,0 0 0,0 0 0,1 0-1,-1-1 1,0 1 0,1 0 0,-1-1 0,1 0 0,-1 1 0,1-1-1,0 0 1,2 0 7,2 0 14,-1 0-1,1 0 1,0-1 0,-1 0-1,1 0 1,0-1-1,-1 0 1,1 0-1,-1-1 1,1 0-1,-1 0 1,1 0-14,8-4 137,-8 3 54,1 0 0,0 0 0,0 0 0,3 1-191,-9 1 26,0 1-1,0 0 1,0 0-1,0 0 1,0 0-1,0 0 1,0 0-1,0 0 1,0 1-1,0-1 1,0 1-1,0-1 1,0 1-1,0 0 1,0 0-1,0 0 1,0 0-1,-1 0 1,1 0-1,0 1-25,7 7 80,-1 0 0,0 1 0,0 0 0,-1 0 0,0 1 0,0 1-80,35 72 250,-36-71-243,11 25 17,-2 1 0,-1 1 0,-2 0 1,-2 0-1,-1 2 0,-3-1 0,-1 1 1,-2 0-1,-2-1 0,-1 1 0,-3 3-24,1-31 0,0 0 0,-1-1-1,0 1 1,-1-1 0,-1 0-1,0 0 1,-1-1 0,0 1-1,-1-1 1,0 0 0,-1-1-1,0 0 1,-1 0 0,3-5-8,1 0-1,-1 0 1,0-1 0,-1 0-1,1-1 1,-1 1 0,0-1 0,0 0-1,0-1 1,-1 0 0,1 0-1,-1 0 1,0-1 0,0 0 0,0-1-1,0 0 1,0 0 0,0-1-1,0 0 1,0 0 0,0-1 0,-6-1 8,8 1-1,0 0 0,1-1 1,-1 0-1,1 0 0,-1 0 0,1-1 1,0 1-1,0-1 0,0-1 1,0 1-1,1-1 0,-1 0 1,1 0-1,0 0 0,0 0 1,1-1-1,-1 0 0,1 1 0,0-1 1,0-1-1,0 1 0,0-4 1,-1-1-19,0-1-1,1 0 0,0 0 1,1 0-1,0 0 0,1-1 0,1 1 1,-1 0-1,2-1 0,0 1 0,0-5 20,4-6-36,0-1 0,1 1-1,1 0 1,2 1 0,0-1-1,1 2 1,1-1-1,0 2 1,2-1 0,0 2-1,2-1 1,0 2 0,9-8 36,32-27-106,2 2 1,2 4 0,31-17 105,-21 13 17,-57 41-15,8-5 16,-1-2-1,-1 0 0,0-1 0,-1 0 1,8-12-18,52-71 32,-61 74 159,-20 30 87,-35 4 13,13 3-215,0 2 1,1 0 0,1 1-1,0 2 1,0 1-77,8-5 53,0 2-1,0-1 1,1 2 0,1-1 0,1 2-1,0 0 1,-2 5-53,11-17 8,1-1 1,0 1-1,0 0 0,0 1 0,1-1 1,-1 0-1,1 0 0,0 1 0,0-1 1,1 0-1,-1 1 0,1-1 0,0 1 1,0-1-1,1 1 0,-1-1 0,1 0 1,0 1-1,0-1 0,0 0 0,1 1 0,-1-1 1,1 0-1,0 0 0,0 0 0,1-1 1,-1 1-1,1 0 0,0-1 0,0 0 1,0 0-1,0 1 0,1-2 0,-1 1-8,8 6-7,0-1 0,1 0 1,0-1-1,0 0 0,0-1 0,1 0 0,0-1 0,0 0 0,13 2 7,-5-3 12,0 0 1,1-2-1,-1-1 1,0 0-1,1-1 0,2-2-12,18-3-786,-1-1 0,32-9 786,70-27-5003,-114 33 201,-18 2-2791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0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37 2481,'-6'-4'5266,"3"-13"-2925,-1 3 265,4 13-2525,-1 1 1,1 0-1,0 0 1,-1 0-1,1 0 0,0 0 1,-1 0-1,1 0 1,0 0-1,-1 0 1,1 0-1,0 0 1,-1 0-1,1 0 0,0 0 1,0 0-1,-1 0 1,1 0-1,0 0 1,-1 0-1,1 0 1,0 0-1,-1 0 1,1 1-1,0-1 0,0 0 1,-1 0-1,1 0 1,0 1-1,0-1 1,-1 0-1,1 0 1,0 1-1,0-1 0,0 0 1,-1 1-1,1-1 1,0 0-1,0 0 1,0 1-1,0-1 1,0 0-1,0 1 0,0-1 1,0 0-1,0 1 1,0-1-1,0 0 1,0 1-1,0-1 1,0 0-1,0 1 0,0-1-81,0 3 15,1-1-1,0 0 0,-1 1 1,0-1-1,0 1 0,0-1 0,0 1 1,0-1-1,0 1 0,-1 1-14,0 7 44,-6 184 726,-1-8-451,8-138-270,3 1 0,6 36-49,-8-78-124,-1-5-53,0-1 0,1 1 0,-1 0 0,1-1-1,-1 1 1,1 0 0,0-1 0,0 1 0,0-1 0,0 1-1,0-1 178,2-5-5501,-5-5-571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0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11221,'0'-3'1761,"0"0"-1313,3 3 48,7-6-175,3 0 463,11 3-144,9 0-416,7 3-64,7 3-112,0 0 96,6 0 49,1 0-161,3-6-64,-7 0-129,-3-3-863,-11 0-849,-9 0-832,-7-3-1633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0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12774,'0'-1'101,"0"0"0,1 1 0,-1-1 0,1 0 0,-1 0 0,0 0 0,0 0-1,0 0 1,1 0 0,-1 0 0,0 0 0,0 0 0,0 0 0,0 0 0,-1 0 0,1 1 0,0-1 0,0 0 0,0 0 0,-1 0 0,1 0 0,0 0 0,-1 0 0,1 1 0,-1-2-101,1 5 143,-1 0-1,1 0 1,0 0 0,0-1 0,0 1 0,0 0 0,1 0 0,-1-1 0,1 2-143,79 339 1923,-73-310-2075,14 74 510,-16-32-2968,-4-59-572,1-8-1687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0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2 201 7235,'-1'1'353,"1"0"0,0 0 0,0 0 0,0 0 0,0 0-1,0 0 1,0 0 0,0 0 0,0 0 0,0 0 0,1 0-1,-1 0 1,0 0 0,1 0 0,-1 0 0,0-1 0,1 1-1,-1 0 1,1 0 0,0 0 0,-1 0-353,3-1 105,-1 0 0,0 0 0,0 0 0,0 0 0,0 0 0,0 0 1,0 0-1,0-1 0,0 1 0,0-1 0,0 0 0,1 1-105,13-5 31,30-6-12,25-12-19,-58 18-51,0-1 0,0 0 0,0-1 0,-1 0 0,1-1 0,-2 0 0,6-5 51,-15 11-6,-1 0-1,1 1 1,0-1-1,-1 0 1,1 0-1,-1 0 1,1 0-1,-1 0 1,0 0 0,0-1-1,0 1 1,0 0-1,0-1 1,-1 1-1,1 0 1,-1-1-1,0 1 1,1-1-1,-1 1 1,0-1-1,0 1 1,-1-1-1,1 1 1,0 0 0,-1-1-1,0 1 1,1-1-1,-1 1 1,-1-2 6,0 1 18,0-1 0,0 1 1,0 0-1,0 0 0,-1 0 0,1 0 1,-1 0-1,0 1 0,0-1 1,0 1-1,0 0 0,0 0 0,0 0 1,-1 0-1,1 0 0,-1 1 1,1-1-1,-1 1 0,-1 0-18,-3 0 46,-1 0-1,0 0 0,0 1 0,0 0 1,0 0-1,0 1 0,1 1 1,-1-1-1,0 1 0,-1 2-45,4-3 52,0 1-1,0 0 1,1 0-1,-1 1 0,1-1 1,-1 1-1,1 1 1,0-1-1,0 1 1,0 0-1,1 0 0,-1 0 1,1 1-1,0-1 1,0 2-52,0 0 81,1 1 0,0 0 0,1 0 0,-1 1 0,2-1 0,-1 0 0,1 1 0,0-1 0,0 1 0,1 5-81,0 1 43,1 1 0,0-1-1,1 0 1,1 0 0,0 2-43,-2-12 10,0 0 0,1 0 0,-1-1 0,1 1 0,-1-1 0,1 1 0,0-1 0,1 1-1,-1-1 1,0 0 0,1 0 0,0 0 0,0 0 0,0-1 0,0 1 0,0-1 0,3 2-10,2 0 13,1 0 0,0-1 1,0 0-1,0 0 0,0-1 0,0 0 1,0-1-1,1 0 0,0 0-13,109 5-13,-110-5-225,1-1 0,0 0 0,0-1 0,0 0 0,-1 0 0,1-1 0,-1-1 0,1 0 0,0 0 238,19-6-3020,9-4-1404,0-6-2032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0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13142,'-5'-11'1035,"-2"-3"574,6 14-1090,1 9-424,30 308 1711,-3-11-3100,-23-289-798,-4-16 1923,0-1 0,0 1 1,1-1-1,-1 0 0,0 1 0,0-1 0,0 1 0,0-1 0,1 0 1,-1 1-1,0-1 0,0 0 0,1 1 0,-1-1 0,0 0 0,1 1 0,-1-1 1,0 0-1,1 0 0,-1 1 0,0-1 0,1 0 0,-1 0 0,0 0 0,1 1 1,-1-1-1,1 0 0,-1 0 0,0 0 0,1 0 0,-1 0 0,1 0 0,-1 0 1,1 0-1,-1 0 0,0 0 0,1 0 169,6-7-5739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37 221 13574,'-3'-2'110,"0"0"0,1 0-1,-1 0 1,0 0 0,1-1-1,-1 0 1,1 1-1,0-1 1,0 0 0,0 0-1,0 0 1,0 0 0,1-1-1,-1 0-109,1 2 44,1-1-1,-1 0 1,1 1-1,0-1 1,0 0-1,0 0 1,0 1-1,0-1 1,0 0-1,1 1 1,-1-1-1,1 1 0,0-1 1,0 0-1,0 1 1,0-1-1,0 1 1,1 0-1,0-2-43,4-4 11,1 0 0,0 0 0,0 1-1,0 0 1,1 0 0,0 1 0,0 0 0,1 0-1,0 1 1,6-3-11,3-1-14,0 1 0,1 1 0,-1 0 0,1 2 0,4-1 14,-9 3-24,0 1 0,0 1 0,13-1 24,-23 2-13,0 0 1,-1 0-1,1 0 1,-1 1-1,1-1 0,-1 1 1,1 0-1,-1 0 1,1 0-1,-1 1 1,0-1-1,1 1 0,-1 0 1,0 0-1,0 0 1,0 0-1,1 2 13,-3-3-1,0 1-1,0-1 1,0 0-1,0 1 1,0 0-1,-1-1 0,1 1 1,-1-1-1,1 1 1,-1 0-1,0-1 1,1 1-1,-1 0 1,0-1-1,0 1 1,0 0-1,0-1 1,-1 1-1,1 0 1,0-1-1,-1 1 1,1 0-1,-1 0 2,-2 4 24,1 1 0,-1-1 0,-1 0 1,-3 6-25,-12 15 69,-2-1 0,-1-1 0,0-1 0,-2 0 0,-3-1-69,-28 30-73,45-38-27,10-15 94,0 1 1,0-1 0,0 0 0,0 1-1,0-1 1,0 0 0,0 1-1,0-1 1,0 0 0,0 1-1,0-1 1,0 0 0,1 1 0,-1-1-1,0 0 1,0 0 0,0 1-1,0-1 1,1 0 0,-1 0 0,0 1-1,0-1 1,1 0 0,-1 0-1,0 1 1,1-1 0,-1 0 0,0 0-1,1 0 6,2 1-35,1 0 0,0 0 0,0 0-1,0-1 1,-1 1 0,1-1 0,1 0 35,2 0-10,23 0 15,-1-1 1,9-3-6,49-1 14,-76 5-14,0 1 1,0 0-1,-1 1 0,1 0 0,-1 0 1,10 4-1,-19-6 5,1 1 0,-1-1 1,0 0-1,0 1 0,0-1 0,0 1 1,0-1-1,0 1 0,0 0 1,0-1-1,0 1 0,0 0 0,-1 0 1,1-1-1,0 1 0,0 0 0,-1 0 1,1 0-1,0 0 0,-1 0 1,1 0-1,-1 0 0,1 0 0,-1 0 1,0 1-1,0-1 0,1 0-5,-1 1 34,-1 0-1,1 0 1,-1 0-1,1 0 1,-1 0-1,1 0 1,-1 0-1,0-1 1,0 1-1,0 0 1,0-1-1,0 1 1,-1 0-1,1-1 1,0 1-34,-8 7 222,-1-1 0,1 1 0,-1-2 1,-6 5-223,15-12 2,-38 23 147,-1-2 0,-1-1-1,-1-3 1,-1-1-1,-6 0-148,-12 5-1071,57-20-1097,7-4-607,6 0-1136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0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11701,'4'-13'2412,"-3"26"-24,4 7-1920,1-1 0,1 1 0,4 5-468,12 34 293,-12-22-179,-1 1 1,-2 0 0,-1 1 0,-3-1-1,-1 1 1,-1 1 0,-3 14-115,-1-26-122,1-4-455,0 0 0,1 0-1,1 1 1,5 18 577,-2-28-3108,5-5-1678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0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98 13238,'-2'2'102,"1"0"0,-1 0 0,1 1 0,-1-1 0,1 0 0,0 1 0,0-1 0,0 1 0,0-1 0,1 1 0,-1 0 0,1-1 0,-1 1 0,1 0 0,0-1 0,0 1 0,0 0 0,0-1 0,1 3-102,0 4 171,1-1 1,0 0 0,0 0-1,0 0 1,4 7-172,2 1 95,0 0-1,2 0 1,0-1-1,11 14-94,-15-22 35,0 0 0,0 0 0,1 0 0,0-1 0,0 0 0,1-1 0,-1 1 0,1-2 0,1 1 0,2 1-35,-7-5 16,0 0-1,-1 0 0,1 0 1,0 0-1,0 0 1,0-1-1,0 0 0,0 0 1,0 0-1,0 0 0,0-1 1,-1 1-1,1-1 1,0 0-1,0 0 0,0-1 1,-1 1-1,1-1 0,-1 0 1,1 1-1,-1-2 0,0 1 1,0 0-1,0-1 1,0 1-1,0-1 0,0 0 1,-1 0-1,2-2-15,0 0 28,0 0 0,-1-1 0,0 1 0,0-1 0,0 1 0,-1-1 0,0 0 0,0 0 0,-1 0 0,1 0 0,-1 0 0,-1 0 0,1-1 0,-1 1 0,0 0 0,0 0 0,-1-1 0,0-2-28,-3-5 38,0 0-1,-1 1 1,0-1-1,-1 1 1,-1 0-1,0 1 1,0-1-1,-1 2 1,-1-1 0,-7-7-38,11 13 18,-1 0 1,0 0 0,-1 0-1,1 1 1,-1 0 0,0 0 0,0 1-1,-1 0 1,1 0 0,-1 1-1,0 0 1,0 0 0,0 1 0,0 0-1,-1 0 1,1 1 0,0 0-1,-8 0-18,-3 3 39,0 0 0,1 0 0,-1 2 0,1 0-1,0 2 1,-11 4-39,18-6-121,2 0 0,-1 1 0,0 0 0,1 1 0,0 0 0,0 0 0,1 1 0,0 0 0,0 0 0,0 1 0,1 0 0,-1 2 121,-1 7-2777,7-4-2511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1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77 662 6275,'-8'3'5346,"-4"-2"-3386,6-2 669,2 7-16,2-3-1585,5-5-752,21 11 417,-10-3-573,1-1 0,0-1-1,0 0 1,0-1 0,0-1-1,0-1 1,5 1-120,37-1 22,18-4-22,-41 1 42,431-34 74,-345 24-104,147-21-50,-91 9-23,34 6 61,-117 9 20,-1-5 1,-1-3-1,27-11-20,14-3-23,176-20 29,-59 12 1,-132 19-18,1 5 1,1 6-1,35 5 11,-65 0 62,34-7-62,-35 2 61,34 4-61,-29 0-34,-1-3 0,47-12 34,74-8-84,-156 24 67,4 0-38,20-7 55,356-55 37,-414 62-39,56-10-68,0 3 1,74 1 69,28 2 26,-85 2-20,29 5-6,47-1 50,133-20-50,-74 12 1,-17 2 60,-84 3-127,12 5 66,-46 1 18,97-12-74,-144 11 73,160-1 54,48-13-71,-237 12-8,227-17 13,-65 10 26,109-3 37,-279 13-82,-12-1 11,0 0 1,0 0 0,0 0 0,0 0 0,0 0-1,0 0 1,-1 0 0,1 0 0,0 0-1,0 0 1,0 0 0,0 0 0,0 0-1,0 0 1,0 1 0,0-1 0,0 0-1,0 0 1,0 0 0,0 0 0,0 0-1,-1 0 1,1 0 0,0 0 0,0 1 0,0-1-1,0 0 1,0 0 0,0 0 0,0 0-1,0 0 1,0 0 0,0 1 0,0-1-1,0 0 1,0 0 0,1 0 0,-1 0-1,0 0 1,0 0 0,0 0 0,0 0 0,0 1-1,0-1 1,0 0 0,0 0 0,0 0-1,0 0 1,0 0 0,0 0 0,1 0 2,-33 1 173,-6 9-138,-1-2 0,0-1 0,-37 2-35,-122-4 148,67-3-107,-85-2 164,15-2-141,91 5-34,51 0-16,0-3 1,-10-3-15,-10-1 109,-77 4-109,-80 16 172,126-7-141,-117 8 398,157-17-439,11-2 55,-176 17-61,59-2-19,134-9 16,-16 5 19,-18 2 14,-202 4 57,55-4-17,-149 23-494,-283 25 539,626-56-93,-1-1-48,0 2 0,0 1 0,-4 3 42,-20 4-2,0-2-1,0-3 1,-43 0 2,17-1-7,-15 6 7,-258 56 59,255-51-261,-90 5 202,45-7 26,-50 3 71,-34-8-97,125-7 2,52 2-23,1 2 0,-1 1 0,1 3 21,-63 12 17,64-14 32,-26 10-49,33-7-4,0-3-1,-20 2 5,-123 22 7,126-21-14,-82 8-57,41-7-85,8-2 134,45-6-37,1 1-1,-17 7 53,36-6-99,2 2-1,-1 2 1,-2 1 99,-3 2-78,-25 7 78,-48 12 61,48-20-249,0-3 0,-43 2 188,70-9-64,-97 4-182,114-11 252,11 3-6,-1 1 0,1 0 0,0-1 0,-1 1 1,1 0-1,-1 0 0,1-1 0,-1 1 1,1 0-1,-1 0 0,1 0 0,-1 0 0,1-1 1,0 1-1,-1 0 0,1 0 0,-1 0 0,1 0 1,-1 0-1,1 0 0,-1 1 0,1-1 1,-1 0-1,1 0 0,-1 0 0,0 0 0,-3 1-5,-1-1 0,1 1-1,-1-1 1,1-1-1,-1 1 1,1-1 0,-4 0 5,-2-8-227,6 2 176,2 4-27,0 0 1,0 0-1,0 1 0,-1-1 0,1 1 0,-1 0 0,1-1 0,-3 0 78,-2 0-9178,3 3 1369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1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61 6467,'8'-7'2843,"11"-13"-1288,-18 19-1497,-1 0 0,1 1 0,-1-1 0,1 0-1,-1 1 1,1-1 0,-1 0 0,1 0 0,-1 1 0,0-1 0,1 0 0,-1 0 0,0 0-1,0 1 1,0-1 0,0 0 0,0 0 0,0 0 0,0 0 0,0 1 0,0-1 0,0 0 0,0 0-1,0 0 1,-1 0-58,-4-4 1930,5 5-1879,0 0 0,0 0 0,0 0 0,-1 0 0,1 0 1,0 0-1,0 0 0,0-1 0,0 1 0,0 0 0,0 0 0,-1 0 1,1 0-1,0 0 0,0-1 0,0 1 0,0 0 0,0 0 0,0 0 0,0 0 1,0-1-1,0 1 0,0 0 0,0 0 0,0 0 0,0 0 0,0-1 1,0 1-1,0 0 0,0 0 0,0 0 0,0 0 0,0-1 0,0 1 1,0 0-1,0 0 0,0 0 0,0 0 0,0 0 0,0-1 0,1 1 1,-1 0-1,0 0 0,0 0 0,0 0 0,0 0 0,0 0 0,0-1 1,1 1-1,-1 0 0,0 0 0,0 0 0,0 0 0,0 0 0,1 0 1,-1 0-1,0 0 0,0 0 0,0 0 0,0 0 0,1 0 0,-1 0 1,0 0-1,0 0-51,0 0 45,0 0 0,0 0 1,0 0-1,0 0 0,0 0 1,-1 1-1,1-1 1,0 0-1,0 0 0,0 0 1,0 0-1,0 0 0,0 0 1,-1 0-1,1 0 0,0 0 1,0 0-1,0 0 0,0 0 1,-1 0-1,1 1 0,0-1 1,0 0-1,0 0 1,0 0-1,0 0 0,-1-1 1,1 1-1,0 0 0,0 0 1,0 0-1,0 0 0,0 0 1,-1 0-1,1 0 0,0 0 1,0 0-1,0 0 0,0 0 1,0 0-1,0 0 1,-1-1-1,1 1 0,0 0 1,0 0-1,0 0 0,0 0-45,0 0 115,0 0-75,-3 16-45,-5 20 93,3-1 0,1 1 0,1 0 0,3 24-88,-1-22 96,0 273 261,3-145-245,0 147 41,16 32-153,-14-314-76,-2-22-192,-1 0 0,0 0 0,0 0 0,-1 0 0,0 0 0,-1 1 0,0-1 0,0 2 268,1-11-68,0 0 0,0 0 0,0-1 1,-1 1-1,1 0 0,0 0 0,0 0 0,0 0 1,0 0-1,0-1 0,0 1 0,0 0 0,0 0 0,-1 0 1,1 0-1,0 0 0,0 0 0,0 0 0,0 0 1,0 0-1,0-1 0,-1 1 0,1 0 0,0 0 0,0 0 1,0 0-1,0 0 0,-1 0 0,1 0 0,0 0 1,0 0-1,0 0 0,0 0 0,-1 0 0,1 0 0,0 0 1,0 0-1,0 0 0,0 0 0,0 1 0,-1-1 1,1 0-1,0 0 0,0 0 0,0 0 0,0 0 0,0 0 1,-1 0-1,1 0 0,0 1 0,0-1 0,0 0 1,0 0-1,0 0 0,0 0 0,0 0 0,0 1 0,0-1 1,0 0-1,0 0 0,0 0 0,-1 0 0,1 0 1,0 1-1,0-1 0,0 0 0,0 0 0,0 0 0,0 1 68,-8-12-7531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1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 7443,'8'-12'2579,"2"-1"526,-9 15-1963,-3 11-311,-1 5-287,0 1 0,2 0 1,0-1-1,2 14-544,-1-4 334,0 13-80,-16 817 1253,5-544-1772,14-301-1507,-3-23-3819,-3-6 970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1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26 9732,'2'-6'952,"6"-11"814,-8 17-1715,1 0 1,-1-1 0,0 1-1,0 0 1,1 0 0,-1 0-1,0-1 1,1 1-1,-1 0 1,0 0 0,1 0-1,-1 0 1,0 0 0,1 0-1,-1 0 1,1 0-1,-1 0 1,0 0 0,1 0-1,-1 0 1,0 0 0,1 0-1,-1 0 1,0 0-1,1 0 1,-1 0 0,0 0-1,1 1 1,-1-1 0,0 0-1,1 0 1,-1 0-1,0 0 1,1 1 0,-1-1-1,0 0 1,0 1 0,1-1-1,-1 0 1,0 0-1,0 1 1,0-1 0,1 0-1,-1 1 1,0-1 0,0 0-1,0 1-51,18 26 425,-1 0-1,-2 2 1,-1-1-1,-1 2 1,-2 0-1,0 0 1,-3 1 0,0 0-1,-2 1 1,-1 3-425,4 45 166,-3 0 0,-4 0 0,-6 40-166,-10 45 142,-16 51-142,-5 41 14,28-178-65,4 1-1,3 15 52,0-86-43,0-3-100,0 0 0,0 1 0,1-1 0,0 0 1,0 0-1,0 0 0,1 0 0,0 0 0,2 5 143,-4-11-17,0-1-1,0 1 1,0 0-1,0 0 1,0 0-1,0 0 1,0-1-1,0 1 1,0 0-1,0 0 1,1 0-1,-1 0 1,0 0-1,0-1 1,0 1-1,0 0 1,0 0-1,0 0 1,0 0-1,1 0 1,-1 0-1,0 0 1,0-1-1,0 1 1,0 0-1,0 0 1,1 0-1,-1 0 1,0 0-1,0 0 1,0 0-1,0 0 1,0 0-1,1 0 1,-1 0-1,0 0 1,0 0-1,0 0 1,0 0 0,1 0-1,-1 0 1,0 0-1,0 0 1,0 0-1,0 0 1,1 0-1,-1 0 1,0 1-1,0-1 1,0 0-1,0 0 1,0 0-1,0 0 1,1 0-1,-1 0 1,0 0-1,0 1 1,0-1-1,0 0 1,0 0-1,0 0 1,0 0-1,0 1 18,3-21-899,-2 17 769,15-230-5697,-10 0 5619,-6 231 241,1-41 1575,-4-40-1608,1 66 1718,-1-1 0,-1 0 0,-4-11-1718,6 20 1680,10 22-1042,9 28-152,-4 1-392,-3 0 0,-1 0 0,-3 1 0,-1 0 0,-2 1 1,-2 21-95,-5 55 75,-16 87-75,15-183-1,4-20 0,0 1 0,0-1 0,0 1 0,1 0 0,-1-1 0,1 1 0,0 0 0,0-1 0,1 4 1,4-39-457,-10-249 401,21 354 238,-5 38-146,-6 1 1,-6 67-37,0-51-1605,0-139 1303,0 0-1,-1 1 1,0-1-1,-1 1 0,0-1 1,-3-6 302,-9-29-303,-8-75 582,5-2-1,6 0 0,4-56-278,5 118 1620,10 108-1067,-1-14-317,5 59-37,-5 0-1,-3 0 0,-9 84-198,-17 68-82,21-261-787,0 0 0,-1 1 0,-2-7 869,-4-20-387,1 3 75,-41-228-495,23 88 3257,62 404-494,14 267-1735,-48-470-293,0 0-1,-2 0 0,0 0 1,-3 11 72,3-33-11,0 0 1,0 0 0,0 0 0,0 0 0,0 0 0,0 0-1,0 0 1,0 0 0,-1 0 0,1 0 0,0 0-1,0 0 1,0 0 0,0 0 0,0 0 0,0 0-1,0-1 1,0 1 0,0 0 0,0 0 0,0 0-1,-1 0 1,1 0 0,0 0 0,0 0 0,0 0 0,0 0-1,0 0 1,0 1 0,0-1 0,0 0 0,0 0-1,0 0 1,-1 0 0,1 0 0,0 0 0,0 0-1,0 0 1,0 0 0,0 0 0,0 0 0,0 0-1,0 0 1,0 0 0,0 0 0,0 0 0,0 0 0,0 1-1,0-1 1,0 0 0,0 0 0,-1 0 0,1 0-1,0 0 1,0 0 0,0 0 0,0 0 10,-6-14-481,-6-23 35,-19-74 1023,5-1 1,4-2-1,-3-84-577,24 152 392,11 59-354,3 14 207,1 9-117,-2 1 1,-2 1-1,-1 0 1,-2 4-129,17 157 73,-18-97-168,-4-1 0,-5 20 95,0-86-227,2-30-82,1-22-30,0-205-1853,0-213 2906,3 522 260,6 8-974,2 43 147,-15 149-74,-2-89-64,6-52-363,-3-370-572,3-173 987,3 379-15,-3 18-44,0 0 1,0 0 0,0 0-1,0 0 1,0 0-1,0 0 1,0 0 0,0 0-1,0 0 1,0 0-1,0 1 1,0-1-1,0 0 1,0 0 0,0 0-1,0 0 1,0 0-1,0 0 1,0 0-1,0 0 1,0 0 0,0 0-1,0 0 1,0 0-1,0 0 1,0 1 0,0-1-1,0 0 1,0 0-1,1 0 1,-1 0-1,0 0 1,0 0 0,0 0-1,0 0 1,0 0-1,0 0 1,0 0-1,0 0 1,0 0 0,0 0-1,0 0 1,1 0-1,-1 0 1,0 0 0,0 0-1,0 0 1,0 0-1,0 0 1,0 0-1,0 0 1,0 0 0,0 0-1,0 0 1,0 0-1,1 0 1,-1-1-1,0 1 1,0 0 0,0 0-1,0 0 1,0 0-1,0 0 1,0 0-1,0 0 1,0 0-3,8 31 473,11 85-306,-4 1 0,-6 0 1,-4 0-1,-6 11-167,-1-64-152,-49-568-3214,40 362 3765,8 69 55,18 231 1588,-6 29-2042,-7 161 43,-2-231 182,-2-148-321,0 1 0,-3-5 96,-3-26-224,-25-254-157,57 829 1675,-24-492-1317,0-11 7,0 0 0,0 0-1,2 0 1,-1 0 0,1 0-1,3 7 17,-3-64-589,-15-380 434,14 420 249,1 15 40,2 23 172,6 105 158,-7 104-464,-7-156 4,-2 65-312,3-210-1499,-9-49 1807,5 59 66,2 0 0,2 0 0,4-30-66,1 70 165,2 16 6,2 17 181,5 34-427,-3 0-1,-3 1 1,-2 53 75,-3-109-170,0 1-526,0-1 0,0 1 0,0 0 1,0 0-1,-1-1 0,1 1 0,-1 0 1,0 1 695,-3-2-8898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2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1 517 9236,'15'-1'7532,"31"7"-6807,-13-2-327,76 5 6,0-5 0,53-8-404,6-10-669,41-14 669,-170 19-90,-1-1 1,33-14 89,3-1-3,-60 20 2,-13 2 3,-21 8 11,-54 19 6,-56 10-19,65-18-33,37-7-326,26-7-47,7-2-36,44-8 14,-3-2 453,68-18 16,35-12 150,-117 34-39,0 1 1,1 1 0,22 1-153,-55 3 12,0 0-1,0 0 1,0 0 0,0 0 0,0 0 0,0 0 0,0 0-1,0 1 1,0-1 0,0 0 0,0 0 0,0 0 0,0 0 0,0 0-1,0 0 1,0 0 0,0 0 0,0 0 0,0 0 0,0 0-1,0 0 1,0 0 0,0 1 0,0-1 0,0 0 0,0 0 0,0 0-1,0 0 1,0 0 0,0 0 0,0 0 0,0 0 0,0 0-1,0 0 1,0 0 0,0 0 0,0 0 0,0 0 0,0 0-1,1 0 1,-1 0 0,0 0 0,0 0 0,0 0 0,0 0 0,0 0-1,0 0 1,0 0 0,0 0 0,0 0 0,0 0 0,0 0-1,0 0 1,0 0 0,1 0-12,-12 6 190,-17 5-154,-99 21 301,0-6-1,-107 8-336,79-16 10,117-12-55,-1-2 0,-36-2 45,71-2-6,5 0-1,-1 0 0,0 0-1,0 0 1,0 0-1,0 0 1,0 0 0,0 0-1,0 0 1,1 0-1,-1 0 1,0 0 0,0-1-1,0 1 1,0 0-1,0 0 1,0 0 0,0 0-1,0 0 1,0 0-1,0 0 1,0-1 0,0 1-1,0 0 1,0 0-1,0 0 1,0 0 0,0 0-1,0 0 1,0-1-1,0 1 1,0 0 0,0 0-1,0 0 1,0 0-1,0 0 1,0 0 0,0-1-1,0 1 1,0 0 0,0 0-1,0 0 1,0 0-1,0 0 1,0 0 0,0 0-1,0 0 1,0-1-1,-1 1 1,1 0 0,0 0-1,0 0 1,0 0-1,0 0 1,0 0 0,0 0 6,0 0-15,0-1-1,1 1 0,-1 0 0,0 0 0,1 0 0,-1 0 0,0-1 0,1 1 0,-1 0 0,1 0 0,-1 0 0,0 0 0,1 0 0,-1 0 0,1 0 0,-1 0 0,0 0 0,1 0 0,-1 0 0,1 0 0,-1 0 0,0 1 0,1-1 0,-1 0 0,0 0 0,1 0 0,-1 0 0,0 1 0,1-1 0,-1 0 0,0 0 0,1 1 0,-1-1 0,0 0 17,3 2 5,0-1-1,0 0 1,0 0-1,0-1 1,0 1-1,0 0 1,0-1-1,0 0 1,0 0-1,0 0-4,30 0 41,67 0 100,34-7-141,59-14 31,201-17-481,-350 35 306,5 1 24,1-2 0,-1-3 0,36-10 120,-67 9 277,-18 8-269,0 0-1,0 0 1,0 0-1,0 0 1,0-1 0,0 1-1,0 0 1,0 0 0,0 0-1,0 0 1,0-1-1,0 1 1,0 0 0,0 0-1,0 0 1,0-1-1,0 1 1,0 0 0,0 0-1,0 0 1,0 0-1,0-1 1,0 1 0,0 0-1,0 0 1,0 0-1,0 0 1,0-1 0,-1 1-1,1 0 1,0 0 0,0 0-1,0 0 1,0 0-1,0-1 1,-1 1 0,1 0-1,0 0 1,0 0-1,0 0 1,0 0 0,-1 0-1,1 0 1,0 0-8,-32-10 454,20 7-493,-8-3 72,-1 2-1,0 1 1,0 1 0,0 0 0,0 2 0,0 0 0,-6 2-33,-43 5-4,-35 11 4,80-13 14,-74 14-1,13-1-133,-28-1 120,138-20-540,54-7 250,6 3 290,-24 5-80,194-7-1373,-182 3 1127,-1-4 0,37-10 326,114-41 762,-191 51 392,-124 34-304,-23 0-850,19-4 44,55-13 5,27-5-71,0 1 0,0 1 1,-8 2 21,16-2-389,10-2 61,18-2-47,-13 0 362,87-4-984,0-5 0,58-14 997,-97 14 36,-15 2 275,0-3 0,13-5-311,-105 14 2961,-22 4-2961,27 2 998,-37 10-998,110-12-737,28-3 436,94-10-988,121-27 1289,-194 26 32,-66 9-4,-7 2 37,-1 0 0,1 0 0,0-1 0,-1 1 0,1-1 0,-1 0 0,1 1 0,-1-1 0,1 0 1,-1-1-1,1 1 0,0-1-65,-3 1 53,-1 1-1,1-1 1,-1 1 0,1-1-1,-1 1 1,1-1 0,-1 1 0,0-1-1,1 1 1,-1-1 0,1 1 0,-1 0-1,0 0 1,1-1 0,-1 1 0,0 0-1,0 0 1,1 0 0,-1 0 0,0 0-1,0 0-52,-21-6 291,2 4-231,0 1 0,-1 0 0,1 2 0,0 0 0,-7 2-60,-99 19 116,122-21-116,-6 1-2,-27 5-269,0 2 1,1 1-1,-27 12 271,56-15-867,14-4 437,22-1 152,-26-2 242,57 1-441,0-3 1,0-3 0,1-3 476,179-35-95,-52 8 933,-172 33-698,-12 2-14,0 0 1,-1-1-1,1 1 0,-1-1 1,1 0-1,0 0 0,-1 0 1,0 0-1,1-1 0,0 0-126,-3 2 15,-1-1-1,0 1 1,0 0-1,0 0 1,0 0-1,0 0 1,0 0-1,0-1 1,0 1-1,0 0 1,0 0-1,0 0 0,0 0 1,0-1-1,0 1 1,0 0-1,0 0 1,0 0-1,0-1 1,0 1-1,0 0 1,0 0-1,0 0 0,0 0 1,0-1-1,0 1 1,0 0-1,0 0 1,0 0-1,0 0 1,0 0-1,-1-1 1,1 1-1,0 0 0,0 0 1,0 0-1,0 0 1,0 0-1,0 0 1,-1 0-1,1-1 1,0 1-1,0 0 1,0 0-1,0 0 0,-1 0 1,1 0-1,0 0 1,0 0-1,0 0 1,0 0-1,-1 0 1,1 0-1,0 0 1,0 0-1,0 0 1,0 0-1,-1 0 0,1 0 1,0 0-1,0 0 1,0 0-15,-15-2 59,-17-1 5,0 2 1,0 2 0,0 0 0,0 3-1,-5 1-64,-159 36 140,157-32-139,-225 60-92,219-54-312,28-5-172,17-10 566,0 0-1,0 1 1,0-1 0,0 0-1,0 0 1,0 0-1,0 1 1,0-1 0,0 0-1,0 0 1,0 0-1,0 1 1,0-1 0,0 0-1,0 0 1,1 1-1,-1-1 1,0 0 0,0 0-1,0 0 1,0 0-1,0 1 1,0-1 0,0 0-1,1 0 1,-1 0-1,0 0 1,0 1 0,0-1-1,0 0 1,1 0-1,-1 0 1,0 0 0,0 0-1,0 0 1,1 0-1,-1 0 1,0 0 0,0 1-1,1-1 1,-1 0 9,4 1-38,1 0 0,-1 0 0,1-1 1,-1 1-1,1-1 0,2 0 38,101-4-474,0-4 0,100-21 474,212-60-203,-375 78 207,0 1 481,29-12-485,-93 13 609,2 8-555,0 0 1,0 1-1,0 0 1,0 2-1,0 0 1,-3 1-55,-4 1 57,-34 5-44,1 3 1,1 2-1,-22 10-13,51-13-211,27-11 202,0 0 0,0 0-1,-1 0 1,1 0 0,0 0 0,0 0-1,-1 0 1,1 0 0,0 0 0,0 0-1,-1 0 1,1 0 0,0 0 0,0 1-1,0-1 1,-1 0 0,1 0 0,0 0-1,0 0 1,0 1 0,-1-1 0,1 0-1,0 0 1,0 0 0,0 1 0,0-1-1,0 0 1,0 0 0,-1 0-1,1 1 1,0-1 0,0 0 0,0 0-1,0 1 1,0-1 0,0 0 0,0 0-1,0 1 1,0-1 0,0 0 0,0 0-1,0 1 1,0-1 0,0 0 0,0 0-1,0 1 1,1-1 0,-1 0 0,0 0-1,0 0 1,0 1 0,0-1 0,0 0-1,0 0 1,1 1 9,13 3-390,12-1-580,0-1-1,-1-2 1,1-1 0,17-2 970,-29 2-390,243-31-2214,-73 6 4106,-92 17 288,-79 6-179,-15 0-163,-22 0-457,-53-1-619,-1 4-1,1 3 1,-29 7-372,78-7-33,12-1-60,-1 0 0,0 1 0,1 0-1,0 2 1,-11 3 93,27-8-5,0 0 0,0 0 0,0 0 0,0 0 0,0 0 1,0 0-1,-1 0 0,1 0 0,0 0 0,0 0 0,0 0 0,0 1 0,0-1 0,0 0 0,0 0 0,-1 0 0,1 0 0,0 0 0,0 0 0,0 0 0,0 0 0,0 0 0,0 0 1,0 0-1,0 1 0,0-1 0,0 0 0,0 0 0,0 0 0,-1 0 0,1 0 0,0 0 0,0 0 0,0 0 0,0 1 0,0-1 0,0 0 0,0 0 0,0 0 0,0 0 0,0 0 0,0 0 1,0 1-1,0-1 0,0 0 0,0 0 0,1 0 0,-1 0 0,0 0 0,0 0 0,0 0 0,0 1 0,0-1 0,0 0 0,0 0 0,0 0 0,0 0 0,0 0 0,0 0 0,0 0 1,1 0-1,-1 0 5,11 5-104,18 0 18,19-1-190,1-2 0,-1-2 1,38-6 275,144-25 136,-146 18 147,-214 13 944,59 6-1171,34 0-1014,85-4 748,0-2-1,1-2 0,25-6 211,143-28-775,-150 23 704,-31 6 178,15-3 598,-1 3 1,10 1-706,-125 7 167,0 4-1,0 2 0,-4 5-166,38-9-48,26-3 6,-1 0-1,1 0 1,-1 1-1,1 0 1,0 0 0,-1 0-1,1 1 1,0 0-1,-1 0 1,-1 1 42,12 0-768,7-2 602,105-6 130,1-4-1,-1-6 1,69-19 36,-186 34 28,0 0 1,0 0-1,0 0 1,0 0-1,0 0 1,0-1-1,0 1 1,0 0-1,0 0 1,0 0 0,0 0-1,0 0 1,0 0-1,0 0 1,0 0-1,0 0 1,0 0-1,0-1 1,0 1-1,0 0 1,0 0-1,0 0 1,0 0-1,0 0 1,0 0-1,0 0 1,1 0-1,-1 0 1,0 0-1,0 0 1,0 0-1,0 0 1,0 0 0,0 0-1,0-1 1,0 1-1,0 0 1,0 0-29,-16-2 291,-27 0-252,-31 5 19,1 2 1,0 4 0,0 3 0,-44 15-59,104-22-501,19-1-44,27 1 67,37-3 43,0-3-1,42-6 436,138-25-764,-187 24 684,379-59-939,-411 64 1039,-19 1 795,-28 3 86,-219 21 910,200-18-1709,-384 51 58,405-54-197,5 0-118,-1 0 0,1 0 1,0 1-1,0 0 0,0 1 1,-6 3 154,13-4-288,7 0 53,42 2-127,1-2 1,-1-2 0,1-2-1,11-4 362,-26 4-251,609-83-595,-630 83 924,5 0 330,-13 2-136,1-1 1,-1 1 0,0-1-1,1 0 1,-1 0 0,0-1 0,0 1-1,0-1 1,3-1-273,-34-1 1454,-66 9-1328,0 4 1,1 4-1,-55 16-126,115-22-301,24-3-21,9 0 124,12 2 13,10-4 66,0 0 0,0-2 0,0 0 0,0-2 0,4-1 119,16-1-266,350-40-1862,23-1 2842,-846 89 2391,419-41-3481,13 0-138,20 0-103,84-4-1306,-1-5 0,0-4 0,1-5 1923,-8 3-450,141-19 1938,-210 26 503,-26 2 372,-12 1-1524,-12 0-277,-19-1 16,8 0-513,0 2 0,-1 1 1,1 1-1,0 2 0,-14 3-65,45-6-38,0 0-1,-1 0 0,1 1 1,0-1-1,-1 0 0,1 0 0,0 1 1,0-1-1,-1 1 0,1-1 0,0 1 1,0 0-1,0-1 0,0 1 1,0 0-1,0 0 0,0 0 0,0 0 1,-1 0 38,3 0-34,-1 0 0,0-1 0,1 1 0,-1-1 0,1 1 1,-1 0-1,1-1 0,-1 1 0,1-1 0,-1 1 0,1-1 1,0 1-1,-1-1 0,1 0 0,-1 1 0,1-1 0,0 0 1,-1 0-1,1 1 0,0-1 0,0 0 0,-1 0 0,1 0 34,57 12-1327,-2-7-247,0-2 0,31-4 1574,113-12-1676,-131 8 1372,7-2 2353,-76 7-2012,0 0-1,0 0 0,0 0 1,0 0-1,0 0 0,0 0 1,0 0-1,0 0 0,0 0 0,0 0 1,0 0-1,0 0 0,0 0 1,0 0-1,0 0 0,0 0 1,0-1-1,-1 1 0,1 0 0,0 0 1,0 0-1,0 0 0,0 0 1,0 0-1,0 0 0,0 0 1,0 0-1,0 0 0,0 0 1,0 0-1,0 0 0,0 0 0,0-1 1,0 1-1,0 0 0,0 0 1,0 0-1,0 0 0,1 0 1,-1 0-1,0 0 0,0 0 0,0 0 1,0 0-1,0 0 0,0 0 1,0 0-1,0 0 0,0 0 1,0 0-1,0-1 0,0 1 0,0 0 1,0 0-1,0 0 0,0 0 1,0 0-1,0 0 0,1 0 1,-1 0-1,0 0 0,0 0 0,0 0-36,-11-4 882,-14-3-206,-21 2-397,-1 3 1,0 1-1,0 3 1,-15 3-280,-184 32 88,231-35-48,-14 3-17,-3 0-123,0 1 0,0 2-1,-18 7 101,41-10-283,9-1 44,16 2-226,9-3-149,0-2 0,1 0 0,-1-2 0,0-1 0,0-1-1,3-1 615,10-1-896,352-54-6228,-132 9 10063,-236 45-1695,-20 3 820,-33 3 1084,-47 5-1186,-335 32 561,374-30-2811,39-9 281,0 1 0,0 0 0,0 0 0,0 0 0,0 0 0,-1 0 0,1 0 1,0 0-1,0 0 0,0 0 0,0 0 0,0 0 0,0 0 0,0 0 0,-1 0 0,1 0 0,0 0 0,0 0 0,0 0 0,0 0 0,0 0 0,0 1 0,0-1 0,0 0 0,0 0 0,-1 0 0,1 0 0,0 0 0,0 0 0,0 0 0,0 0 0,0 0 0,0 0 0,0 0 0,0 0 0,0 1 0,0-1 0,0 0 0,0 0 0,0 0 0,0 0 0,0 0 0,0 0 0,0 0 1,0 0-1,0 1 0,0-1 0,0 0 0,0 0 0,0 0 0,0 0 0,0 0 0,0 0 0,0 0 0,0 0 0,0 1 0,0-1 0,0 0 0,0 0 0,0 0 0,0 0 0,0 0 0,0 0 0,0 0 0,0 0 0,0 0 0,0 1 7,20 2-257,32 1-1463,-1-3 0,0-3 0,25-4 1720,154-25-3674,-167 21 3470,75-13 313,183-23 5051,-305 45-4040,-19 4-138,-24 4 40,-99 22-104,119-26-1171,15 0 143,24 0 37,-24-3 12,89 5-1808,74-8 1869,97-16-448,79-3 639,-313 22-493,1 0-1,-1 3 1,1 1 302,-33-4-28,1 0 0,-1 1 0,0-1 0,1 1 0,-1 0 0,0 0 0,0 0 0,0 0 0,2 1 28,-4-2-3,0 0 0,1 0 0,-1 0 0,0 1 0,0-1 0,0 0 0,1 0 0,-1 1 0,0-1 0,0 0 0,0 0 1,1 1-1,-1-1 0,0 0 0,0 1 0,0-1 0,0 0 0,0 1 0,0-1 0,0 0 0,0 1 0,0-1 0,0 0 0,0 0 0,0 1 0,0-1 0,0 0 0,0 1 0,0-1 0,0 0 0,0 1 0,0-1 0,-1 0 0,1 1 0,0-1 0,0 0 3,-2 2-18,0 0 0,-1 0-1,1 0 1,-1 0 0,1 0-1,-1-1 1,1 0-1,-1 1 1,0-1 0,0 0-1,0 0 1,-1 0 18,-42 12-1183,-2-2 1,1-2 0,-36 2 1182,-151 3-1634,114-8 561,-110 6-1953,-133 9 2602,3 8 7540,273-23-4776,107-7-1091,1-1 1,17-4-1250,26-3 420,732-85-825,-412 45-471,-190 30-2057,-70 15-3610,-109 8 2797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2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74 163 13014,'-54'12'1585,"34"-3"-1585,37-9-1361,30-12 1361,33 0 432,27-3-80,30-6-352,13 0-1648,4 0-817,0 0-33,-10 0-1103</inkml:trace>
  <inkml:trace contextRef="#ctx0" brushRef="#br0" timeOffset="1">141 145 11349,'10'6'0,"36"-12"-1424,41-3-2530,27-12 2881,30 3 1073,9-9 705,1 6-705,-7-3-625,-16 0-751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2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96 283 9156,'-29'8'3288,"-34"11"326,60-17-4751,8-1 843,17-1 327,486-80 301,-353 52-799,-79 15 395,316-63-233,-351 63-33,-38 10 250,-9 1 78,-18 1 43,-537 63 2644,441-46-2034,109-13-609,24-1 56,43-2 70,-1-3 0,-1-2 0,30-8-162,-43 7-30,697-128-495,-707 126 542,-30 6 1,-7 2 3,-53 7 35,-356 75 465,220-40-327,177-38-156,18-3-37,0-1-1,0 0 1,0 0 0,0 0 0,0 0-1,0 0 1,0 0 0,1 0-1,-1 0 1,0 0 0,0 0-1,0 0 1,0 0 0,0 0 0,0 0-1,0 0 1,0 0 0,0 0-1,0 0 1,0 0 0,0 0 0,0 0-1,0 1 1,0-1 0,0 0-1,0 0 1,0 0 0,0 0 0,0 0-1,0 0 1,0 0 0,0 0-1,0 0 1,0 0 0,-1 0-1,1 0 0,31-2 38,303-45-152,157-49 114,-642 125 110,-128 28 908,204-35-1042,75-23 24,0 1 0,0 0-1,0 0 1,0 0 0,0 0 0,0 0-1,0 0 1,-1 0 0,1 0 0,0 0 0,0 0-1,0 0 1,0 0 0,0 0 0,0 0-1,0 0 1,-1 0 0,1 0 0,0 0 0,0 0-1,0 0 1,0 0 0,0 0 0,0 0-1,0 0 1,-1 0 0,1 1 0,0-1-1,0 0 1,0 0 0,0 0 0,0 0 0,0 0-1,0 0 1,0 0 0,0 0 0,0 0-1,0 0 1,0 1 0,-1-1 0,1 0 0,0 0-1,0 0 1,0 0 0,0 0 0,0 0-1,0 0 1,0 1 0,0-1 0,0 0 0,0 0-1,0 0 1,0 0 0,0 0 0,0 0-1,0 0 1,0 1 0,0-1 0,1 0-1,-1 0 1,0 0 0,0 0 0,0 0 0,0 0-1,0 0 1,0 0 0,0 0 0,0 1-1,0-1 1,0 0 0,13 2-9,20 0 5,84-12-1244,96-20 1248,-147 19-201,-32 6 54,4-1 163,-1-1 0,10-4-16,-47 11 10,-1 0 0,1 0-1,0 0 1,0-1 0,0 1-1,0 0 1,0 0-1,0 0 1,0 0 0,0 0-1,0 0 1,0 0 0,0 0-1,0 0 1,0-1 0,0 1-1,0 0 1,0 0 0,0 0-1,0 0 1,0 0 0,0 0-1,0 0 1,0 0-1,0-1 1,0 1 0,0 0-1,0 0 1,0 0 0,0 0-1,0 0 1,0 0 0,0 0-1,0 0 1,0 0 0,0-1-1,0 1 1,1 0 0,-1 0-1,0 0 1,0 0-1,0 0 1,0 0 0,0 0-1,0 0 1,0 0 0,0 0-10,-13-2 104,-31 3 591,0 2 0,0 2 0,-14 5-695,-22 9-4102,72-16-3472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2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37 8868,'1'-1'122,"-1"0"-1,1 0 1,-1 0 0,0 0-1,1 0 1,-1 0 0,0 0-1,0 0 1,0 0-1,0 0 1,0 0 0,0 0-1,0 0 1,0 0 0,0 0-1,-1 0 1,1 0 0,0 0-1,-1 0 1,1 0 0,0 0-1,-1 0 1,1 0-1,-1 0 1,0 0 0,1 0-1,-1 1 1,0-1 0,1 0-1,-1 0 1,0 1 0,0-1-1,0 0-121,-1 0 103,1 1 1,-1-1-1,1 1 0,-1-1 0,0 1 0,1-1 0,-1 1 0,0 0 0,1 0 0,-1 0 1,0 0-1,1 0 0,-1 0 0,1 0 0,-1 1 0,0-1 0,1 0 0,-1 1 0,-1 0-103,2 1 92,1 0-1,-1 0 0,1 0 1,-1 0-1,1 0 0,0 0 0,0 0 1,0 0-1,0 0 0,0 0 1,0 0-1,0-1 0,1 1 0,0 1-91,-1 4 163,18 120 441,-3-32-458,1 95 5,-8-81-358,12 53 207,-15-140-407,3 12-421,-8-32 509,1 0-1,-1 0 1,0-1-1,0 1 1,0 0 0,0 0-1,0 0 1,-1-1-1,1 1 1,0 0-1,-1 0 1,0-1 0,1 1-1,-2 1 320,-4 2-3778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2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9700,'-1'2'95,"0"-1"-1,1 1 0,-1 0 0,0 0 0,1 0 0,-1 0 0,1 0 0,0-1 0,-1 1 0,1 0 0,0 0 1,0 0-1,1 0 0,-1 0 0,0 0 0,0 0 0,1 0 0,0 0 0,-1 0 0,1-1 0,0 1 1,0 0-1,-1 0 0,2-1 0,-1 1 0,1 1-94,4 4 157,0 0-1,1-1 1,0 1 0,0-1-1,3 1-156,-6-3 268,102 74 1775,-53-41-1830,-2 3 0,-1 2-1,12 16-212,-32-25 138,-2 1 0,-1 2 1,-1 1-1,-2 1 0,-2 1 0,-2 0 0,-1 2 0,-2 0 0,-2 2 0,0 8-138,-5-15 137,-2 1 1,-2 1-1,-1-1 0,-2 1 0,-1 0 1,-3 0-1,0 0 0,-3 0 1,-1-1-1,-2 0 0,-1 0 0,-4 6-137,-2-2 136,-2 0 0,-2-1 1,-1-1-1,-2-1 0,-16 21-136,21-35-216,-1-1 1,-2-1-1,0-1 1,-1 0 0,-1-2-1,-1 0 1,-1-1-1,-24 14 216,36-26-920,-1 0-1,0 0 1,0-1-1,0 0 1,-1-1 0,-1-1 920,-27 2-6307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2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30 5907,'5'-8'3121,"10"-12"288,-14 20-3345,-1 0 0,1-1 0,-1 1 0,1 0 0,-1 0 0,1 0 0,-1 0 0,1 0 0,-1 0 0,1 0 0,-1 0 0,1 0 0,-1 0 0,1 0 0,-1 0 0,1 0 0,-1 0 0,1 0 0,-1 0 0,1 0 0,-1 1 0,1-1 0,-1 0 0,1 0 0,-1 1 0,1-1-1,-1 0 1,0 1 0,1-1 0,-1 0 0,1 1 0,-1-1 0,0 1 0,0-1 0,1 1 0,-1-1 0,0 1 0,0-1 0,1 1 0,-1-1 0,0 1 0,0-1-64,0 1 24,92 157 2723,-73-121-2689,-2 2 0,-1 1 1,2 12-59,-6-9-6,-1-1 0,-3 2 0,3 43 6,-9-60-177,-1 1 1,-2 0 0,-1 0 0,-1-1 0,-1 1-1,-7 24 177,10-50-47,-11 35-474,11-35 450,0 0 1,0 0-1,0 0 1,0 0-1,-1 0 1,1 0-1,-1 0 1,1-1-1,-1 1 1,1 0-1,-1-1 1,0 1 0,0-1-1,-2 1 71,4-1-47,-1-1 0,0 0-1,0 0 1,0 0 0,1 0-1,-1 0 1,0 0 0,0 0 0,0-1-1,1 1 1,-1 0 0,0 0 0,0 0-1,1-1 1,-1 1 0,0 0 0,1-1-1,-1 1 1,0-1 0,1 1 0,-1-1-1,0 1 1,1-1 0,-1 0-1,1 1 1,-1-1 0,1 1 0,-1-1-1,1 0 1,0 0 0,-1 1 0,1-1-1,0 0 1,-1 0 0,1 0 47,-11-30-519,11 30 520,-14-65 54,3 0 0,-2-66-55,1 16 515,1 28-77,-15-164 1813,26 238-2120,2 11-41,7 24 206,8 54 7,-3 0-1,-3 1 0,-3 5-302,5 229-63,-7-115 97,-6-184-93,1 13-39,-1-24 96,0 0 1,0 0-1,0 0 0,0 0 1,0 0-1,0 0 0,0 0 1,0 0-1,0 0 0,0 0 1,0 0-1,-1 0 1,1-1-1,0 1 0,0 0 1,0 0-1,0 0 0,0 0 1,0 0-1,0 0 0,0 0 1,0 0-1,0 0 0,0 0 1,0 0-1,0 0 0,0 0 1,0 0-1,0 0 0,0 0 1,0 0-1,0 0 0,-1 0 1,1 0-1,0 0 0,0 1 1,0-1-1,0 0 0,0 0 1,0 0-1,0 0 0,0 0 1,0 0-1,0 0 1,0 0-1,0 0 0,0 0 1,0 0-1,0 0 0,0 0 1,0 0-1,0 0 0,0 0 1,0 0-1,0 0 0,0 0 1,0 0-1,0 0 2,-5-13-182,-18-74 102,5 0 0,3-1 0,4-5 80,4 44-16,3 19 8,-10-75-101,0-104 109,23 238 187,23 177 567,2 176-754,-31-334 33,0-18-273,-2 0 1,-1 0-1,-1 0 1,-2 2 239,3-32-15,0 0-1,0 0 1,0 0-1,0 1 1,0-1 0,0 0-1,0 0 1,0 0 0,0 0-1,0 1 1,0-1-1,0 0 1,0 0 0,0 0-1,0 0 1,0 1 0,0-1-1,0 0 1,0 0-1,-1 0 1,1 0 0,0 0-1,0 0 1,0 1 0,0-1-1,0 0 1,-1 0-1,1 0 1,0 0 0,0 0-1,0 0 1,0 0 0,0 0-1,-1 0 1,1 0 0,0 0-1,0 0 1,0 0-1,-1 0 1,1 0 0,0 0-1,0 0 16,-8-5-421,-4-11 5,0-5 451,0 0 1,2-1-1,1 0 1,0-1-1,2 0 1,1 0-1,0-1 1,2 1-1,1-1 1,1 0-1,0 0 1,2 0-1,3-21-35,-1 35 27,1 11 112,3 18 407,5 46 129,-2 1 0,-3-1 0,-3 46-675,-13 87 542,0 42-886,10-240 323,1 0 1,-1 0-1,0 1 1,0-1 0,0 0-1,0 0 1,0 1-1,0-1 1,0 0 0,0 0-1,0 1 1,0-1-1,0 0 1,0 0 0,0 0-1,0 1 1,0-1-1,0 0 1,0 0-1,0 1 1,-1-1 0,1 0-1,0 0 1,0 1-1,0-1 1,0 0 0,0 0-1,-1 0 1,1 0-1,0 1 1,0-1-1,0 0 1,0 0 0,-1 0-1,1 0 1,0 0-1,0 1 21,-7-9-663,-5-17 185,-8-28 507,2 0 0,3-1 0,2-1 0,2 0 0,3-1 0,2 0 0,3 0 0,2 0 0,4-25-29,1 40 128,-4 40-118,0 1-1,0-1 0,0 0 0,0 0 0,0 1 1,0-1-1,0 0 0,1 1 0,-1-1 1,0 0-1,1 0 0,-1 1 0,0-1 0,1 1 1,-1-1-1,1 0 0,-1 1 0,1-1-9,6 7 263,6 25 280,-12-26-469,18 56 68,-3 0 0,-3 1-1,-2 1 1,-3 0 0,-3 6-142,0 72-989,-12 106 989,6-225-379,2-15 78,-1 1 1,-1 0-1,1 0 0,-1-1 0,-1 1 1,1 0-1,-1-1 0,0 1 0,-1-1 1,0 0-1,-3 5 301,6-11-86,0 0 0,-1-1 0,1 1-1,-1-1 1,1 1 0,-1 0 0,0-1 0,1 0-1,-1 1 1,0-1 0,1 1 0,-1-1 0,0 0 0,1 1-1,-1-1 1,0 0 0,1 0 0,-1 1 0,0-1 0,0 0-1,1 0 1,-1 0 0,0 0 0,0 0 0,0 0 0,1 0-1,-1 0 1,0-1 0,0 1 0,1 0 0,-1 0-1,0-1 1,1 1 0,-1 0 0,0-1 0,1 1 0,-1 0-1,0-1 87,-2-2-80,0 1 0,0-1 0,0 1-1,1-1 1,-1 0 0,1 0 0,-2-2 80,-4-8 69,1-1 1,0 0 0,0-1-1,1 0 1,1 0 0,1 0-1,0 0 1,1-4-70,-3-18 92,1 0 0,2-37-92,2 34 216,2 0 0,3 0 0,0 0-1,3 0 1,1 1 0,2 0 0,2 0-1,7-14-215,-18 52 14,18-40 637,-17 39-580,-1-1 0,0 1 0,1 0 0,0 0 0,-1 0 0,1 0 0,0 0 0,0 0 0,0 1 0,0-1 0,0 1 0,1-1 0,1 0-71,-3 2 29,-1-1 0,1 1-1,0 0 1,0 0 0,0 0 0,0 0 0,0 0 0,0 0 0,0 0 0,0 0-1,0 0 1,0 0 0,0 1 0,0-1 0,0 0 0,0 1 0,0-1 0,0 0-1,-1 1 1,1-1 0,0 1 0,0-1 0,0 1 0,-1 0 0,1-1 0,0 1-1,-1 0 1,1 0 0,0-1 0,-1 1-29,17 29 635,-17-29-610,7 16 148,-1 0-1,-1 0 1,-1 0-1,0 1 1,0 13-173,1 25 355,-2 9-355,-3-64 6,-2 134 611,-18 122-617,1-16-96,9-105-2025,9-125 1164,0-10-231,0-5-1984,0-16-2186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2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6835,'4'-10'766,"-4"7"-535,1-1-1,1 1 1,-1-1-1,1 1 1,-1 0-1,1-1 1,0 1 0,0 0-1,0 0 1,0 0-1,1 0 1,-1 1-1,1-1 1,0 0-231,-2 3 45,-1 0 0,1 0 0,-1 0 0,0 0 0,1 0 0,-1 0 1,1 0-1,-1 0 0,0 0 0,1 0 0,-1 0 0,1 0 0,-1 0 0,0 1 0,1-1 0,-1 0 0,1 0 0,-1 0 1,0 0-1,1 1 0,-1-1 0,0 0 0,1 0 0,-1 1 0,0-1 0,0 0 0,1 1 0,-1-1 0,0 0 0,0 1 1,1-1-1,-1 0 0,0 1 0,0-1 0,0 1 0,0-1 0,0 0 0,0 1 0,1-1-45,4 21 963,-5-18-749,10 60 852,-3 1 0,-3-1 0,-3 1-1066,-9 193 565,1-25-633,6-186-198,1 12-541,1-29-4403,-1-47 1381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18 12582,'0'-2'120,"1"1"0,-1 0 0,1-1-1,-1 1 1,1-1 0,0 1 0,0 0 0,0 0 0,0-1 0,-1 1 0,1 0 0,1-1-120,3 6 748,0 13-81,6 46-142,-3 0-1,-3 1 1,-3-1-1,-2 1 0,-6 35-524,-9 33-390,-5 0-1,-11 18 391,23-118-1243,10-49-2512,3-34 1387,1-205 986,-15 2 6998,8 240-4789,1 28-207,0 9-26,-22 553 1572,19-248-2352,6-299-154,-2-21-11,-3-14-394,-32-235-42,3-112 787,32 300 70,1 45 162,0 32 325,-2 146 725,-11 65-1282,-1 73-497,11-298 134,0-12-331,0-19-346,-7-212-1147,2 120 1778,5-1 1,13-105 408,-10 203 102,1-1 1,1 0 0,0 1 0,1 0-103,1 5 247,-1 13 490,1 20 493,4 81-522,-4 0-1,-5 0 1,-5 0-708,1 3 134,4 282-54,-4-374-488,3-14 376,-1 0 0,1 0-1,-1-1 1,1 1-1,-1 0 1,1-1-1,0 1 1,-1-1 0,1 1-1,0 0 1,-1-1-1,1 1 1,0-1-1,0 1 1,-1-1 0,1 1-1,0-1 1,0 1-1,0-1 1,0 1-1,0-1 1,-1 1-1,1-1 1,0 1 0,0-1-1,0 0 1,1 1 32,-7-38-826,2 0 0,1-1 0,3 1 0,2-30 826,-1 52-234,21-496-1396,-24 478 3694,-2 73-278,-8 148-302,-8 218-670,20-311-1005,4 1-1,4 0 0,8 21 192,2-18-1615,-13-75-1612,-17-96 2757,4 0 0,4 0 1,2 0-1,5-24 470,3 11 1551,18-83-1551,-14 121 536,-9 47-485,-1 0 1,0 0-1,0 0 0,0 0 1,1 0-1,-1 0 0,0 0 1,1 0-1,-1 1 0,1-1 0,-1 0 1,1 0-1,0 0 0,-1 1 1,1-1-1,0 0 0,-1 1 1,1-1-52,-1 1 43,1 0 1,-1 1 0,1-1 0,-1 0 0,0 0 0,1 0 0,-1 1 0,0-1 0,1 0-1,-1 0 1,0 1 0,1-1 0,-1 0 0,0 1 0,0-1 0,0 0 0,1 1 0,-1-1-1,0 0 1,0 1 0,0-1 0,0 0 0,1 1 0,-1-1 0,0 1 0,0-1 0,0 1-44,8 38 1511,-8-37-1513,6 60 575,-2 1 1,-3-1-1,-6 53-573,-31 187 564,26-232-578,8-47-518,1 1 0,0 10 532,1-22-787,1-57-2203,-4-146 1129,-1 133 1141,-3-88 809,4 0 4878,2 143-4380,0 15-275,-1 24 211,2-27-459,8 646 1096,-3-593-1912,-5-55 197,-4-15-172,-5-23-249,9 30 972,-12-49 31,2-1 1,2 0 0,2 0-1,3-1 1,2 1 0,2-1-1,3 0 1,1 1-28,2 14 688,-7 38-681,0-1 0,0 0 0,0 0 1,0 0-1,1 0 0,-1 0 0,0 0 0,0 0 0,0 0 0,0 1 0,0-1 0,0 0 0,0 0 0,1 0 0,-1 0 0,0 0 0,0 0 0,0 0 0,0 0 0,0 0 0,1 0 0,-1 0 0,0 0 1,0 0-1,0 0 0,0 0 0,0 0 0,1 0 0,-1 0 0,0 0 0,0 0 0,0 0 0,0 0 0,0 0 0,1-1 0,-1 1 0,0 0 0,0 0 0,0 0 0,0 0 0,0 0 0,0 0 1,0 0-1,0 0 0,1-1 0,-1 1 0,0 0 0,0 0 0,0 0 0,0 0 0,0 0 0,0 0 0,0-1 0,0 1 0,0 0 0,0 0-7,2 10 152,0-1 0,-1 1 1,0 0-1,0 0 0,-1 2-152,0 13 130,10 491 959,-3-399-3560,-11-213 898,-5-16 1573,-4-75 23,12 147-55,0-24 1446,6-55-1414,-3 107 249,0 14-69,0 20 154,7 97 307,11 108 52,-11-162-506,2-1 0,10 29-187,-20-92-4,0 5-63,1-1 0,-1 1 0,1-1 0,1 0 0,-1 1 0,3 3 67,-5-9-8,0 0 0,0 0 0,0 0-1,0 0 1,0 0 0,0 1 0,0-1 0,0 0 0,0 0-1,1 0 1,-1 0 0,0 0 0,0 0 0,0 0 0,0 0-1,0 0 1,0 1 0,0-1 0,0 0 0,0 0 0,0 0-1,0 0 1,1 0 0,-1 0 0,0 0 0,0 0-1,0 0 1,0 0 0,0 0 0,0 0 0,0 0 0,1 0-1,-1 0 1,0 0 0,0 0 0,0 0 0,0 0 0,0 0-1,0 0 1,0 0 0,1 0 0,-1 0 0,0 0 0,0 0-1,0 0 1,0 0 0,0 0 0,0 0 0,0 0-1,0 0 1,0-1 0,1 1 0,-1 0 0,0 0 0,0 0-1,0 0 1,0 0 0,0 0 8,2-10-104,-3-14 127,-5-35 86,2 1 0,3-1-1,3 1 1,7-46-109,-5 89 165,-2 14-51,3 23 20,-5-17-117,36 322 265,-35-309-284,-2-24-3,0 0 0,0 0 0,-1 0 0,0 0 0,0 0 0,0 1-1,0-1 1,-1 1 0,-1-3 5,3 8 8,1 0-1,0-1 0,0 1 0,0 0 0,-1 0 0,1 0 0,0-1 1,0 1-1,-1 0 0,1 0 0,0 0 0,0 0 0,-1-1 0,1 1 1,0 0-1,0 0 0,-1 0 0,1 0 0,0 0 0,-1 0 0,1 0 1,0 0-1,0 0 0,-1 0 0,1 0 0,0 0 0,-1 0 0,1 0 1,0 0-1,-1 0 0,1 1 0,0-1 0,0 0 0,-1 0 1,1 0-1,0 0 0,0 1 0,-1-1 0,1 0 0,0 0 0,0 0 1,0 1-1,-1-1 0,1 0 0,0 0 0,0 1 0,0-1 0,0 0 1,0 0-1,-1 1-7,-6 15 30,6-13-12,-13 34-60,1-5-407,2 0-1,1 1 1,-1 13 449,9-24-3716,7-6-4149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43 2257,'-1'-2'545,"0"1"0,0-1 1,0 0-1,0 1 0,0-1 0,0 1 1,-1-1-1,1 1 0,0-1 0,-1 1 0,1 0 1,-1 0-1,1 0 0,-2-1-545,-29-10 2184,16 9-1544,1 1 0,-1 0 0,-3 2-640,18 0 4,-28-1 373,0 1-1,-1 2 0,1 1 0,-1 2-376,-132 16 171,134-16-145,1 0 1,-26 10-27,22-6-123,16-3-185,15-6 303,0 0-1,0 0 1,0 0-1,0 0 1,0 0 0,0 0-1,0 0 1,0 0 0,0 0-1,0 0 1,0 0-1,1 0 1,-1 0 0,0 0-1,0 0 1,0 0-1,0 0 1,0 0 0,0 0-1,0 0 1,0 0 0,0 0-1,0 0 1,0 0-1,0 0 1,0 0 0,0 1-1,0-1 1,0 0-1,0 0 1,0 0 0,0 0-1,0 0 1,0 0 0,0 0-1,0 0 1,0 0-1,0 0 1,0 0 0,0 0-1,0 0 1,0 1-1,0-1 1,0 0 0,0 0-1,0 0 1,0 0 0,0 0-1,0 0 1,0 0-1,0 0 1,0 0 0,0 0-1,0 0 1,0 0-1,0 0 1,0 0 0,0 0-1,0 0 1,0 0 0,0 1-1,0-1 1,0 0-1,0 0 1,-1 0 0,1 0 5,30 1-92,58-4 140,0-4 1,-1-4-1,0-3 0,36-13-48,-113 24 530,-16 4-42,-20 4-124,-366 84 1775,186-50-3545,335-63-5064,-10 3 3944,-56 9 2322,54-13 730,-44 2 3543,-72 23-3989,-1 0 0,1 0-1,-1 0 1,1 0 0,-1 0-1,1-1 1,-1 1 0,1 0-1,-1 0 1,1 0 0,-1-1-1,1 1 1,-1 0 0,0-1 0,1 1-1,-1 0 1,0-1 0,1 1-1,-1 0 1,0-1 0,1 1-1,-1-1 1,0 1 0,0 0-1,1-1 1,-1 1 0,0-1-1,0 1-79,-11-7 1259,-25 2-203,-27 2-183,0 3 0,0 3 0,-35 7-873,10-2-4403,-25-3 4403,150-8-6793,13-3 2578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1123 49 5795,'67'-18'3825,"-27"3"-335,-33 6-1089,-27 3-816,-30 6-273,-17 0-527,-17 3 111,-9 3-672,-8 3 48,8 3-256,13-6 128,16-3-144,24 0-560,20 0-1201,17-3-1184,16 0-929,17 3-31</inkml:trace>
  <inkml:trace contextRef="#ctx0" brushRef="#br0" timeOffset="1">836 34 11877,'-17'-3'2770,"-16"-3"-1186,-17 0-527,-11 3-241,-9 3 33,0 3-49,0 0-672,-7 9-128,-10 6-592,-7 3-1185,1 3 1233,19-3-1105,34-3-2625,40-12 816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46 2801,'84'-18'3842,"-31"9"-1313,-26 0 625,-24 3-1330,-23 3-1759,-20 3 303,-17 3-336,-6 3-32,-11 3-753,11 3-2128,9 0-3202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2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31 6803,'1'-7'4140,"5"-16"-2360,-6 29 917,-2 46-1693,-2 1 0,-2-1 0,-12 49-1004,14-82 50,-1-1 20,2 0 0,-1 13-70,3-27-29,1 0 0,0-1 1,0 1-1,0 0 0,0 0 0,1 0 0,0 0 1,-1 0-1,2 0 0,-1-1 0,0 1 1,1 0-1,-1-1 0,3 4 29,-4-7-33,0 0-1,0 0 1,0 0 0,0 1-1,0-1 1,0 0 0,1 0-1,-1 0 1,0 0 0,0 0-1,0 0 1,0 0 0,0 0-1,0 0 1,0 0-1,0 0 1,0 1 0,0-1-1,1 0 1,-1 0 0,0 0-1,0 0 1,0 0 0,0 0-1,0 0 1,0 0 0,0 0-1,1 0 1,-1 0 0,0 0-1,0 0 1,0 0 0,0 0-1,0 0 1,0 0 0,0 0-1,1 0 1,-1 0 0,0 0-1,0 0 1,0 0 0,0-1-1,0 1 1,0 0-1,0 0 1,0 0 0,1 0-1,-1 0 1,0 0 0,0 0-1,0 0 1,0 0 0,0 0-1,0-1 1,0 1 0,0 0-1,0 0 1,0 0 0,0 0-1,0 0 1,0 0 0,0 0-1,0-1 1,0 1 33,2-8-2449,-2-3-1727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1:2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22 6931,'2'-2'226,"0"1"1,-1 0-1,1 0 0,0 0 0,0 0 0,0 0 0,0 0 1,0 0-1,0 1 0,0-1 0,0 1 0,0 0 1,1-1-1,-1 1 0,0 0 0,0 0 0,0 0 1,0 1-1,2-1-226,6 2 447,0 1-1,0 0 1,8 4-447,-11-4 172,1-1-1,-1 1 1,1-1 0,0 0-1,1-1-171,10-1 173,1-1 0,-1 0 0,0-2 0,1 0 0,2-2-173,-3 1 106,0 0 0,-1 2 0,1 0 1,0 1-1,1 1-106,9 2 145,-8 0 168,-1-1 0,1-1 1,0 0-1,2-2-313,12-5 105,-22 4-101,0 1 0,1 0 0,7 1-4,-20 1 56,-4 2 723,1-1-710,0 0 0,1 0 0,-1 1-1,0-1 1,1 0 0,-1 1 0,1-1 0,0 1 0,0-1 0,-1 2-69,-5 27 277,2 0 0,0 0 0,2 1 0,2 0 0,2 25-277,-1-36 103,-1 5 2,2 0 0,1 1-1,1-1 1,6 21-105,-16-46 36,0 0 1,0 0-1,0-1 1,0 1-1,0-1 1,-4-2-37,-38-3 117,-53 0-204,-1 4-1,1 4 1,0 5 0,-11 7 87,97-10-1178,25-8-4877,3 1 1392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238 151 8244,'41'-32'4122,"9"-11"-4122,1-2 3265,-47 42-2958,-1 1-45,1-1 1,-1 1 0,1-1-1,-1 0 1,0-1-1,-1 1 1,3-4-263,-5 7 510,-35 22 373,-21 8-827,15-9-105,2 2 0,0 1 0,-13 13 49,47-32-11,0 0 1,0 0-1,0 1 0,0 0 0,1-1 1,0 2-1,0-1 0,1 0 0,0 1 1,0 0-1,1 0 0,-1 0 0,1 0 1,0 6 10,-1 0-47,2-1 1,0 0 0,0 1 0,1 0-1,1-1 1,0 1 0,1-1 0,1 5 46,-2-14-25,0 1-1,1-1 1,-1 1 0,1-1 0,-1 1 0,1-1 0,0 0-1,0 0 1,1 0 0,-1 0 0,1 0 0,-1-1-1,1 1 1,0-1 0,0 1 0,0-1 0,0 0-1,0 0 1,1-1 0,-1 1 0,1-1 0,-1 1 0,1-1-1,-1 0 1,1 0 0,0-1 0,0 1 0,-1-1 25,17 2-3,1-1 1,-1 0 0,0-2-1,18-3 3,-16 2-78,118-13-152,70-4-399,-208 19 630,34 2-236,-36-2 231,1 0 0,0 0 0,-1 0 1,1 0-1,-1 0 0,1 0 0,0 0 1,-1 0-1,1 0 0,-1 0 0,1 1 1,-1-1-1,1 0 0,-1 0 0,1 1 1,-1-1-1,1 0 0,-1 1 0,1-1 1,-1 0-1,1 1 0,-1-1 0,0 1 0,1-1 1,-1 1-1,1-1 0,-1 1 0,0-1 1,0 1-1,1-1 0,-1 1 0,0-1 1,0 1-1,0-1 0,0 1 0,0 0 1,1-1-1,-1 1 0,0-1 0,0 1 1,0 0-1,-1-1 0,1 1 0,0-1 1,0 1-1,0-1 0,0 1 0,0 0 1,-1-1 3,-5 9 101,-1 0 1,0 0 0,0-1 0,-1 0 0,0-1 0,0 0 0,-1 0 0,-2 0-102,-4 5 70,-21 15-84,-1-2 0,-1-2 0,-1-1 0,-1-2 0,-34 12 14,5-7-2863,-7-1 2863,-70 15-6434,71-23 1037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 10853,'0'-8'1259,"0"-12"241,0 19-1412,0 1 1,0-1-1,0 1 1,0 0-1,0-1 1,0 1-1,0-1 1,0 1-1,0-1 0,0 1 1,0 0-1,0-1 1,-1 1-1,1-1 1,0 1-1,0 0 1,0-1-1,-1 1 0,1 0 1,0-1-1,-1 1 1,1 0-1,0-1 1,-1 1-1,1 0 1,0 0-1,-1 0 0,1-1 1,0 1-1,-1 0 1,1 0-1,-1 0-88,1 22 547,6 12 177,1-1 1,1 2-725,1-1 340,-2 0 0,-1 6-340,4 78 194,-4-36-180,15 68-14,-14-103-468,-1-10-3511,-6-31-4,-3-5-990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2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27 12854,'-3'-3'7,"0"1"-1,0-1 1,0 1 0,0 0 0,-1 0-1,1 0 1,0 1 0,-1-1-1,1 1 1,-1 0 0,0 0 0,1 0-1,-1 0 1,0 1 0,-2-1-7,-12 0 813,0 0 1,-16 3-814,3-1 1988,27 0-1976,0 0-1,1 0 0,-1 0 0,1 1 1,-1 0-1,1 0 0,-1 0 1,1 0-1,0 0 0,0 0 1,-1 2-12,-9 5 9,-34 22 83,2 2 0,1 2 0,2 2 0,1 2 1,2 1-1,2 2 0,2 2 0,2 1 0,-21 37-92,48-70 8,0-1-1,1 1 1,0 0-1,0 0 0,2 0 1,-1 0-1,2 1 0,-1 6-7,2-9 3,0 0-1,1 0 0,1 0 0,0 0 0,0 0 0,1 0 0,0 0 0,1 0 0,0 0 0,5 8-2,5 11-14,1-1-1,2-1 0,1 0 1,1-1-1,1-1 0,2-1 1,0-1-1,1 0 0,2-2 1,0-1-1,1 0 0,23 12 15,-36-25-141,0-1 0,0 0 0,1-1 0,-1 0-1,1-1 1,0-1 0,1 0 0,-1-1 0,6 1 141,-9-3-460,-1 0 0,1 0 1,0-1-1,0 0 0,-1 0 1,1-1-1,-1-1 1,1 1-1,-1-2 0,0 1 1,0-1-1,0-1 0,1-1 460,38-28-5405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4 136 12134,'-4'-6'1648,"11"0"-1504,13-6 769,17-3 720,10 0-833,16-7-480,7 1-240,-3 6-80,-10 3-80,-10 3-1088,-17 6-1682,-7 6-2032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15287,'6'-3'2320,"-4"11"-1956,0 1 39,2 10-322,0-1 0,2 1 1,0-2-1,1 1 0,1-1 0,2 2-81,-4-8-27,0 0-1,1-1 1,1 0-1,-1 0 1,1-1-1,1 0 1,0 0-1,0-1 1,11 7 27,-17-12-18,1-1 0,0 0 0,-1 0 0,1 0 0,0-1 0,0 1 0,0-1 0,0 0 0,0 0 0,0-1 1,1 1-1,-1-1 0,0 0 0,0 0 0,0 0 0,1 0 0,-1-1 0,0 0 0,0 0 0,0 0 0,0 0 0,0-1 0,0 1 0,0-1 0,-1 0 0,1 0 1,-1-1-1,1 1 0,0-1 18,1-1-9,-1-1 0,1 1 1,-1-1-1,0 0 0,0 0 0,0 0 1,-1 0-1,0-1 0,0 0 1,0 1-1,-1-1 0,0 0 0,0 0 1,0 0-1,-1-1 0,0 1 1,0 0-1,0-1 0,-1 0 9,-1-4 7,0 0-1,0 0 1,-2 1-1,-1-6-6,2 6 52,-1-1 1,2 1-1,-1 0 0,1-6-52,14 59 139,-9-18-25,-2-1 0,-1 1 0,-1-1 0,-1 1-1,-1-1 1,-1 1 0,-1-1 0,-1 0 0,-2 0 0,-3 9-114,-5 7 52,-1 0 1,-3-1-1,0-1 0,-3 0 0,-15 18-52,-1-7-66,9-22-3040,23-27-357,2-8-3073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13398,'2'20'909,"1"0"0,1 0 0,1-1 0,1 3-909,7 32 238,5 54 1021,2 107-1259,-16-159 190,-3-45-174,0 0 0,1 0 0,0 0 1,1 0-1,0-1 0,0 1 0,1-1 0,1 0 1,3 6-17,-5-12-4,0 1 1,0-1-1,0-1 1,0 1-1,0 0 1,1-1-1,-1 0 1,1 0-1,0 0 1,0 0-1,0 0 1,1-1-1,-1 0 1,0 0-1,1 0 1,0-1-1,-1 1 1,1-1-1,0 0 1,0 0-1,0-1 1,2 1 3,6-1-35,-1-1-1,0 0 1,1-1 0,-1 0 0,0 0-1,0-2 1,0 1 0,0-2-1,0 1 1,-1-2 0,0 0 0,0 0-1,8-7 36,-10 7 6,0-1-1,0 0 0,-1-1 1,0 0-1,-1 0 0,0-1 1,0 0-1,0 0 0,-1-1 1,-1 0-1,0 0 0,0 0 0,-1 0 1,0-1-1,1-5-5,-5 14 53,1 0 0,-1-1 0,1 1 0,-1 0-1,1-1 1,-1 1 0,0-1 0,0 1 0,-1 0 0,1-1 0,0 1 0,-1 0 0,1-1-1,-1 1 1,0 0 0,0 0 0,0-1 0,0 1 0,0 0 0,0 0 0,0 0-1,-1 0-52,0 0 25,0 1-1,0 0 0,0 0 0,0 0 1,0 0-1,-1 0 0,1 0 0,0 0 1,0 1-1,-1-1 0,1 1 0,0 0 1,-1-1-1,1 1 0,0 0 0,-1 0 0,1 1 1,0-1-1,-1 0 0,1 1 0,0 0 1,0-1-1,-3 2-24,-4 1 15,0 0 0,1 1 0,-1 0 1,1 0-1,-1 1 0,1 0 0,1 1 0,-1-1 1,1 2-1,0-1 0,-5 7-15,10-11 1,-1 0 1,2 1 0,-1 0-1,0 0 1,1-1-1,-1 1 1,1 0 0,0 0-1,0 0 1,0 0-1,0 1 1,0-1-1,1 0 1,-1 0 0,1 0-1,0 1 1,0-1-1,0 0 1,1 0 0,-1 0-1,1 1 1,0-1-1,0 0 1,0 0 0,0 0-1,0 0 1,0 0-1,1 0 1,0-1-1,0 1 1,-1 0 0,1-1-1,1 1 1,-1-1-1,0 0 1,2 2-2,3 2 1,1 0 0,0 0-1,0-1 1,1 0 0,-1 0 0,1-1-1,0 0 1,1 0 0,-1-1 0,1 0-1,-1-1 1,1 0 0,2 0-1,24 2-2,1-1-1,31-2 3,-1-3 23,0-3-1,27-7-22,132-29 323,-223 40-312,0 1 372,-5 0-482,-9 4-1325,-14 4-3615,9 0 178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56 13606,'2'-21'959,"-2"17"-757,1 0-1,-1 0 1,1 0-1,-1 0 1,0 0-1,-1 0 0,0-3-201,-5 66 867,6-39-767,-5 468 2096,-6-276-1352,-16 64-844,8-98 242,7 1 0,8 0 0,12 67-242,-6-100 674,-13 88-674,1-10 57,4-36 5,2 243 31,15-290 23,-5-72 37,-1 62-153,-12-3 71,0 39-92,7-130 86,2 1 1,2-1-1,5 19-65,27 99 89,-13-61 25,4 44-114,-10 38 146,-6 153-146,-8-191 11,-3-111-69,2 0 0,1 0 0,0 1 0,3-2 0,0 1 0,1-1 0,5 9 58,-12-34-26,4 7-741,-3-8 688,-1 0 0,0 0 0,0 0 0,0 0-1,1-1 1,-1 1 0,0 0 0,0 0 0,0 0 0,1 0 0,-1 0 0,0 0 0,0-1 0,0 1 0,0 0 0,0 0 0,1 0-1,-1 0 1,0-1 0,0 1 0,0 0 0,0 0 0,0 0 0,0 0 0,0-1 0,0 1 0,0 0 0,0 0 0,0-1-1,0 1 1,0 0 0,0 0 0,0 0 0,0-1 0,0 1 0,0 0 0,0 0 0,0 0 0,0-1 0,0 1 0,0 0 0,0 0-1,0 0 81,3-19-5161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63 178 12086,'-18'-3'940,"14"3"-568,1 0 0,-1-1 0,1 1 0,0-1 0,-1 0 0,1 0 0,0 0 0,0-1 0,0 1 1,0-1-1,0 1 0,-2-3-372,5 4 21,0 0 1,0 0-1,0 0 1,0 0-1,0 1 1,0-1-1,0 0 1,1 0-1,-1 0 1,0 0-1,0 0 1,0 0-1,0 0 1,0 0-1,1 0 1,-1 0-1,0 0 1,0 0-1,0 0 1,0 0-1,0 0 1,0 0-1,1-1 1,-1 1-1,0 0 1,0 0-1,0 0 1,0 0-1,0 0 1,0 0-1,1 0 1,-1 0-1,0 0 1,0 0-1,0-1 1,0 1-1,0 0 1,0 0-1,0 0 1,0 0-1,0 0 1,0 0-1,0 0 1,0-1-1,0 1 1,0 0-1,0 0 1,1 0-1,-1 0 1,0 0-1,0-1 1,0 1-1,-1 0 1,1 0-1,0 0 1,0 0-1,0 0 1,0 0-1,0-1 1,0 1-1,0 0 1,0 0-1,0 0 1,0 0-1,0 0-21,13 1 660,24 6-266,0-2 1,1-1 0,0-2 0,20-3-395,-11 2 107,111-3-77,51-12-30,159-26 9,121-9-8,-169 33 10,114-7-14,-373 18 4,294-18-59,-215 20-192,74 10 250,-128-1-57,255 16-134,20-15 191,-250-8-338,0 4 0,0 5 0,53 13 338,-153-20-18,0-1 1,0 0-1,0 0 1,0-1-1,0 0 1,11-4 17,23-1-130,12 0-257,-25 2-626,-1 2 0,1 1 0,0 1 0,25 4 1013,-41 0-2081,-15-3 2015,-1-1-1,0 0 1,0 0-1,0 0 1,1 0-1,-1 0 1,0 1-1,0-1 1,0 0-1,0 0 0,1 0 1,-1 0-1,0 1 1,0-1-1,0 0 1,0 0-1,0 0 1,0 1-1,0-1 1,0 0-1,0 0 1,1 1-1,-1-1 0,0 0 1,0 0-1,0 1 1,0-1-1,0 0 1,0 0-1,-1 1 1,1-1-1,0 0 1,0 0-1,0 0 1,0 1-1,0-1 0,0 0 1,0 0-1,0 1 1,0-1-1,-1 0 1,1 0-1,0 0 1,0 0-1,0 1 1,0-1-1,-1 0 0,1 0 1,0 0-1,0 0 1,0 0-1,-1 0 1,1 1-1,0-1 1,0 0-1,-1 0 1,1 0-1,0 0 1,0 0-1,-1 0 0,1 0 1,0 0-1,0 0 1,0 0-1,-1 0 67,-14 6-4103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 11749,'-8'-2'1030,"10"4"678,10 8-991,-9-5-616,-1-1 0,1 0 0,-1 1 0,0-1 0,-1 1 1,1-1-1,-1 1 0,0 0 0,0 0 0,0-1 0,-1 1 0,0 0 0,0 1-101,0 13 489,-1 0 0,-2 12-489,-26 152 2078,-6 54-1056,-15 178-297,18-169-271,1 176-454,36-161 107,1-102 307,-8 11-414,1 13 411,12 75-411,0-14 360,6 37 727,20 57-1087,-1-21 297,-20-178-190,-4-34 64,0 86-171,-16 10 24,2-183-297,-7-19-4924,-1-3 603,-2 1-1931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1108 10629,'0'1'182,"-1"-1"1,1 1 0,0 0-1,-1 0 1,1 0 0,0-1-1,-1 1 1,1 0-1,0 0 1,0 0 0,0 0-1,0 0 1,0-1 0,0 1-1,0 0 1,0 0-1,0 0 1,0 0 0,1 0-1,-1 0 1,0-1-1,0 1 1,1 0 0,0 0-183,0 0 309,1 0 1,0 0-1,0 0 0,0 0 1,0 0-1,0-1 1,0 1-1,0-1 1,0 0-1,2 1-309,0-1-309,45 6 773,1-3-1,0-2 0,0-3 1,5-2-464,-37 3 19,497-57 173,-46 3-136,106 45-45,-460 9 185,77-12-196,112-26 409,-101 12 32,82 3-441,-74 21 4,67-3 19,-195 1-31,0 3 0,65 8 8,-100-3-61,1-3 1,0-1 0,11-4 60,-7 1-71,1 2 0,19 3 71,-65 0 4,0 0 0,-1 1 1,1 0-1,0 1 0,-1-1 0,5 3-4,-5-1 9,1-1-1,1 0 0,-1-1 0,8 2-8,22-1 7,0-2 0,0-1 0,1-2-7,-2 1-8,-1 0-1,0 3 0,13 2 9,-52-6 79,-1 1 0,1-1 0,-1 0 0,1 0 0,0 0 0,0 0 0,0 0 0,-3-3-79,4 2 37,-1 1-1,1-1 1,-1 1-1,1-1 1,0 0-1,0 0 1,0 0-1,0-1 1,0 1-1,1 0 1,0-1-1,-1 1 0,1-1 1,0 1-1,1-1 1,-1 1-1,1-1 1,0 0-1,-1 1 1,1-1-1,1-2-36,3-102-112,14-68 112,0-4-123,-12-12-1401,-8 139-6729,-4-21 8253,-5 19-8869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1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150 253 9973,'-25'0'1009,"2"0"364,-1 0 0,-6-2-1373,23 1 1059,0-1 1,-1 1-1,1-1 0,0 0 1,-5-3-1060,13 5 41,-1-1 1,0 1 0,0 0 0,0-1-1,1 1 1,-1 0 0,0-1-1,0 1 1,1 0 0,-1-1-1,0 1 1,1 0 0,-1-1 0,0 1-1,1 0 1,-1 0 0,0 0-1,1-1 1,-1 1 0,0 0 0,1 0-1,-1 0 1,1 0 0,-1 0-1,0 0 1,1 0 0,-1 0 0,1 0-1,-1 0 1,1 0-42,247 9 896,-84-1-754,384-5-54,240-42-88,-344-12 49,-212 21 38,167 1-87,113 12 53,-326 10-63,85-17 19,-152 10 0,81 3-9,-175 10-434,1-2-1,-1-1 1,11-3 434,-10 2-658,0 1 1,0 1-1,11 0 658,-37 3-102,0 0 0,0 0 0,0 0 0,0 0 0,0 0 1,0 1-1,0-1 0,0 0 0,0 0 0,0 0 0,0 0 0,0 0 0,0 0 0,0 0 0,0 0 0,0 0 1,0 0-1,0 0 0,0 1 0,0-1 0,0 0 0,0 0 0,0 0 0,0 0 0,0 0 0,0 0 0,0 0 0,0 0 1,1 0-1,-1 0 0,0 0 0,0 0 0,0 0 0,0 1 0,0-1 102,-6 0-5696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22 8052,'0'-1'264,"-2"-17"2679,-3 16 1346,9 5-1754,-17 42-2580,2 18 210,-2 41-165,6-33 296,-5 6-296,-3 19 318,14-93-819,0-1 0,0 1 0,0 0 0,0-1 0,-1 0 0,1 1 0,-1-1 0,0 0 0,0 0 0,1 0 0,-2 0 0,1 0 0,-2 1 501,-8 4-5213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28 371 5603,'-3'7'1001,"-9"17"-11,1-11 3221,10-12-3634,1-1 276,9-16 1423,-5 12-2271,-1 0 0,1 0 0,-1-1 0,-1 1 0,1-1 0,-1 0 0,1 0 0,-1 0 0,0-1-5,12-25-109,-5 15 110,1 0-1,0 1 1,2 0-1,0 0 1,0 1 0,1 1-1,1 0 1,0 1-1,8-5 0,-21 16 12,0 1 0,0-1 1,0 1-1,0 0 0,1-1 0,-1 1 0,0 0 0,0 0 0,0-1 0,0 1 0,0 0 0,0 0 0,0 0 0,1 0 0,-1 1 0,0-1 0,0 0 0,0 0 0,0 1 0,0-1 0,0 1 0,0-1 0,0 1 0,0-1 0,0 1 0,0 0 0,0-1 0,0 1 0,-1 0 0,1 0 0,0-1 0,0 1 0,-1 0 1,1 0-1,0 0 0,-1 0 0,1 0 0,-1 0 0,1 0-12,4 8 35,0 1 0,0-1 0,-1 1 0,0 2-35,0-3 36,11 29 34,-9-20-55,1-1 1,0 0-1,1 0 1,1 0-1,1-2 1,5 7-16,-14-20 9,0-1 0,1 1 0,-1-1 0,1 1 0,-1-1 1,1 0-1,-1 0 0,1 1 0,0-1 0,0 0 0,-1 0 0,1-1 0,0 1 1,0 0-1,0-1 0,0 1 0,0-1 0,0 1 0,0-1 0,0 0 1,2 0-10,-1 0 36,0-1-1,-1 0 1,1 0 0,0 1 0,0-2 0,-1 1 0,1 0 0,-1 0 0,1-1 0,-1 0 0,1 1 0,-1-1 0,0 0 0,0 0-36,4-4 39,0 0 1,-1 0-1,0-1 0,-1 1 1,0-1-1,0 0 0,0 0 1,0 0-1,-1-1 0,1-4-39,2-16-11,-2 0 0,-1-1 0,0 0 0,-3 1 0,0-1 0,-2 0 0,-1 0 0,-4-18 11,6 13-1525,1 20-1731,1 11-70,5 0-1202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2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10757,'-2'-7'3677,"2"22"-3619,17 104 1342,-9-58-1390,2 1 0,2-1 0,14 35-10,-21-84-42,0 0 0,0 0 1,1 0-1,0 0 0,1-1 0,0 0 0,1-1 0,4 5 42,-8-11-55,0 0-1,0-1 0,0 0 0,0 1 0,0-1 0,0 0 0,1-1 1,0 1-1,-1-1 0,1 0 0,0 0 0,0-1 0,0 1 0,0-1 1,0 0-1,0-1 0,1 1 0,-1-1 0,0 0 0,0 0 0,1-1 1,-1 1 55,6-3-147,0 0 1,0 0 0,-1-1-1,1 0 1,-1-1 0,0 0-1,0-1 1,-1 0 0,0 0-1,0-1 1,4-4 146,7-8-128,0-1-1,-1 0 0,-1-2 1,0-1 128,-7 8 105,0-1 0,-2 0 0,1-1 0,-2 0 0,0-1 0,-1 1 1,-1-2-1,3-12-105,-8 23 148,0 0 0,0 0 0,0 0 1,-1 0-1,0 0 0,-1 0 0,1 0 0,-2 0 1,1 0-1,-1-1-148,0 4 113,0-1-1,0 1 1,-1 0 0,0 0-1,0 0 1,0 0 0,0 0-1,-1 0 1,0 1 0,0 0-1,0-1 1,0 1 0,-1 1-1,-4-4-112,4 4 29,0 0-1,-1 0 1,1 0-1,-1 1 1,0-1-1,0 1 1,0 1-1,0-1 1,0 1-1,0 0 0,0 0 1,0 1-1,-1 0-28,-3 0 33,0 1-1,1 0 0,-1 1 0,1 0 0,0 0 0,-1 1 0,1 1 0,-2 1-32,-6 3-437,0 1 0,1 0 0,1 2 0,-1 0-1,2 0 1,-1 2 0,2-1 0,-9 11 437,-26 38-4749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9348,'7'0'3746,"-3"-6"-3458,-1 6-160,-3 0 64,0 0 112,0 3-208,7 6-80,-1 6 0,1 9 0,0 6 0,-1 7-32,-6-1-464,0 0-384,-6 0-561,-1-6-1120,0-6-2337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28 12614,'-13'-18'560,"-1"12"-560,-6 3-880,7 12 143,0 6-559,9 9-2786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 2625,'3'-8'11548,"2"17"-9778,5 18-1964,38 147 1779,22 68-1554,-57-209 29,-8-24-44,-1 1-1,0 0 1,-1 0-1,0 0 0,-1 0 1,0 1-1,0 7-15,-22-48-317,-2-13 206,17 31 123,0 1 0,0-1 0,-1 2 0,-1-1 1,0 0-1,-1 1 0,1 1 0,-2-1 0,0 1 1,-1-1-13,7 9-3,0-1 0,-1 1 0,1 0 0,0 0 0,-1 0 1,1 0-1,0 0 0,-1 1 0,1-1 0,-1 1 1,1 0-1,-1 0 0,1 1 0,-1-1 0,1 1 0,-1-1 1,1 1-1,0 0 0,-1 0 0,1 1 0,0-1 1,0 1-1,-1 0 3,-5 3-9,1-1 1,0 1 0,0 1 0,0 0-1,0 0 1,1 0 0,-6 8 8,6-6 22,1 1 0,0 0 0,0 0 0,1 0 0,0 1 0,-3 9-22,7-16-61,0 0 0,0 0-1,0 0 1,0 1 0,0-1-1,1 0 1,-1 1 0,1-1-1,0 0 1,0 1 0,0-1-1,0 1 1,1-1 0,0 0 0,-1 1-1,1-1 1,0 0 0,1 0-1,-1 0 1,0 0 0,1 0-1,0 0 1,0 1 61,0-2-235,0-1 0,0 1 0,0-1 0,0 0 0,0 0-1,0 0 1,0 0 0,1 0 0,-1-1 0,0 1 0,0-1 0,1 1 0,-1-1 0,0 0 0,1 0 0,-1 0 0,0 0 0,3-1 235,30-3-4088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13158,'-10'-22'1187,"17"49"-415,0 0 0,5 10-772,-1-2 100,2 8 25,-3 1 0,-2 0 0,-1 0 0,-1 19-125,-5-33-2387,-1 0 0,-2 12 2387,-2-27-4002,-2-5-2014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63 10773,'-7'-12'3810,"4"6"-3602,3 3-144,3 0-64,7-3 32,10 0-32,13-3-1185,11 3-2400,6-6-2130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13270,'-6'-14'1526,"5"18"-567,6 27-72,-2-14-567,5 73 468,-3 54-788,-1-24 373,5-63-328,-9-57-44,0 0 0,-1 0 0,1 1 0,0-1 0,0 0-1,0 0 1,0 0 0,0 0 0,0 0 0,0 0 0,0 0 0,0 0-1,0 0 1,0 0 0,0 1 0,0-1 0,0 0 0,0 0-1,0 0 1,0 0 0,0 0 0,0 0 0,0 0 0,0 0 0,0 0-1,1 0 1,-1 0 0,0 1 0,0-1 0,0 0 0,0 0 0,0 0-1,0 0 1,0 0 0,0 0 0,0 0 0,0 0 0,0 0-1,0 0 1,0 0 0,1 0 0,-1 0 0,0 0 0,0 0 0,0 0-1,0 0 1,0 0 0,0 0 0,0 0 0,0 0 0,0 0-1,0 0 1,1 0 0,-1 0 0,0 0 0,0 0 0,0 0 0,0 0-1,0 0 1,0 0 0,0 0 0,0 0 0,0 0 0,0 0-1,4-8-90,0-10-224,3-36-92,-5 27 126,2 0 1,4-13 279,-6 32-26,1 0 0,-1 1 0,2-1 0,-1 0 0,1 1 0,0 0 0,0 0 0,1 0 0,0 0 0,1 0 26,-5 5-6,0 1 0,0 0 1,0 0-1,0 1 0,0-1 0,0 0 0,0 0 0,0 0 0,0 1 0,1-1 0,-1 0 0,0 1 1,0-1-1,1 1 0,-1 0 0,0-1 0,1 1 0,-1 0 0,1 0 0,-1 0 0,0 0 0,1 0 0,-1 0 1,0 0-1,1 0 6,1 1 1,-1 0 1,1 0-1,-1 1 0,0-1 1,1 0-1,-1 1 1,0 0-1,0-1 0,0 1 1,0 0-1,0 0 1,1 1-2,4 7 24,0 0 0,0 0 0,-1 1 0,-1 0 0,2 3-24,14 40-457,-2 1 1,-2 2 456,-1-2-5087,-9-30-1079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14519,'5'-15'992,"-1"12"-520,1 22-93,-1-3 16,23 112-35,-6 1 0,-5 1 0,-6 0 1,-5 33-361,-6-116-487,0-26 332,0 0 0,2 0 0,0 0-1,4 17 156,-5-37 11,1 0-1,-1 0 0,1 0 0,-1 0 1,1 0-1,-1 0 0,1 0 0,0 0 0,-1 0 1,1 0-1,0 0 0,0-1 0,0 1 1,0 0-1,-1-1 0,1 1 0,0 0 0,0-1 1,0 1-1,0-1 0,1 1 0,-1-1 1,0 0-1,0 1 0,0-1 0,0 0 0,0 0 1,0 0-1,1 0 0,-1 0 0,0 0-10,7 0 145,0 0 0,0-1 0,0 0 0,4-2-145,4 1-45,292-50 245,-14 2-214,-112 27 42,314-50 64,-476 69-92,92-19 56,1 6 0,93-2-56,-115 18 15,-1 4 0,30 7-15,-78-1 219,-43-13-54,0 1 0,1-1 0,-1 0 0,1 1 0,0-1 0,0 1 0,0-1 0,1 0 1,-1 1-1,1-2-165,-1 3 107,10-113 6,-6 0 1,-5 0 0,-8-43-114,6 97-36,3-17 36,0 38-7,0 38 8,0 1-1,0 0 0,0-1 1,0 1-1,0 0 0,0-1 1,0 1-1,0 0 0,-1-1 1,1 1-1,-1 0 0,1-1 1,-1 1-1,1 0 0,-1 0 1,0-1-1,1 1 0,-1 0 0,0 0 1,0 0-1,0 0 0,0 0 1,0 0-1,0 0 0,0 1 1,0-1-1,0 0 0,-1 1 1,1-1-1,-1 0 0,-3 0 0,0 0 0,-1 1 0,1-1 0,-1 1 0,1 0 0,0 1 0,-4 0 0,4-1-2,-203 25-158,-91-4-66,-209-16 226,414-4-22,0 4 0,1 4 0,0 4 1,1 4-1,1 4 0,0 4 1,-6 7 21,77-26-191,0-1 0,0 0 0,0-1 1,-1-1-1,1-2 0,-1 1 0,1-2 1,-1-1-1,0-1 0,1 0 191,12 1-99,1 1 0,-1 0 0,1 1-1,-1 0 1,-6 1 99,-21 2-1468,18 1-3110,10-2 961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 11765,'0'0'44,"0"0"-1,0-1 1,0 1-1,0 0 0,0 0 1,0-1-1,0 1 1,0 0-1,0 0 0,0-1 1,0 1-1,-1 0 1,1 0-1,0-1 1,0 1-1,0 0 0,0 0 1,-1 0-1,1-1 1,0 1-1,0 0 0,-1 0 1,1 0-1,0 0 1,0 0-1,-1-1 0,1 1 1,0 0-1,0 0 1,-1 0-1,1 0 1,0 0-1,0 0 0,-1 0 1,1 0-1,0 0 1,-1 0-1,1 0 0,0 0 1,0 0-1,-1 0 1,1 0-1,0 0 0,0 0 1,-1 1-1,1-1 1,0 0-1,0 0 1,-1 0-1,1 0 0,0 0 1,0 1-1,-1-1 1,1 0-1,0 0 0,0 0 1,0 1-1,0-1 1,-1 0-1,1 0 0,0 1 1,0-1-1,0 0 1,0 0-1,0 1 0,0-1 1,0 0-1,0 1 1,0-1-1,0 0-43,-12 112 1086,5 17-1086,5-52 637,-4-1-1,-3 0 1,-15 58-637,0-38 48,24-91-39,4-7 8,2-10-27,5-37-209,7-14 219,-14 49-16,1 0 0,1 1 0,0 0 0,1 0 0,0 0 0,9-10 16,-13 20 0,0 0 1,0 0-1,0 0 0,0 0 0,1 0 0,0 0 0,-1 1 0,1 0 1,0 0-1,0 0 0,0 0 0,1 0 0,-1 1 0,0 0 0,1 0 0,-1 0 1,0 1-1,1-1 0,-1 1 0,1 0 0,-1 0 0,1 0 0,-1 1 0,0 0 1,1 0-1,1 0 0,1 1-5,1 1 0,-1 0 0,0 0 0,1 0 0,-1 1 0,-1 0 0,1 0 0,-1 1 0,1 0 0,-1 0 0,-1 1 0,1-1 0,-1 1 0,3 4 5,1 3-321,0 1 1,-2 0-1,1 1 1,-2 0-1,4 9 321,-7-13-962,0 0 1,0 1-1,-1-1 0,0 1 1,-1 0 961,0 15-4509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68 307 10341,'19'-6'3252,"9"-14"-3309,-10 7-28,5-3-1492,1 0 0,20-20 1577,-37 30-161,0-2 1,0 1-1,0-1 1,-1 0-1,0 0 1,-1-1-1,0 0 1,0 0-1,0 0 1,-1-2 160,-3 8 29,0 0-1,0 0 1,0 0-1,-1 0 1,1 0 0,-1 0-1,0-1 1,0 1-1,0 0 1,0 0 0,0 0-1,-1-1 1,1 1-1,-1 0 1,0 0 0,0 0-1,0 0 1,-1 0-1,1 0 1,-1 0 0,1 1-1,-1-1 1,0 0 0,0 1-1,0 0 1,-1-1-1,1 1 1,0 0 0,-1 0-1,1 0 1,-1 0-1,0 1 1,0-1 0,0 1-1,0 0 1,0-1-29,-5 0 170,-1-1-1,1 1 1,-1 1 0,1 0 0,-1 0-1,0 0 1,0 1 0,1 1 0,-1-1-1,0 1 1,-1 1-170,-2 1 347,-1-1 1,0 2-1,1 0 0,0 1 0,0 0 1,0 0-1,-3 3-347,12-6 45,1 0-1,-1 1 1,0-1 0,0 1 0,1-1 0,-1 1-1,1 0 1,0 0 0,0 0 0,0 0 0,0 0-1,1 0 1,-1 1 0,1-1 0,0 0 0,0 1-1,0-1 1,0 1 0,1 0 0,0-1 0,-1 1-1,1-1 1,0 1 0,1 0 0,-1-1 0,1 1-1,-1-1 1,1 1 0,0-1 0,0 1-45,2 6 15,0-1 1,1 0-1,0 1 1,0-1-1,1-1 1,0 1-1,1-1 1,0 1 0,0-2-1,6 6-15,-2-4-10,1 0 0,0-1-1,0 0 1,1-1 0,0-1-1,1 1 1,-1-2 0,1 0 0,0 0-1,0-2 1,0 1 0,1-2-1,7 1 11,-3 0-105,0-2 0,-1 0 0,1-2 0,0 0 0,-1 0 0,1-2 0,-1 0 0,0-1 0,1-1 0,5-3 105,-20 8 5,-1-1 0,1-1 0,0 1 0,-1 0 1,0-1-1,1 1 0,-1-1 0,0 0 0,0 1 1,0-1-1,0 0 0,0 0 0,0-1 0,0 1 1,-1 0-1,1-1 0,-1 1 0,0-1 1,1 1-1,-1-1 0,0-1-5,0-4 49,1 0 1,-2-1-1,1 1 0,-1-1 1,0 1-1,-2-6-49,2 13 3,0-3-4,-1-4 90,0 0 1,1 0-1,0 0 0,0 0 0,1 0 1,0 0-1,1 0 0,-1 0 1,3-5-90,2 59 205,6 68-543,-11-65-3000,-1-27-765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55 12342,'-7'-30'704,"-6"12"-704,3 12-496,-7 9-81,1 6-495,9 9-97,7 6-2432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2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 9492,'-1'3'762,"0"-1"0,0 1 0,1 0-1,-1 0 1,1 0 0,0-1 0,0 1-1,0 0 1,0 0 0,1 2-762,8 47 1386,2-12-2199,9 23 813,45 94-1729,-68-194 1937,-4-50-173,7 71 3,1 0 1,0 1-1,1-1 1,1 0 0,1 1-1,0 0 1,1-1-1,0 2 1,1-1-1,1 1 1,1-1-39,-5 8-5,0 1-1,1 0 1,0-1 0,1 1-1,-1 1 1,1-1 0,3-2 5,-6 6-3,-1 0 1,1 1 0,0-1 0,0 1 0,0 0 0,0 0 0,0-1 0,0 1-1,0 0 1,0 1 0,1-1 0,-1 0 0,0 1 0,0-1 0,1 1-1,-1 0 1,0-1 0,1 1 0,-1 1 0,0-1 0,1 0 0,-1 0-1,0 1 1,0-1 0,2 1 2,5 4 7,-1-1 0,0 1 0,-1 0 0,1 1 0,-1-1 0,0 2 0,0-1 0,-1 1 0,0 0 1,0 0-1,-1 0 0,0 1 0,3 5-7,2 5-2,-1 1 0,0 0 0,-2 0 1,0 0-1,3 16 2,-5-13-699,-1 0 0,1 18 699,-5 16-4130,-3-16-2361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 9925,'0'0'111,"0"-1"0,0 1 1,0-1-1,0 1 1,0-1-1,0 1 0,0-1 1,-1 1-1,1-1 1,0 1-1,0-1 1,0 1-1,-1 0 0,1-1 1,0 1-1,-1-1 1,1 1-1,0 0 0,-1-1 1,1 1-1,-1 0 1,1-1-1,-1 1 1,1 0-1,0 0 0,-1 0 1,1-1-1,-1 1-111,-19-3 1451,-19 9-414,36-5-1050,0-1 0,0 1 0,0 0 0,0 1 0,0-1 0,0 1-1,0-1 1,1 1 0,-1 0 0,1 0 0,-1 0 0,1 0-1,0 0 1,0 1 0,-1-1 0,0 3 13,2-3-59,0-1 0,1 1 0,-1 0 0,0-1 0,1 1 0,0 0 0,-1 0 0,1 0 0,0-1 0,0 1 0,0 0 0,0 0 1,0 0-1,1-1 0,-1 1 0,0 0 0,1 0 0,-1-1 0,1 1 0,0 0 0,0-1 0,-1 1 0,1-1 0,0 1 0,0-1 0,0 1 0,1-1 0,-1 0 0,0 1 0,1-1 0,-1 0 59,4 3-102,0 0-1,0-1 1,0 0-1,0 0 1,1 0-1,-1 0 1,1-1-1,0 0 1,-1 0-1,1-1 1,0 1-1,0-1 1,0-1-1,1 1 1,4-1 102,15 3 758,-24-2-635,-1-1 0,1 1 0,-1 0 0,0 0 0,0-1 1,1 1-1,-1 0 0,0 0 0,0 1 0,0-1 0,0 0 0,0 0 0,0 0 0,0 1 0,0-1 0,-1 0 0,1 1 0,0-1 0,-1 1 0,1-1 0,-1 0 0,0 1 1,1-1-1,-1 1 0,0 0 0,0-1-123,4 48-78,-3-40 238,-1 24-39,-2 1 1,-2 14-122,-2 43-4637,8-72 445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11557,'0'0'75,"0"0"0,0 0 0,0-1 0,0 1 0,0 0 0,1-1 0,-1 1 0,0 0 0,0 0-1,1-1 1,-1 1 0,0 0 0,0 0 0,1 0 0,-1-1 0,0 1 0,0 0 0,1 0 0,-1 0 0,0 0 0,1 0-1,-1 0 1,0-1 0,1 1 0,-1 0 0,0 0 0,1 0 0,-1 0 0,0 0 0,0 0 0,1 0 0,-1 0-1,0 1 1,1-1 0,-1 0 0,0 0 0,1 0-75,6 13 1017,2 34-803,-8-34 327,41 341 8,-41-336-404,-2-21-143,-1-30-725,3 20 568,0 0-1,1 0 1,1 0-1,0 0 1,1 0-1,5-11 156,-7 19-1,0 1-1,0-1 0,0 1 0,1 0 0,-1 0 1,1 0-1,0 0 0,1 0 0,-1 1 0,0-1 1,1 1-1,0 0 0,0 0 0,0 1 1,0-1-1,0 1 0,1 0 0,-1 0 0,1 0 1,2 0 1,-2 0 6,1 1 1,-1 0 0,0 1 0,1-1 0,-1 1-1,1 0 1,-1 1 0,1-1 0,-1 1 0,0 0 0,1 0-1,-1 1 1,0-1 0,0 1 0,0 1 0,0-1-1,0 1 1,0-1 0,-1 1 0,1 1 0,-1-1 0,0 1-1,0-1 1,0 1 0,-1 0 0,1 1 0,-1-1-1,0 0 1,0 1 0,0 0 0,-1 0 0,0 0 0,0 0-1,0 0 1,0 0 0,-1 3-7,2 11-117,0 1-1,-2 0 1,-1-1-1,0 1 1,-1 0-1,-1 0 1,-1-1 0,-4 14 117,-1 15-3695,7-28-1083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46 8484,'2'-9'2028,"8"-26"416,-10 36-2440,0-1 0,0 0 1,0 0-1,0 0 0,0 0 1,0 0-1,0 0 0,0 0 0,0 0 1,0 0-1,0 0 0,0 0 0,1 0 1,-1 0-1,0 0 0,0 0 1,0 0-1,0 0 0,0 0 0,0 0 1,0 0-1,0 0 0,0 0 1,1 0-1,-1 0 0,0 0 0,0 0 1,0 0-1,0 0 0,0 0 1,0 0-1,0 0 0,0 0 0,0 0 1,0 0-1,1 0 0,-1 0 0,0 0 1,0 0-1,0 0 0,0 0 1,0 0-1,0 0 0,0 0 0,0-1 1,0 1-1,0 0 0,0 0 1,0 0-1,0 0 0,0 0 0,0 0 1,0 0-1,0 0 0,0 0 1,0-1-1,0 1 0,0 0 0,0 0 1,0 0-1,0 0 0,0 0 0,0 0 1,0 0-1,0 0 0,0 0-4,2 20 702,-2-10-614,0 87 1103,-4-1 0,-6 15-1191,-3-35 178,6-34-71,1 0 0,0 37-107,6-75-35,0 0 1,0 0-1,0 0 0,1 0 0,-1-1 0,1 1 0,0 0 0,0 0 0,0-1 0,1 1 0,0 0 0,-1-1 0,1 0 1,0 1-1,0-1 0,1 0 0,1 2 35,-1-3-65,-1 0 1,1 0-1,0 0 1,1 0-1,-1-1 1,0 1-1,0-1 1,1 0-1,-1 0 1,1 0-1,-1 0 1,1-1-1,-1 1 0,1-1 1,-1 0-1,1 0 1,-1 0-1,1-1 1,0 1 64,5-1-676,1-1 1,-1 0 0,1-1-1,-1 0 1,0 0-1,2-1 676,25-13-3599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2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8852,'17'-9'304,"13"-6"32,10 0-176,4 0 113,3 3-273,-1 3-1825,-2 3-3218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3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107 361 12518,'2'-16'1039,"2"24"819,3 29-532,-1 16-561,-3-1 0,-3 1 0,-3 24-765,1-19 553,2 1 1,6 45-554,-5-101 12,1 19 47,1-1 1,1 0-1,1 1 1,1-2-1,7 18-59,-12-37 7,0 1 0,0-1-1,0 0 1,0 1 0,1-1 0,-1 0-1,0 0 1,1 1 0,-1-1 0,1 0 0,-1 0-1,1-1 1,0 1 0,-1 0 0,1-1-1,0 1 1,0-1 0,-1 1 0,1-1 0,0 0-1,0 1-6,44 0 154,-33-1-143,65-4 63,1-3 0,33-9-74,16-2 1,426-28-150,-319 22-146,-138 11 252,1 4 0,-1 4 0,9 5 43,-84 1-15,14 2-92,0-3-1,27-2 108,9 0 20,-46 2-2,0 0 0,5-3-18,53-12 246,-48 7-268,27-1 22,-49 6 21,-11 1 70,-8 1 83,4-1-153,0 0 0,-1 1-1,1-1 1,0 0 0,0 0 0,1 0 0,-1 0 0,0 0 0,1 0 0,-1 0 0,1 0 0,-1 0-21,-2-22 22,1 1 0,1 0 1,1-1-1,1 1 0,1-1 1,1-5-23,4-68 10,-9-78 6,-13-49-16,15 214-27,-1 1 1,0 0 0,-1-1 0,0 1 0,0 0-1,-1 0 1,0 0 0,-1 0 0,0 1 0,-1 0 0,0-2 26,3 8-29,-19-20-235,21 22 257,-1-1 0,1 0 1,-1 1-1,0-1 0,1 1 0,-1-1 0,0 1 0,1-1 0,-1 1 0,0 0 1,0-1-1,1 1 0,-1 0 0,0 0 0,0 0 0,0-1 0,1 1 0,-1 0 1,0 0-1,0 0 0,0 0 0,1 0 0,-1 0 0,0 1 0,0-1 0,0 0 1,1 0-1,-1 0 0,0 1 0,0-1 0,1 1 0,-1-1 7,-2 1 0,1 0 0,-1 0 0,1 0 0,-1 0 0,0-1 0,0 1 0,1-1 0,-1 0 0,0 0 0,0 0 0,1 0 0,-2 0 0,-15 1 14,-9 4-3,-45 10 69,-1-3-1,-62 0-79,-46-9-8,-220 13 19,351-11-22,-71 7 35,-1-5 0,-78-7-24,145 0-9,-1 2 0,1 3 0,-45 9 9,63-8 27,-2 0-33,0 3-1,-18 6 7,7 1 24,12-3 91,-35 6-115,61-15-3,-1 0 0,1 1 0,-1 1 0,-9 5 3,-1 1 41,22-12-17,2 0 3,0 0 16,1-2 148,-1 2-190,0 0 0,0 0 0,-1 0 0,1 0 0,0 0 1,0 0-1,0 0 0,0 0 0,0 0 0,0 0 1,0 0-1,0 0 0,0 0 0,0 0 0,-1 0 0,1 0 1,0 0-1,0 0 0,0 0 0,0 0 0,0 0 0,0 0 1,0 0-1,0 0 0,0 0 0,0 0 0,-1 0 0,1 0 1,0 0-1,0 0 0,0 0 0,0 0 0,0 0 1,0-1-1,0 1 0,0 0 0,0 0 0,0 0 0,0 0 1,0 0-1,0 0 0,0 0 0,0 0 0,0 0-1,-1 0-13,1 0 42,0 0-5,1 0 6,1 0-1,-2 0-5,0 0 16,0 2-21,0 0-1,0 1 1,-1-1 0,1 0 0,-1 0-1,0 0 1,1 0 0,-1 0 0,0 0-1,0 0 1,0 0 0,-1 0-1,1 0-18,-22 38 224,-19 20-5096,31-41-3686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3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1777 1 6675,'-63'6'4554,"62"-6"-4306,1 0 99,7 0 3231,-77 32-2858,1 3 1,2 2 0,2 4 0,2 2 0,1 3-1,-7 12-720,-147 140 667,177-159-643,1 2-1,2 2 0,2 1 1,-18 33-24,-122 161 798,42-62-425,107-138-284,1 1 1,3 2-1,-10 24-89,-45 131 384,55-138-228,-10 26 292,3 1-1,4 1 0,-3 35-447,-27 159 270,30-169-286,11-56 20,2 0 1,3 0-1,2 2-4,-7 104 61,-18 67-61,21-131 39,4 1 0,4 0-1,5 1-38,-2 27 50,-1-82-15,-2 0 0,-2 0 1,-2 0-1,-5 13-35,3-14 0,-2 37 0,8-57 0,-4 57 16,3 0 0,5 0 0,2 5-16,7 8-14,-6-64 5,-1 0-1,-2 0 1,-1 1-1,-1-1 1,-4 19 9,2-22-36,0 0 0,2 0 0,2 22 36,0-13-4,-2 27 4,-3 118-5,3-126 7,2-50-7,-1-4 5,-1 1-1,1-1 1,-1 1-1,0-1 1,1 0-1,-1 1 1,0-1-1,0 1 1,1-1-1,-1 1 1,0-1-1,0 1 1,0-1-1,0 1 1,0-1-1,0 1 1,0-1-1,0 1 1,0-1-1,0 1 1,0-1-1,0 1 1,-1 2 0,1-2 0,-1 0 0,1 0 0,0 0 0,0-1 0,-1 1 0,1 0 0,0 0 0,0 0 0,0-1 0,0 1 0,0 0 0,0 0 0,0 0 0,0 0 0,0-1 0,1 1 0,-1 0 0,9-1-149,-9 0 135,0 1 41,-1 3-55,5-2 35,-2 0 1,-1-1 1,0 1 0,0 0-1,0 0 1,0 0 0,0 0-1,0 0 1,0 0 0,-1 0-1,1 1 1,-1-1 0,1 0-1,-1 0 1,0 0 0,0 1-1,0-1 1,0 0 0,0 0-1,-1 3-8,1 7-10,3-6-64,-4-5-79,-1-2 47,2 1-270,0 3-2544,-1-6-467,-2 0-1615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3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49 3682,'-2'-2'690,"1"0"1,-1 0 0,1 0-1,0 0 1,0-1 0,0 1-1,0 0 1,0 0 0,0-1 0,1 1-1,-1 0 1,1-1 0,-1 1-1,1-1 1,0 1 0,0-1-1,0 1 1,0-2-691,0 4 36,0 0 0,0 0 0,0-1 0,0 1 0,0 0 0,0 0 0,0 0 0,0 0-1,0 0 1,1 0 0,-1-1 0,0 1 0,0 0 0,0 0 0,0 0 0,0 0 0,0 0 0,0 0 0,0-1 0,0 1 0,0 0 0,0 0 0,0 0-1,1 0 1,-1 0 0,0 0 0,0 0 0,0 0 0,0 0 0,0 0 0,0 0 0,1 0 0,-1-1 0,0 1 0,0 0 0,0 0 0,0 0 0,0 0-1,0 0 1,1 0 0,-1 0 0,0 0 0,0 0 0,0 0 0,0 0 0,0 1 0,1-1 0,-1 0 0,0 0 0,0 0 0,0 0 0,0 0-36,0 0 21,0 0 1,0 0 0,0 0 0,0 0 0,0 0-1,0 0 1,0 0 0,0 0 0,-1 0 0,1 0-1,0 0 1,0 0 0,0 0 0,0 0 0,0 0-1,0 0 1,0 0 0,0 0 0,0 0-1,0 0 1,0 0 0,0 1 0,0-1 0,0 0-1,0 0 1,0 0 0,0 0 0,0 0 0,0 0-1,-1 0 1,1 0 0,0 0 0,0 0 0,0 0-1,0 0 1,0 0 0,0 1 0,0-1 0,0 0-1,0 0 1,0 0 0,0 0 0,1 0 0,-1 0-1,0 0 1,0 0 0,0 0 0,0 0-1,0 0 1,0 0 0,0 1-22,14 8 1374,20 2-1104,0 1 0,-1 2 0,0 1 1,23 16-271,-26-14 56,2 0 0,25 8-56,-34-16 26,-1 1 0,1 1 0,-2 1 1,1 1-1,-2 1 0,10 9-26,-18-11 13,0 1-1,7 11-12,8 8 7,-11-17-727,-16-15 682,0 0 0,0 0 0,0 0 1,1 0-1,-1 0 0,0 0 0,0 0 0,0 0 0,0 1 1,0-1-1,0 0 0,0 0 0,0 0 0,0 0 1,0 0-1,0 0 0,0 0 0,0 0 0,1 0 0,-1 0 1,0-1-1,0 1 0,0 0 0,0 0 0,0 0 0,0 0 1,0 0-1,0 0 0,0 0 0,0 0 0,0 0 1,0 0-1,0 0 0,0 0 0,0 0 0,0 0 0,0 0 1,1 0-1,-1 0 0,0 0 0,0 0 0,0 0 1,0-1-1,0 1 0,0 0 0,0 0 0,0 0 0,0 0 1,0 0-1,0 0 0,0 0 0,0 0 0,0 0 1,0 0-1,0 0 0,0 0 0,0 0 0,0-1 0,0 1 1,0 0-1,0 0 0,0 0 0,-1 0 0,1 0 1,0 0 37,-5-13-4097,-1 1 60,-4 0-914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3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81 6195,'16'-20'1747,"-13"15"-936,1-1-1,0 1 1,1 0 0,0 1-1,-1-1 1,5-2-811,-7 5 496,1 0 1,-1 0-1,0 0 1,0 0-1,0-1 1,0 1 0,-1 0-1,1-1 1,0 0-497,-2 2 603,-2 2-390,1 0 1,-1 0 0,1 1 0,-1-1-1,1 0 1,0 0 0,0 1 0,-1-1-1,1 1 1,0-1 0,0 2-214,-3 2 303,0 0-233,0 0-1,1 1 1,-1 0 0,1 0-1,0 0-69,-9 17 127,-22 34 66,1 7-193,6-12 186,-27 39-186,39-70 6,7-10-2,0 0 1,1 1-1,0 0 1,-4 10-5,9-12-279,7-15-1742,2-2 266,3-3-1482,0-4-2173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3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 5635,'-15'-4'6328,"2"4"-4125,12 0-2176,0 0-1,1 1 1,-1-1-1,0 0 0,1 0 1,-1 1-1,1-1 1,-1 1-1,0-1 1,1 1-1,-1-1 1,1 1-1,-1-1 0,1 1 1,-1-1-1,1 1 1,0-1-1,-1 1 1,1 0-1,0-1 1,-1 1-1,1 0 1,0-1-1,0 1 0,-1 0 1,1-1-1,0 1 1,0 0-1,0 0 1,0-1-1,0 1 1,0 0-1,0-1 1,0 2-27,2 52 111,-1-29 85,-1 1 0,0-1 0,-2 0 0,-1 0 0,-2 3-196,3-18 60,-4 12 13,1 1 0,2 0 1,0 0-1,1 1 1,1 8-74,1-26-7,1 0 1,0 0 0,0-1-1,0 1 1,1 0 0,0-1-1,0 1 1,0-1 0,0 1-1,4 4 7,-4-7-14,1 0 0,-1 0 0,1 0 0,0 0 0,0 0-1,0-1 1,0 1 0,1-1 0,-1 0 0,1 0-1,-1 0 1,1 0 0,0-1 0,-1 1 0,1-1 0,0 0-1,1 0 15,3 0-30,0 0-1,1-1 1,-1 0-1,1 0 1,-1-1-1,1 0 1,-1-1 0,1 0-1,-1 0 1,0 0-1,0-1 1,0 0-1,0-1 31,0 0-31,-1 1 1,1-1-1,-1-1 1,0 0-1,0 0 1,0 0-1,-1 0 1,1-1-1,-1 0 1,-1-1-1,1 0 0,3-6 31,-6 8-14,-1-1-1,0 0 1,0 1-1,-1-1 1,0 0 0,0 0-1,0 0 1,0 1-1,-1-1 1,0 0-1,0 0 1,-1 0-1,0 0 1,0 0-1,0 0 1,-1 0-1,0 1 1,0-1-1,0 1 1,-1-1-1,0-1 15,0 1 4,-1 1 0,1-1 0,-1 1 1,0-1-1,0 1 0,0 0 0,-1 0 0,0 1 0,0-1 0,0 1 0,0 1 0,-1-1 0,1 0 0,-1 1 0,0 0 0,0 1 1,0-1-1,0 1 0,-1 0-4,-3 1 1,0-1 1,-1 2-1,1-1 1,0 1-1,-1 1 1,1 0 0,0 0-1,0 1 1,0 0-1,0 1 1,0 0-1,-3 2-1,7-2-667,-1 0-1,0 1 1,1 0 0,-1 0-1,1 0 1,-3 4 667,6-3-2705,2 3-484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46 7828,'0'-1'152,"0"1"1,0 0 0,0 0-1,-1 0 1,1-1 0,0 1-1,0 0 1,0 0 0,-1 0-1,1 0 1,0 0 0,0 0-1,-1 0 1,1-1 0,0 1-1,0 0 1,-1 0 0,1 0-1,0 0 1,0 0 0,-1 0-1,1 0 1,0 0 0,0 0-1,-1 0 1,1 0 0,0 0-1,-1 1 1,1-1 0,0 0-1,0 0 1,0 0 0,-1 0-1,1 0 1,0 0 0,0 1-1,-1-1 1,1 0 0,0 0-1,0 0-152,-7 15 1578,1 25-2592,5-34 1579,0 9-513,1-1 1,1 1-1,0-1 0,1 1 1,0-1-1,1 0 0,2 4-52,-1 1 159,-4-11 568,-5-16 78,-7-16-485,9 15-326,0-1-1,0 1 1,1-1 0,0 0-1,1 0 1,0 1 0,1-1-1,0 0 1,0 0-1,1 0 1,1 0 0,-1 0-1,3-4 7,-3 8-18,1 1-1,0 0 0,0 1 1,0-1-1,0 0 0,1 1 1,0-1-1,0 1 0,0 0 1,0 0-1,1 0 0,0 0 19,-1 1-19,0 1 0,0 0 0,0 0 0,0 1 0,0-1 0,0 1-1,0-1 1,1 1 0,-1 0 0,1 0 0,-1 0 0,1 1 0,-1-1 0,1 1-1,-1 0 1,1 0 0,-1 0 0,3 1 19,-3 0-4,-1-1 0,1 1-1,-1 0 1,0 0 0,1 0 0,-1 0 0,0 0-1,0 1 1,0-1 0,0 1 0,0-1 0,0 1-1,-1 0 1,1 0 0,0 0 0,-1 0 0,1 0 4,23 40 186,-19-31-162,22 47 171,-17-34-1001,1 0 0,3 2 806,-7-11-4730,-5-12 608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2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17256,'0'-21'224,"-3"12"-224,0 9 0,6 12 32,10 18 864,17 21-399,4 21-369,13 24-80,-4 19-48,-3 5-64,-10 6-144,-10-3-833,-10-2-480,-3-13-1936,-7-15-2114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3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20 9492,'-3'-16'4542,"3"16"-4487,0 0 0,0-1 0,0 1 0,0 0 0,0 0 0,0 0 0,-1-1 1,1 1-1,0 0 0,0 0 0,0 0 0,0 0 0,-1 0 0,1 0 0,0-1 0,0 1 1,0 0-1,-1 0 0,1 0 0,0 0 0,0 0 0,0 0 0,-1 0 0,1 0 0,0 0 1,0 0-1,-1 0 0,1 0 0,0 0 0,0 0 0,0 0 0,-1 0 0,1 0 0,0 0 1,0 0-1,0 0-55,-3 2 45,0 0 1,0 0 0,1 0 0,-1 1-1,1-1 1,0 1 0,0-1-1,0 1-45,-36 41 732,2 1-1,-27 47-731,53-75 62,1 0 0,0 1 0,1 0 0,1 1 0,1 0 1,0 0-1,2 0 0,0 0 0,1 1 0,0 10-62,2-5 8,-1-6-2,1 0 1,1 0-1,1 0 1,0 0-1,2-1 1,0 1-1,3 8-6,-4-23 11,0 0 0,0 0 0,0-1-1,1 1 1,-1-1 0,1 0-1,0 0 1,0 0 0,0 0 0,0 0-1,0-1 1,1 1 0,-1-1-1,1 0 1,0 0 0,0 0-1,0 0 1,0-1 0,2 1-11,11 3-10,1-1 0,-1 0 0,18 0 10,-23-2-56,11 1-352,56 4-807,-71-6 403,-1-2-1,1 1 1,-1-1 0,1 0 0,-1-1-1,1 0 1,-1 0 0,7-3 812,4-4-4354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3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 11749,'-4'-14'5069,"14"28"-4081,14 29-1034,-18-27 211,0 0 0,-1 0 0,-1 1 0,0 0 0,-2 0 0,1 7-165,0 29 605,-3 22-605,0-39 112,0 0 0,2 0 1,2 0-1,3 6-112,-5-19 14,-2-19-11,0-1 1,0 0-1,0 0 0,0 1 1,1-1-1,-1 0 1,1 0-1,0 0 0,0 0 1,0 0-1,0 0 0,1 0 1,-1 0-1,2 2-3,-2-5-4,-1 1 1,0-1-1,1 0 1,-1 0-1,0 0 0,1 0 1,-1-1-1,0 1 0,1 0 1,-1 0-1,0 0 0,1 0 1,-1 0-1,0 0 0,1 0 1,-1-1-1,0 1 0,1 0 1,-1 0-1,0 0 1,0-1-1,1 1 0,-1 0 1,0 0-1,0-1 0,1 1 1,-1 0-1,0-1 0,0 1 1,0 0-1,0-1 0,1 1 1,-1 0-1,0-1 0,0 1 1,0 0-1,0-1 1,0 1-1,0 0 0,0-1 1,0 1 3,7-21-117,-6 17 82,15-47-133,-1 5-521,6-12 689,-19 55-17,-1-1 0,1 1-1,0 0 1,0 0 0,0 0-1,0 1 1,1-1-1,-1 0 1,1 1 0,0-1-1,-1 1 1,1 0 0,0 0-1,0 0 18,-1 1 5,-1 1 0,1-1-1,0 0 1,-1 1 0,1-1-1,0 1 1,-1-1 0,1 1-1,0 0 1,0 0 0,-1 0-1,1 0 1,0 0 0,0 0-1,-1 0 1,1 1 0,0-1-1,-1 1 1,1-1 0,0 1 0,-1 0-1,1-1 1,-1 1 0,1 0-1,-1 0 1,1 0 0,-1 0-1,1 1-4,28 24 72,-14-13-11,-1 0 1,0 1-1,-1 1 0,4 6-61,-14-16-34,-1 0-1,0 1 1,0-1 0,0 0-1,-1 1 1,1 0 0,-1-1-1,0 1 1,-1 0 0,0 0 0,0 0-1,0 0 1,0 0 0,-1 0-1,0 0 1,-1 5 34,-5 11-2308,0-10-3644,5-6 411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68 9396,'3'-1'487,"28"-26"2053,-30 26-2403,0 0 1,0 0-1,0 0 1,0 0 0,0 0-1,-1 0 1,1 0-1,0 0 1,-1 0-1,1-1 1,-1 1-1,1 0 1,-1 0-1,1-1 1,-1 1 0,0 0-1,0-1 1,0 1-1,0 0 1,0 0-1,0-1 1,0 1-1,0 0 1,0-1-1,-1 1 1,1 0 0,0-1-1,-1 1-137,0 1 16,1-1 0,-1 1 0,0-1 0,0 1-1,1-1 1,-1 1 0,0 0 0,0 0 0,0-1 0,0 1 0,1 0-1,-1 0 1,0 0 0,0 0 0,0 0 0,0 0 0,0 0 0,0 0-1,1 0 1,-1 1 0,0-1 0,0 0 0,0 1 0,0-1 0,0 1-16,-25 9 73,24-9-49,-17 7 88,1 1 0,0 1 1,1 0-1,0 2 0,1-1 0,0 3-112,11-10 7,0 0 0,1 0 0,0 0-1,0 1 1,0 0 0,1 0 0,0 0-1,0 0 1,0 0 0,0 1-1,1-1 1,0 1 0,0 0 0,0 0-1,1 0 1,0 0 0,0 0-1,0 0 1,1 0 0,0 0 0,0 0-1,1 1-6,0 6-121,2 0 0,-1 0-1,2-1 1,-1 1 0,5 7 121,-8-19-47,1 1 1,-1 0-1,1-1 1,0 1-1,-1-1 1,1 1-1,0-1 1,0 0 0,0 1-1,0-1 1,1 0-1,-1 1 1,0-1-1,0 0 1,1 0-1,-1 0 1,1 0-1,-1-1 1,1 1-1,-1 0 1,1 0-1,-1-1 1,1 1 0,0-1-1,-1 0 1,1 1-1,0-1 1,-1 0-1,1 0 1,0 0-1,-1 0 1,1 0-1,0-1 1,0 1-1,-1 0 1,1-1-1,-1 1 1,1-1 0,0 0-1,-1 1 1,1-1-1,-1 0 1,1 0-1,-1 0 1,0 0-1,1 0 1,0-1 46,3-2 15,-1 0-1,1-1 1,-1 1 0,0-1 0,0 0 0,0 0-1,-1 0 1,0-1 0,0 1 0,1-3-15,-3 4 133,1 1 0,0-1 0,-1 0 0,0 0 0,0 0 0,0 0 0,-1 0 0,1 0 0,-1 0 0,0 0 0,0 0 0,0 0 0,0 0 0,-1 0-1,0 0 1,0-1-133,-3-2 383,5 13-200,2 0-180,-1 1 1,0-1-1,-1 1 0,1 0 0,-1 0 1,0 0-1,-1 0 0,0 5-3,2 15 1,-2-24-118,1 6 141,1 1 0,0-1 0,0 0 0,3 9-24,-4-17-134,0 1 0,0 0 0,0 0 0,0 0-1,0-1 1,0 1 0,0-1 0,1 1 0,-1-1 0,0 1 0,1-1 0,0 1 134,-1-2-230,0 1 1,0-1-1,0 1 1,0-1 0,0 0-1,0 1 1,0-1-1,0 0 1,0 0-1,0 1 1,1-1-1,-1 0 1,0 0 0,0-1-1,0 1 1,0 0-1,0 0 1,0 0-1,0-1 1,0 1-1,1 0 1,-1-1 229,15-7-5466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 11125,'-2'16'4221,"1"26"-3445,3 1-303,2 0 1,5 15-474,0 3 62,-5-45 39,0-24 9,0-27-300,-1 1-607,0 0 0,8-28 797,-8 51-36,-1 1-1,2-1 1,-1 1-1,2 0 1,-1 0 0,1 0-1,1 1 1,0-1-1,0 1 1,7-7 36,-12 15 17,-1 0 0,1 1 0,0-1 1,0 0-1,-1 1 0,1-1 0,0 1 1,0-1-1,0 1 0,-1-1 0,1 1 1,0 0-1,0-1 0,0 1 0,0 0 1,0 0-1,0-1 0,0 1 0,0 0 1,0 0-1,0 0 0,0 0 0,-1 0 1,1 1-1,0-1 0,0 0 0,0 0 1,0 1-1,0-1 0,0 0 0,0 1 1,-1-1-1,1 1 0,0-1 0,0 1 1,0-1-1,-1 1 0,1 0 1,0-1-1,-1 1 0,1 0 0,-1 0-17,6 5 70,-1 1-1,0 0 1,-1 0-1,0 0 1,0 1-70,7 10-8,110 165 163,-120-181-205,0 0 1,1 0-1,-1 0 1,1 0-1,0-1 1,-1 1-1,1-1 1,0 1-1,0-1 1,0 0-1,0 0 1,0 0-1,0 0 1,1 0-1,-1 0 1,0 0-1,0-1 1,1 1 0,-1-1 48,2 0-70,-1 0 0,1 0 0,0 0 0,-1-1 0,1 1 0,-1-1 0,1 0 0,-1 0 0,0 0 0,1-1 0,2-1 71,8-5-143,0-2 0,0 1-1,-1-2 1,0 0-1,1-3 144,-3 5 30,3-3 139,0-1 0,-1 0 0,-1-1 0,0 0 0,0-1 0,7-14-169,-18 28 42,-1 0 0,1 0 0,-1 0 0,1 0 0,-1 0 0,1 0 0,-1 0 0,1 0 0,-1 0 0,0 0 0,0 0 1,0 0-1,1 0 0,-1 0 0,0 0 0,0 0 0,-1 0 0,1 0 0,0 0 0,0 0 0,0 0 0,-1 0 1,1-1-1,0 1 0,-1 0-42,0 0 22,0 1 0,0-1 0,0 1 0,0-1 0,0 0 1,0 1-1,0 0 0,0-1 0,0 1 0,0 0 0,0-1 0,0 1 1,-1 0-1,1 0 0,0 0 0,0 0 0,0 0 0,0 0 0,-1 0-22,-7 2 70,0-1-1,0 2 0,0-1 1,0 1-1,-3 1-69,1 1 55,4-3-45,-1 1-1,1 0 0,-1 0 1,1 0-1,0 1 1,1 1-1,-1-1 1,1 1-1,0 0 0,-6 5-9,12-9-21,-1 1-1,1-1 1,0 0-1,-1 0 1,1 0-1,0 0 1,0 0-1,-1 1 1,1-1-1,0 0 1,0 0-1,0 0 1,1 1-1,-1-1 1,0 0-1,0 0 1,1 0-1,-1 0 0,0 1 1,1-1-1,-1 0 1,1 0-1,0 0 1,-1 0-1,1 0 1,0 0-1,0 0 1,-1-1-1,1 1 1,0 0-1,0 0 1,0-1-1,0 1 1,0 0-1,0-1 1,0 1-1,1 0 22,1 1 100,1 0 1,0 0-1,-1 0 1,1 0-1,0-1 1,0 1-1,0-1 1,0 0-1,0 0 1,2 0-101,-5-1 101,0 1 0,0-1 0,0 1 0,0 0 1,0-1-1,0 1 0,0 0 0,0 0 0,0 0 1,0 0-1,0 0 0,0 0 0,-1 0 1,1 0-1,0 0 0,-1 1-101,13 21 327,-12-21-243,12 27 69,-1 1 1,-2-1-1,0 2 0,-3 0 1,0 0-1,-2 1-153,-1-5 9,0 0 0,-2 0 0,-1 0-1,-1 0 1,-1 1 0,-2-1 0,0 0 0,-2 0-1,-1-1 1,-6 15-9,9-28-355,7-11-1243,-3-3 1239,1 0-1,-1 0 0,1 0 0,-1 0 0,0 0 0,1-1 0,-1 1 0,0 0 0,0-1 0,0 1 0,0-1 360,9-15-4172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4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21 242 11349,'-20'3'3724,"26"-7"-2777,33-11-1074,16-2-110,0-2 1,-2-2 0,0-3 0,22-15 236,-75 39 0,12-7-36,-1-1 0,0 0 0,3-4 36,-12 11 38,0-1-1,0 0 1,0 0-1,0 1 0,0-1 1,-1-1-1,1 1 1,-1 0-1,1 0 0,-1-1 1,0 1-1,0 0 1,0-1-1,0 1 0,0-1 1,-1 0-1,1 1 1,-1-1-1,0 1 0,0-2-37,0 2 26,-1 1 0,1 0 0,-1 0 0,1-1 0,-1 1 0,0 0-1,0 0 1,1 0 0,-1 0 0,0 0 0,0 0 0,0 0-1,0 0 1,0 0 0,-1 1 0,1-1 0,0 0 0,0 1 0,0-1-1,-1 1 1,1-1 0,0 1 0,0 0 0,-1-1 0,1 1 0,0 0-1,-1 0 1,1 0 0,-1 0 0,1 0 0,0 0 0,-1 0-1,1 1-25,-9-1 111,0 1 0,0 0-1,-9 3-110,9-1 47,0 0-1,0 0 1,0 1-1,1 0 1,-1 1-1,1 0 1,0 1-1,0 0 1,1 0-1,0 0 1,-6 7-47,11-10 23,0-1 0,1 1 0,0 0 0,-1 0 0,1 0 0,0 0 0,1 0 0,-1 1 1,0-1-1,1 0 0,0 1 0,0-1 0,0 1 0,0 0 0,1-1 0,-1 1 0,1 0 0,0-1 0,0 1 0,0 0 1,0-1-1,1 1 0,0 0 0,-1-1 0,1 1 0,1-1 0,-1 1 0,0-1 0,1 0 0,0 1 0,0-1 0,0 0 1,0 0-1,2 2-23,3 2 67,-1 0 1,1-1 0,0 0 0,1 0-1,0-1 1,0 0 0,0 0-1,0 0 1,1-1 0,0-1 0,0 0-1,0 0 1,0 0 0,0-1 0,0-1-1,1 1 1,1-1-68,18 1 205,-1-1-1,1-1 1,0-2-1,0-1 1,0-1-205,143-27 275,-65 11-70,39 0-205,-146 20 0,0 0 0,0 0 0,0 0-1,0 0 1,0 0 0,0 1 0,0-1 0,0 0-1,0 0 1,0 0 0,0 0 0,0 0-1,0 0 1,0 0 0,0 0 0,0 0 0,0 0-1,0 0 1,0 1 0,0-1 0,0 0 0,0 0-1,0 0 1,0 0 0,0 0 0,0 0 0,0 0-1,0 0 1,0 0 0,0 0 0,0 0 0,0 0-1,0 1 1,0-1 0,0 0 0,1 0 0,-1 0-1,0 0 1,0 0 0,0 0 0,0 0 0,0 0-1,0 0 1,0 0 0,0 0 0,0 0 0,0 0-1,0 0 1,1 0 0,-1 0 0,0 0-1,0 0 1,0 0 0,0 0 0,0 0 0,0 0-1,0 0 1,0 0 0,0 0 0,0 0 0,0 0-1,1 0 1,-1 0 0,0 0 0,0 0 0,0 0-1,0 0 1,0 0 0,-9 7-57,-24 15-2370,18-12-1814,1-1-2957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6259,'4'0'64,"2"6"0,5-6 160,5 0 2817,14-6-2160,10 0-881,21-3-16,19 0 0,20-3 32,14-3-32,13-3 16,6 3-80,-9 3-801,-20 0-1248,-18 6 1089,-29 0-561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360 114 5811,'-122'14'1211,"-100"-4"-1211,208-10 1009,12-3-190,21-3-254,214-43 2660,184-12-3225,-323 51-3940,82 2 3940,-145 11-1451,-30-3 1429,-1 0 1,0 0 0,0 0 0,0 0-1,1 0 1,-1 0 0,0 0 0,0 0-1,0 0 1,0 0 0,1 0 0,-1 0-1,0 0 1,0 0 0,0 1 0,0-1-1,1 0 1,-1 0 0,0 0 0,0 0-1,0 0 1,0 0 0,0 1-1,1-1 1,-1 0 0,0 0 0,0 0-1,0 0 1,0 1 0,0-1 0,0 0-1,0 0 1,0 0 0,0 0 0,0 1-1,0-1 1,0 0 0,0 0 0,0 0-1,0 1 1,0-1 0,0 0 0,0 0-1,0 0 1,0 0 0,0 1 0,0-1-1,0 0 1,0 0 0,0 0 0,0 0-1,0 1 1,0-1 0,-1 0 0,1 0-1,0 0 1,0 0 0,0 0-1,0 1 1,0-1 0,0 0 0,-1 0 21,-21 9-2409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760 148 4642,'-412'43'4453,"153"-17"-3106,239-24-1295,-49 8-565,102-11 160,209-33-82,67-9-1715,-244 36 1963,24-3-627,0 3 1,52 5 813,-129 3-17,-10 1 63,-18 3 98,-62 7-375,-67 0 231,67-6 413,-168 10 606,-45 5-1625,246-15-2092,41-4 2718,5-2 189,24-1 606,320-40 2937,-232 26-2037,60-12 2502,-5-6-3739,60-23-478,-202 50-92,-19 5-320,-1 0 0,0 0 0,0-1-1,0 1 1,0-2 0,0 1 0,0-1 0,-1 1 0,5-4 412,-8 0-2844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80 1905,'-29'11'6562,"18"-4"-4511,11-6-1615,6 0-553,128-18 5874,-43 4-5541,654-52 1254,-244 61-4847,-487 4 2579,-11 0 425,0 0-1,0 0 1,0 0-1,0 0 1,0 0-1,0 1 1,0-1-1,0 1 1,0 0-1,0 0 1,-1 0-1,3 1 374,-3 4-2724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9 131 11061,'-8'2'145,"9"-2"-74,19-4 479,126-26 2317,148-10-2867,151 7 2714,-353 27-2594,340-13-3932,-270 19-753,106 15 4565,-262-14-1217,-11 1 343,-3 0-154,-22 6-3179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2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30 214 18088,'-10'-15'1505,"0"6"-1505,3 3-96,4-3 96,10-6 96,16-3-96,27-9 32,31-9-32,22-7-2209,21 7-3874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335 181 3682,'-117'10'4362,"-48"13"-4362,124-14 1419,30-3-1016,14-3-192,23 0 533,40-4 955,0-3 1,10-4-1700,-16 2 315,356-47-813,-160 18-1427,165 1 1925,-386 33-1161,-18 0-491,0 0 0,0 2 0,6 0 1652,-15 0-2185</inkml:trace>
  <inkml:trace contextRef="#ctx0" brushRef="#br0" timeOffset="1">683 214 2577,'56'3'4754,"21"-9"-4690,17 0 3250,16-9-3154,17 0-144,10-6 720,7 0 337,10-6-513,-4 0-256,-6 3-304,-21 0-544,-26 9-545,-33 6-63,-31 3-961,-30 9 1585,-19 3-353,-28 3-1232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67 162 7155,'-50'14'2724,"49"-14"-2689,1 0-1,-1 0 0,0 0 1,0 1-1,0-1 1,0 0-1,0 0 1,1 1-1,-1-1 1,0 1-1,0-1 0,1 0 1,-1 1-1,0-1 1,0 1-1,1 0 1,-1-1-1,1 1 0,-1 0 1,0-1-1,1 1 1,-1 0-35,2 0 16,0-1 0,0 1 0,0-1 0,0 1 1,0-1-1,0 0 0,0 1 0,0-1 0,0 0 0,0 0 1,0 0-1,0 1 0,0-1 0,0 0 0,1-1 0,-1 1 1,0 0-17,69-3 1468,38-7-1468,-43 3 453,847-94 1214,-710 69-1415,-52 7-1392,-50 13-3214,-128 15 1531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154 219 4962,'-54'9'5571,"38"-6"-5155,49-6-48,37-9-208,37 0 176,37-9 545,23 0-65,17-3-544,3 0 48,-7 0-320,-19 6-208,-28 2-1328,-42 10-657,-41 0 192,-50 9 1056,-44 0-1760</inkml:trace>
  <inkml:trace contextRef="#ctx0" brushRef="#br0" timeOffset="1">1233 78 2449,'-248'15'3588,"-664"50"257,853-60-2743,46-5-790,15-2-179,25-4 275,626-91 4129,-262 62-3447,213 14-1090,-500 19-619,-191 13-3751,-53 2 2148,68-8-918,23-2-1332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8500,'46'6'1601,"31"-9"-1473,20-3-16,10-3 240,17 3 672,9-3 33,4 0-545,11-3-368,2-3-48,-3 0-96,-17-4 0,-9 7-64,-31 3-704,-37 3-3202,-33 9 2962,-33-3 111,-37 3-2817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7 110 8660,'0'0'0,"0"0"0,0 0 0,-1 0 1,1 0-1,0 0 0,-1 0 0,1 0 0,0 0 1,0 0-1,-1 0 0,1 1 0,0-1 0,0 0 0,-1 0 1,1 0-1,0 0 0,0 1 0,0-1 0,-1 0 0,1 0 1,0 0-1,0 1 0,0-1 0,0 0 0,-1 0 0,1 1 1,0-1-1,0 0 0,0 0 0,0 1 0,0-1 0,0 0 1,0 1-1,0-1 0,0 0 0,0 0 0,0 1 0,0-1 1,0 0-1,0 1 0,0-1 0,0 0 0,0 0 0,0 1 1,0-1-1,1 0 0,-1 0 0,0 1 0,0-1 1,0 0-1,0 0 0,1 1 0,-1-1 0,24 6 63,15-3 405,1-2 1,5-1-469,-5 0 365,395-14 2281,383-64-2646,-784 74-22,-22 3-80,0 0 0,0-1 0,0 0-1,-1-1 1,10-4 102,-21 7-1,0 0 0,-1 0-1,1 0 1,0 0 0,0 0 0,0 0 0,0 0-1,0 0 1,-1 0 0,1-1 0,0 1 0,0 0-1,0 0 1,0 0 0,0 0 0,0 0 0,0-1-1,-1 1 1,1 0 0,0 0 0,0 0 0,0 0-1,0-1 1,0 1 0,0 0 0,0 0 0,0 0-1,0 0 1,0-1 0,0 1 0,0 0 0,0 0-1,0 0 1,0 0 0,0-1 0,0 1 0,0 0 0,0 0-1,0 0 1,1 0 0,-1-1 0,0 1 0,0 0-1,0 0 1,0 0 0,0 0 0,0 0 0,0-1-1,1 1 1,-1 0 0,0 0 0,0 0 0,0 0-1,0 0 1,0 0 0,1 0 0,-1 0 0,0 0-1,0 0 1,0-1 0,0 1 0,1 0 0,-1 0-1,0 0 1,0 0 0,0 0 0,1 0 1,-9-2 8,0 1 0,1-1 1,-1 1-1,0 0 0,0 1 1,0 0-1,-4 1-8,-16-2 9,-308-2-514,-235 30 505,543-24-27,-194 19-135,153-7-105,67-15 263,1 0 1,-1 1-1,1-1 0,-1 1 1,0-1-1,1 1 0,-1 0 0,1 0 1,0 0-1,-1 0 0,1 0 0,0 0 1,-1 0-1,1 0 0,-1 1 4,6 5 35,12-1 31,23 2 77,1-1-1,0-2 0,30-1-142,129-5 121,-148 0-84,693-52 2704,-606 40-2195,-105 9 334,-31 2-263,-8-1-475,-11-1-162,-64-4-813,0 3 0,-14 4 833,-165 9-2165,196-5 1781,7 0 165,-12-1 42,0 3-1,-41 10 178,106-14 4,-1 0-1,0 0 1,1 1-1,-1-1 1,0 1-1,-1 1-3,6-3 5,0 0-1,1 0 1,-1 0-1,0 0 0,0 0 1,0 0-1,1 0 0,-1 0 1,0 0-1,0 0 0,0 0 1,1 0-1,-1 0 0,0 0 1,0 0-1,0 1 1,1-1-1,-1 0 0,0 0 1,0 0-1,0 0 0,0 0 1,1 1-1,-1-1 0,0 0 1,0 0-1,0 0 0,0 0 1,0 1-1,1-1 0,-1 0 1,0 0-1,0 0 1,0 1-1,0-1 0,0 0 1,0 0-1,0 0 0,0 1 1,0-1-1,0 0 0,0 0 1,0 1-1,0-1 0,0 0 1,0 0-1,0 0 1,0 1-1,0-1 0,0 0 1,-1 0-1,1 0 0,0 1 1,0-1-1,0 0 0,0 0 1,0 0-1,0 0 0,-1 1 1,1-1-1,0 0 0,0 0 1,0 0-1,0 0 1,-1 0-1,1 0 0,0 0 1,0 1-5,15 2 251,1 0 1,0 0-1,0-2 1,0 0-1,4-1-251,7 1 263,680-6 1411,-253-5-909,-441 10-772,103 3-1083,-99-1 749,-29 2-246,-147 7-1834,-45-6 2421,-61 2 2290,520-3-1060,248-25-5082,-481 18 2464,-26 0-1296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13 8932,'-133'0'2817,"29"-3"-2769,37 3 225,34-3-273,36 3 672,31 0 752,26 0-959,27 0-465,20 0-64,10 0-481,6-3-511,-6 3-673,-20-3-2049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4706,'-3'4'645,"-3"4"2334,6-8-2873,0 0 0,0 0 0,0 1 0,0-1 0,0 0 0,1 0 0,-1 0 0,0 0 0,0 1 0,0-1 0,0 0 0,0 0 1,0 0-1,0 0 0,0 0 0,0 1 0,0-1 0,0 0 0,0 0 0,1 0 0,-1 0 0,0 0 0,0 0 0,0 0 0,0 0 0,0 1 0,0-1 0,1 0 1,-1 0-1,0 0 0,0 0 0,0 0 0,0 0 0,1 0 0,-1 0 0,0 0 0,0 0 0,0 0 0,0 0 0,1 0 0,-1 0 0,0 0 0,0 0 1,0 0-1,0 0 0,0 0 0,1 0 0,-1 0 0,0 0 0,0-1-106,61 1 2373,120 1 736,248 7-3589,-255-1-113,137 8-2632,-278-12 1932,-33-4 1275,1 1 0,-1 0 1,0 0-1,0 0 0,0 0 1,1 0-1,-1 0 1,0 0-1,0 0 0,0 0 1,1 0-1,-1 0 1,0 0-1,0 0 0,0 0 1,1 0-1,-1 0 0,0 0 1,0 0-1,1 0 1,-1 0-1,0 1 0,0-1 1,0 0-1,0 0 1,1 0-1,-1 0 0,0 0 1,0 0-1,0 1 1,0-1-1,1 0 0,-1 0 1,0 0-1,0 0 0,0 1 1,0-1-1,0 0 1,0 0-1,0 0 0,0 1 1,0-1-1,0 0 18,-10 5-398,-24 2-226,-672 55-925,289-31 2618,400-31-1254,27-2 114,121-8 525,73 5-454,-83 4 90,195-9-1427,130-27 1337,-410 32-739,-25 2 531,-11 1 28,-17-2-269,-16 1-2366,-32 0 2815,59 3-237,-74-2-3397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199 102 6387,'-198'14'2670,"1410"-93"2310,-1064 69-4818,171-17-3215,-445 39-1044,24-1 1514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134 175 9028,'-90'12'1185,"47"-3"-977,43-9-208,40 0 96,37-9 3489,36-3-3232,24-3-257,24-6-80,2-6-16,8 6 0,-7-7-64,-7 4-433,-24 6-2224,-29 3-1137,-37 9 289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166 160 8564,'-12'1'72,"-52"7"432,-12 6-504,62-10 239,19-3 238,25-3 567,-30 2-1043,787-92 3058,-153 14-1948,-500 63-2768,-123 15 1348,-14 1 157,-18 3-286,-477 46-1994,65-10 5246,396-34-2241,51-4 67,65-7-66,324-22-406,81-7-1073,-165 9-3139,-276 19 2142,-67 5-368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96 13910,'14'-11'2615,"-11"10"-1508,-7 8-1046,1-1 4,1 0-1,-1 1 0,2-1 1,-1 0-1,0 1 0,1-1 0,0 1 1,1-1-1,0 1 0,0 0 1,0 3-65,3 17-14,1-1 1,2 8 13,-1-5 29,8 51-893,-13-70 910,-2-12 301,-2-18 7,4-19-290,1 0-1,3 0 1,4-20-64,-6 49-17,0-1 1,0 1-1,2 0 0,-1 0 1,1 0-1,0 0 0,1 1 1,0-1-1,1 1 0,0 0 1,0 1-1,1 0 0,0 0 1,1 0-1,3-2 17,-6 6-8,1 0-1,1 1 1,-1 0 0,0 0 0,1 0-1,-1 1 1,1 0 0,0 1 0,-1-1-1,1 1 1,0 0 0,0 1 0,0 0-1,0 0 1,0 0 0,0 1-1,0 0 1,0 0 0,-1 1 0,3 1 8,2 0-10,-1 0 0,0 1 0,0 1 0,0 0 1,0 0-1,-1 1 0,0 0 0,0 1 1,0 0-1,-1 0 0,0 0 0,3 5 10,-2 0-74,-1 1 0,0-1-1,0 1 1,-1 1 0,-1 0 0,0-1-1,-1 2 1,-1-1 0,0 1 0,0 3 74,3 23-1523,-2 1 0,-2-1-1,-2 3 1524,2 9-4036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2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198 292 16664,'-6'12'297,"3"-7"-254,1 0 1,-1 0 0,0 0 0,0 0 0,0 0 0,-1-1 0,0 0 0,0 1 0,0-2 0,-3 3-44,97-55 2093,-50 29-2481,0-2 0,-1-2 0,-2-1 1,32-28 387,-61 45-1,8-6-19,-2-1 0,8-9 20,-18 20 18,-1 0 0,0 0 0,-1 0 1,1-1-1,-1 1 0,1-1 1,-1 0-1,-1 1 0,1-1 1,-1 0-1,0 0 0,1-5-18,-2 9 12,0-1 0,0 1 0,0-1 0,0 1 0,0-1 0,0 1 0,0 0 0,-1-1 0,1 1 0,-1-1 0,1 1-1,-1 0 1,1-1 0,-1 1 0,0 0 0,0 0 0,0-1 0,1 1 0,-1 0 0,0 0 0,0 0 0,-1 0 0,1 0 0,0 0 0,0 1 0,0-1-1,-1 0 1,1 1 0,0-1 0,-1 0 0,1 1 0,0 0 0,-1-1 0,1 1 0,-1 0 0,1 0 0,-1-1 0,1 1 0,0 0 0,-1 1-1,1-1 1,-1 0-12,-8 1 22,0 0-1,1 0 1,-1 1-1,1 0 0,0 1 1,-1 1-22,-20 8 53,1 1 1,0 2-1,1 1 0,1 1 1,1 2-1,-2 2-53,5-3 22,2 1 0,0 1 0,1 0-1,2 2 1,0 0 0,1 1 0,1 1 0,-11 22-22,16-24-19,0 1 0,1 0 0,2 1 0,0 0-1,1 0 1,2 1 0,1-1 0,0 1 0,2 0 0,1 3 19,1-17-90,0 0 1,1 0-1,0 0 0,1 0 0,1 0 1,0 0-1,0 0 0,2 1 90,-3-7-17,0 0-1,1 0 1,-1 0-1,1-1 0,1 1 1,-1-1-1,1 0 1,-1 0-1,1 0 1,0 0-1,1-1 0,-1 0 1,0 1-1,1-2 1,0 1-1,0 0 1,1-1 17,5 2-19,-1-1 1,1-1 0,0 0 0,0 0 0,0-1-1,0-1 1,0 1 0,0-2 0,0 0 0,0 0 0,-1-1-1,1 0 1,0-1 0,3-1 18,15-6-36,0-1-1,-1-1 1,0-2-1,13-9 37,2-3-115,-1-1 0,-2-2 0,3-5 115,-28 22 21,-1-1-1,-1 0 0,0-1 0,-1-1 1,-1 1-1,0-2 0,-1 0 0,0 0 1,5-15-21,-2-15 835,-12 43-722,-1 0 0,1 0 0,-1 0 0,0 0 0,0 0 0,0 0 0,-1 0 0,1 0 0,-1 0 1,1 0-1,-1 1 0,0-1 0,0-1-113,0 34 40,16 105-11,-6-71-199,-3 1-1,-2 7 171,-14-154 589,10 46-589,0 0 0,3 1 0,1-1-1,2 1 1,1 0 0,9-26 0,-11 44-20,1 0 1,1 1-1,0 0 1,1 0-1,1 0 1,0 1-1,1 1 1,1 0-1,0 0 1,1 1-1,1 0 0,0 1 1,0 1-1,10-7 20,-18 15-11,0 0 0,0 0 0,0 0 0,0 1-1,0-1 1,1 1 0,-1 0 0,1 1 0,0-1-1,-1 1 1,1 1 0,0-1 0,-1 1 0,1 0-1,0 0 1,0 0 0,-1 1 0,1 0 0,0 0-1,-1 0 1,1 1 0,-1 0 0,1 0-1,-1 0 1,0 1 0,0 0 0,0 0 0,0 0-1,0 0 1,-1 1 0,0 0 0,0 0 0,0 0-1,0 0 1,0 2 11,5 5-47,-1 1 0,0 0 0,-1 1 0,-1 0 0,0 0 0,0 0 0,-2 1 0,0-1 0,0 1 0,-1 0 0,-1 0 0,0 1 0,-1 8 47,0 25-913,-3 0 0,-2 0 0,-6 21 913,-2 36-6249,11-70-1117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3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76 139 9492,'-58'9'2492,"41"-5"-2014,17-4-476,0 0 0,0 0-1,1 0 1,-1 0 0,0 0-1,0 0 1,0 0 0,0 0 0,0 0-1,0 0 1,0 0 0,0 0-1,0 0 1,0 0 0,0 0 0,0 1-1,0-1 1,0 0 0,0 0-1,0 0 1,0 0 0,0 0-1,0 0 1,0 0 0,0 0 0,0 0-1,0 0 1,0 0 0,0 0-1,0 0 1,0 0 0,0 0 0,0 1-1,0-1 1,0 0 0,0 0-1,0 0 1,0 0 0,0 0 0,0 0-1,0 0 1,0 0 0,0 0-1,0 0 1,0 0 0,0 0-1,0 0 1,-1 0 0,1 0 0,0 0-1,0 0 1,0 0 0,0 0-1,0 0 1,0 0 0,0 0 0,0 0-1,0 0 1,0 0 0,0 0-1,0 0 1,0 0-2,24 2 64,319-20 1210,-272 13-1256,1011-102-1891,-1044 101 1292,-54 5-100,-66 8-829,-151 12-1328,-425 45 6903,637-62-3812,16-2-147,0 1 0,-1-1 0,1 1 0,0 0 0,0 0-1,-1 0 1,1 1 0,0 0 0,-4 2-106,10-4 34,-1 0 0,0 1 0,0-1-1,1 0 1,-1 1 0,1-1 0,-1 0 0,0 0 0,1 1 0,-1-1-1,1 0 1,-1 0 0,0 0 0,1 0 0,-1 0 0,1 1 0,-1-1-1,1 0 1,-1 0 0,1 0 0,-1 0 0,0 0 0,1 0 0,-1-1-1,1 1 1,-1 0 0,1 0 0,-1 0 0,1 0-34,182 1 944,0-8 1,5-8-945,-109 8 197,397-43 293,-272 27-476,-78 5-555,-114 15 420,-11 1 64,-20 1-96,-80 6-3185,-79 15 3338,96-10-1173,-17 1 393,5-2 996,1 5 1,-27 9-217,90-11 250,30-12-237,-1 0-1,1 0 0,0 0 0,0 0 0,0 0 0,-1 0 0,1 0 0,0 0 0,0 0 0,0 1 0,0-1 0,0 0 0,-1 0 0,1 0 0,0 0 0,0 0 0,0 1 0,0-1 0,0 0 0,0 0 0,-1 0 0,1 1 0,0-1 0,0 0 0,0 0 0,0 0 0,0 0 0,0 1 0,0-1 0,0 0 0,0 0 0,0 0 0,0 1 0,0-1 0,0 0 0,0 0 0,0 0 0,0 1 1,0-1-1,0 0 0,1 0 0,-1 0 0,0 1 0,0-1 0,0 0 0,0 0 0,0 0 0,0 0 0,0 0 0,1 1 0,-1-1 0,0 0 0,0 0 0,0 0 0,0 0 0,1 0 0,-1 0 0,0 0 0,0 0 0,0 1 0,1-1 0,-1 0 0,0 0 0,0 0 0,0 0-12,13 3 309,0 0-1,-1-1 1,1 0-1,0-1 1,0 0-1,0-1 1,0 0-1,7-2-308,12 1 264,163-9 796,53-14-1060,191-38 271,-427 60-322,-2 1-61,1-1 0,-1 0 0,1-1 0,3-2 112,-58 8-2683,-212 37-4572,6 4 8856,232-41-1196,-19 4 126,35-7-458,0 1 0,0-1 0,1 1 0,-1-1 0,0 1 0,0 0 0,1 0 0,-1 0 0,1 0 0,-1 0 0,1 0 1,-1 0-1,1 1 0,-1 0-73,2-2 27,0 0 0,0 1 0,0-1 0,0 0 0,0 1 0,0-1 0,0 0 0,0 1 0,0-1 0,0 0 0,0 1 0,0-1 0,1 0 0,-1 1 0,0-1 0,0 0 0,0 1 0,1-1 0,-1 0 0,0 0 0,0 1 0,0-1 0,1 0 0,-1 0 0,0 0 0,1 1 0,-1-1 1,0 0-1,0 0 0,1 0 0,-1 0 0,0 0 0,1 0 0,-1 1 0,0-1 0,1 0 0,-1 0 0,0 0 0,1 0 0,-1 0 0,0 0 0,1 0 0,-1 0 0,0-1 0,1 1-27,24 4 605,0-2-1,0-1 1,0 0 0,0-2-1,8-2-604,17 0 152,368-28 648,43-24-800,-442 52-11,6 0-548,0-1 1,11-4 558,-26 4-401,-9 1 69,-18 0-400,-50-1-919,0 3 0,-52 6 1651,-137 23 282,189-20 502,59-7-658,-12 1 196,0 1 0,0 1 0,-11 4-322,24-4 20,12-2 0,16 1 134,65 1 1051,82-7-1205,87-19 313,-120 7-793,47-15 480,-155 21-1451,-27 9 1407,0 0 0,0 0 0,1 0 0,-1 0 0,0 0 0,0 0 0,0 0 1,0 0-1,0 0 0,1-1 0,-1 1 0,0 0 0,0 0 0,0 0 0,0 0 0,0 0 1,0-1-1,0 1 0,0 0 0,0 0 0,0 0 0,1 0 0,-1-1 0,0 1 0,0 0 0,0 0 1,0 0-1,0 0 0,0-1 0,0 1 0,0 0 0,0 0 0,0 0 0,-1 0 0,1-1 0,0 1 1,0 0-1,0 0 0,0 0 0,0 0 0,0-1 0,0 1 0,0 0 0,0 0 44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7780,'3'2'270,"0"0"1,0 0-1,0 1 1,0-1-1,-1 0 1,1 1-1,-1 0 0,1 0 1,-1 0-1,0 0 1,0 0-1,0 0 1,1 3-271,-2-3 24,1 1 0,0-1-1,0 0 1,0 0 0,1 1 0,-1-2 0,1 1-1,0 0 1,0 0 0,0-1 0,0 0 0,0 1-1,3 1-23,4-1 176,-1 0 1,1 0-1,0 0 0,0-1 0,0-1 0,0 0 0,4 0-176,76-2 1260,-56-1-1010,47 0 33,85 2 34,-155 0-303,84 1 162,31-6-176,-60 1-23,139-7-1820,-142 11-2636,9 3 4479,-61-2-2603,-15 2-658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9076,'3'3'2161,"27"-9"-2129,20-6-64,17 0 64,17-6 1201,19 0-449,14 3-784,10-3-32,3 3-320,7 6 224,-10 0-560,-20 2-1361,-26 7-1601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96 180 2433,'-13'1'2223,"-4"0"-529,1 1 0,-1 0 0,1 2 0,-1 0-1694,94-7 352,868-109-187,-667 72 6,-128 21-1603,116 0 1432,-202 21-2260,-62-2 2202,0 0 1,0 0-1,0 0 0,0 0 1,0 1-1,0-1 0,0 0 1,-1 1-1,1 0 0,0 0 1,0-1-1,-1 1 0,1 0 58,-2 0-45,0-1 0,0 1 0,-1 0 0,1-1 0,0 1 0,0-1 0,-1 1 0,1-1 0,0 1 0,-1-1 0,1 1 0,-1-1 0,1 1 0,0-1 0,-1 1 0,1-1 0,-1 0 0,1 1 0,-1-1 0,0 0 0,1 1 0,-1-1 0,1 0 45</inkml:trace>
  <inkml:trace contextRef="#ctx0" brushRef="#br0" timeOffset="1">654 156 9556,'-67'9'0,"37"-6"-576,40 0 576,33-6 672,27 0 321,21-6-817,19 0 384,17-6-560,10-4 128,0 1-128,3 0 657,-13 0-657,-16 6-96,-35 3-497,-25 3-287,-35 3-17,-29 3-495,-31 6-2402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191 123 9396,'-161'8'1489,"132"-7"-897,29-1-581,0 0-1,0 0 1,0 0-1,0 0 1,0 0-1,0 0 1,0 0-1,0 0 1,0 0-1,0 0 1,0-1-1,0 1 0,0 0 1,0 0-1,0 0 1,0 0-1,0 0 1,0 0-1,0 0 1,0 0-1,0 0 1,0 0-1,0 0 1,-1 0-1,1 0 1,0 0-1,0 0 1,0 0-1,0-1 1,0 1-1,0 0-10,20-4 598,1211-112 1779,-1206 114-2427,95-4-999,0 5 1,30 7 1048,-119-1-563,-31-5 558,0 0 0,-1 0 0,1 0 0,0 0 0,0 0 0,0 0-1,0 1 1,0-1 0,0 0 0,-1 0 0,1 0 0,0 0 0,0 0 0,0 0 0,0 0 0,0 0 0,0 0 0,0 1 0,0-1 0,0 0 0,0 0 0,-1 0-1,1 0 1,0 0 0,0 0 0,0 1 0,0-1 0,0 0 0,0 0 0,0 0 0,0 0 0,0 0 0,0 1 0,0-1 0,0 0 0,0 0 0,0 0 0,0 0 0,0 0-1,0 0 1,1 1 0,-1-1 0,0 0 0,0 0 0,0 0 0,0 0 0,0 0 0,0 0 0,0 0 0,0 1 0,0-1 0,0 0 0,1 0 0,-1 0 0,0 0 0,0 0-1,0 0 1,0 0 5,-22 6-1199,0-1 0,0-1-1,-1-1 1,-20 0 1199,3 0-1229,-63 6-1845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217 180 6627,'-62'5'1399,"14"-2"-47,1 2 0,-7 3-1352,49-6 559,8 0-246,14-1 296,181-8 684,27-12-1293,-126 10 60,708-68-1773,-754 73 1497,-40 1 247,-11 0-8,-19-2-21,-64 2-593,0 3 1,-4 5 590,0-1-583,21-2 436,-639 34 3762,683-34-3413,13-2-119,1 0 0,0 0 0,0 1-1,-1 0 1,1 1 0,0-1 0,0 1 0,-1 1-83,7-1 269,7 0 65,45 4-14,-1-2 1,1-3 0,50-4-321,-31 0 70,977-53-1396,-1005 52 942,-38 3 278,-20 1-17,-27 1-192,-227 9-1344,-255 19 2197,494-26 95,30-3-606,0 0 1,0 0-1,0 1 1,0-1-1,0 0 0,0 0 1,0 0-1,0 0 1,0 0-1,0 0 1,0 0-1,0 0 1,0 1-1,0-1 0,0 0 1,0 0-1,0 0 1,0 0-1,0 0 1,0 0-1,0 0 1,0 0-1,0 0 1,0 1-1,0-1 0,0 0 1,0 0-1,0 0 1,0 0-1,0 0 1,0 0-1,-1 0 1,1 0-1,0 0 1,0 0-1,0 0 0,0 0 1,0 0-1,0 1 1,0-1-28,14 2 422,388 0 662,3-23-1029,-111 4 220,-171 10-112,101-3-64,-212 11-170,-13 0 11,-20 3-169,-428 32-413,238-22 1252,175-8-278,33-3-20,22-3-129,156-5 5,41-2-227,228-33-53,-395 35 91,-32 4 3,-11 1 10,-1-1 0,1 1 0,0-1 0,-1 0 0,1-1 0,-1 1 0,0-1 0,2 0-12,-6 0 76,-6 0-10,-32-2-66,0 1 1,0 1-1,-34 4 0,22 0-1,-43-2-48,-8 0-265,-94 14 314,169-9-239,17-1 103,14-1 68,42 3 130,-1-2 0,44-2-62,100-11-79,-120 5 47,42-3-675,0-6 0,-1-4 0,50-17 707,-143 27-161,-19 7 161,0 0 0,0 0 0,0 0-1,0 0 1,1 0 0,-1 0 0,0 0-1,0 0 1,0 0 0,0 0 0,0 0-1,0 0 1,0 0 0,0 0 0,0 0-1,0-1 1,1 1 0,-1 0 0,0 0-1,0 0 1,0 0 0,0 0 0,0 0-1,0 0 1,0 0 0,0 0 0,0-1-1,0 1 1,0 0 0,0 0 0,0 0-1,0 0 1,0 0 0,0 0 0,0 0 0,0-1-1,0 1 1,0 0 0,0 0 0,0 0-1,0 0 1,0 0 0,0 0 0,0 0-1,0 0 1,0 0 0,-1-1 0,1 1-1,0 0 1,0 0 0,0 0 0,0 0-1,0 0 1,0 0 0,0 0 0,0 0-1,0 0 1,0 0 0,-1 0 0,1 0-1,0 0 1,0 0 0,-31-4 166,-87 5 2240,-104 15-2406,316-3 278,21-9 71,57-6-349,117-17 80,-65 3-213,-182 13-43,-163 21-838,75-14 488,-77 9-1600,102-9 1368,-1 0 1,1 1-1,0 2 0,-12 5 758,28-10-190,1 1-1,-1 0 1,0 0-1,1 0 0,-1 0 1,-2 4 190,6-6 5,1-1 1,-1 0-1,1 1 1,0-1-1,-1 0 0,1 1 1,0-1-1,-1 1 1,1-1-1,0 1 1,-1-1-1,1 1 1,0-1-1,0 1 0,0-1 1,0 1-1,0-1 1,-1 1-1,1-1 1,0 1-1,0-1 1,0 1-1,0 0 1,0-1-1,1 1 0,-1-1-5,0 1 51,1 0-1,0-1 0,0 1 0,0 0 1,0-1-1,0 0 0,0 1 0,0-1 0,0 1 1,0-1-1,0 0 0,0 0 0,0 0 1,0 1-1,0-1 0,0 0 0,0 0 1,0 0-1,1-1 0,-1 1-50,71-4 772,-1-3 0,0-4-1,6-4-771,-4 2 750,23-3 862,-147 14-534,-108 4-588,42-1-228,-32 8-262,144-7-520,12 1 241,17 1 54,24 1 104,-1-3 0,0-2 0,1-1 0,-1-3 0,0-2 0,15-5 121,-58 10-14,14-4 857,-18 5-827,1 0 0,-1 0 1,0 0-1,0 0 0,0 0 1,0 0-1,1 0 0,-1 0 1,0-1-1,0 1 0,0 0 1,1 0-1,-1 0 0,0 0 1,0 0-1,0-1 0,0 1 1,0 0-1,0 0 0,1 0 1,-1 0-1,0-1 0,0 1 1,0 0-1,0 0 0,0 0 1,0 0-1,0-1 0,0 1 1,0 0-1,0 0 0,0 0 0,0-1 1,0 1-1,0 0 0,0 0 1,0 0-1,0-1 0,0 1 1,0 0-1,0 0 0,0 0 1,0-1-1,0 1 0,-1 0 1,1 0-1,0 0 0,0 0 1,0-1-1,0 1 0,0 0 1,0 0-1,-1 0 0,1 0 1,0 0-1,0 0 0,0-1 1,0 1-1,-1 0 0,1 0 1,0 0-1,0 0 0,0 0 1,-1 0-1,1 0 0,0 0 0,0 0 1,0 0-1,-1 0 0,1 0-16,-10-4 105,1 1 0,-1 0 0,-1 1 0,1 0-1,0 1 1,0 0 0,0 0 0,-1 1 0,1 0-1,-4 1-104,-12 0-188,31 0-351,0 0 1,0 0 0,0 1-1,-1 0 1,1-1 0,0 2-1,-1-1 1,1 1 538,27 11-1563,-56-17 2275,-14-3-1829,-13 0-1562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75 7587,'-2'-3'102,"1"0"0,0 0 0,-1 0-1,0 0 1,0 0 0,0 0-1,0 1 1,0-1 0,0 1-1,-1-1 1,1 1 0,-1 0 0,0 0-1,-2-1-101,-3-2 496,-1 1 0,0 0 0,0 1 0,-3-1-496,-20-8 2267,31 12-1549,1 0-115,4-2 900,-3 2-1506,-1 0 0,0 0-1,0 1 1,1-1-1,-1 0 1,0 0-1,0 1 1,0-1 0,0 0-1,1 0 1,-1 1-1,0-1 1,0 0-1,0 0 1,0 1-1,0-1 1,0 0 0,0 1-1,0-1 1,0 0-1,0 0 1,0 1-1,0-1 1,0 0 0,0 1-1,0-1 1,0 0-1,0 0 1,0 1-1,0-1 1,0 0-1,0 0 1,-1 1 0,1-1-1,0 0 1,0 0-1,0 1 4,-48 217 329,5-19-342,31-157-787,-1 1-1,-2-2 0,-13 23 801,-5 5-4133,29-63 2639,0-10-973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32 8420,'10'-31'3628,"-22"58"-1101,-8 82-1088,-20 92-943,31-168-761,-1 0 0,-1-1 0,-2 0 0,-15 26 265,20-44-676,-1-1 1,0 0-1,0-1 1,-1 0-1,-8 6 676,18-17-75,0-1 0,-1 1 0,1-1 0,-1 1 0,1-1-1,0 1 1,-1-1 0,1 1 0,-1-1 0,1 0 0,-1 1 0,0-1 0,1 0 0,-1 1-1,1-1 1,-1 0 0,0 0 0,1 1 0,-1-1 0,1 0 0,-1 0 0,0 0-1,1 0 1,-1 0 0,0 0 0,1 0 0,-1 0 75,0-1-77,1 1 0,-1-1 1,1 0-1,0 1 0,-1-1 0,1 0 0,0 0 1,-1 1-1,1-1 0,0 0 0,0 0 1,0 1-1,-1-1 0,1 0 0,0 0 0,0 0 1,0 1-1,0-1 0,1 0 77,5-49-1135,-4 40 1272,22-132-223,13-82 4486,-18 86-614,-15 119-3533,-4 38-68,-8 105 231,-6 0 0,-24 100-416,32-199-11,-17 79-677,-25 63 688,41-151-116,7-16 114,0 0-1,0 1 1,0-1-1,0 0 1,0 0-1,0 0 0,0 0 1,0 0-1,-1 0 1,1 0-1,0 0 1,0 0-1,0 0 1,0 1-1,0-1 1,0 0-1,0 0 0,0 0 1,0 0-1,-1 0 1,1 0-1,0 0 1,0 0-1,0 0 1,0 0-1,0 0 1,0 0-1,0 0 0,0 0 1,-1 0-1,1 0 1,0 0-1,0 0 1,0 0-1,0 0 1,0 0-1,0 0 1,0 0-1,-1 0 1,1 0-1,0 0 0,0 0 1,0 0-1,0 0 1,0-1-1,0 1 1,0 0-1,0 0 1,0 0-1,0 0 1,-1 0-1,1 0 0,0 0 1,0 0-1,0 0 3,-5-28-355,-6-120 1102,7-27-747,3 104 72,0 23 1,-1-8 63,2 1-1,6-28-135,-3 70-161,-1 16 46,3 26 92,-5-25 45,9 91 170,-4 1-1,-5 0 1,-4-1 0,-5 10-192,-8 27-214,-6-2 0,-29 88 214,44-179-457,5-24-242,-1 0 0,-1 0 1,-4 10 698,3-16-2828,8-19-1284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10565,'2'-12'1319,"-1"8"-1048,-1 1 0,1-1-1,0 0 1,0 1 0,0 0 0,0-1 0,2-2-271,-3 6 5,0 0 0,0 0 0,0 0 0,0 0 1,1 0-1,-1 0 0,0 0 0,0 0 1,0-1-1,0 1 0,0 0 0,1 0 0,-1 0 1,0 0-1,0 0 0,0 0 0,0 0 0,1 0 1,-1 0-1,0 0 0,0 0 0,0 0 0,0 0 1,1 0-1,-1 0 0,0 0 0,0 0 0,0 0 1,0 0-1,0 0 0,1 0 0,-1 1 0,0-1 1,0 0-1,0 0 0,0 0 0,0 0 0,1 0 1,-1 0-1,0 0 0,0 1 0,0-1 1,0 0-1,0 0 0,0 0 0,0 0 0,0 0 1,0 1-1,0-1 0,1 0 0,-1 0 0,0 0 1,0 1-6,6 11 390,-5-8-213,31 70 461,-4 2-1,-3 1 1,-3 0 0,0 21-638,-4 4 19,-5 0 1,-4 1-1,-4 15-19,-5-69 22,-2-1 0,-6 37-22,4-61-306,0 0 0,-2 0 0,-1 0-1,-1-1 1,-1-1 0,-5 10 306,11-26-402,0 0 0,-1 0 0,0-1 0,0 1 0,-1 0 402,5-5-105,-1-1 0,0 1 0,1 0-1,-1 0 1,0 0 0,1-1 0,-1 1-1,0 0 1,0-1 0,0 1 0,0-1 0,1 1-1,-1-1 1,0 0 0,0 1 0,0-1 0,0 0-1,0 1 1,0-1 0,0 0 0,0 0 0,0 0-1,0 0 1,0 0 0,0 0 0,0 0 0,0 0-1,0-1 1,0 1 0,0 0 0,0-1 0,0 1-1,0 0 1,0-1 0,0 1 0,-1-1 105,-14-20-1798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157 206 8100,'4'-52'2321,"2"-16"1459,-4-2-3780,-2 55 124,0 17 245,0 27 856,7 617 173,-19-339-1656,4-229-587,-3 0 1,-19 65 844,24-123-515,-1-1 0,-1 1 0,0-1 0,-2-1 0,0 0 0,-1 0 0,-8 9 515,19-27-25,0 1-1,-1-1 0,1 1 0,0-1 0,-1 0 1,1 1-1,0-1 0,0 0 0,-1 1 1,1-1-1,-1 0 0,1 1 0,0-1 0,-1 0 1,1 0-1,-1 1 0,1-1 0,-1 0 0,1 0 1,0 0-1,-1 0 0,1 1 0,-1-1 1,1 0-1,-1 0 0,1 0 0,-1 0 0,1 0 1,-1-1 25,-7-10-647,2-23-824,6 31 1212,-7-83-996,5-1 0,4-25 1255,18-172 1775,-19 275-1755,14-156 2231,7 0-1,13-24-2250,-29 167 270,-6 22-259,0 0 0,0 0 0,0 0 0,0 0 0,0 0 0,0 0 0,0 0 0,0 0 0,0 0 0,0 1 0,0-1 0,0 0 0,0 0 0,0 0 0,0 0 0,0 0 0,0 0 1,0 0-1,1 0 0,-1 0 0,0 0 0,0 0 0,0 0 0,0 0 0,0 0 0,0 1 0,0-1 0,0 0 0,0 0 0,0 0 0,0 0 0,0 0 0,0 0 0,1 0 0,-1 0 0,0 0 0,0 0 0,0 0 0,0 0 1,0 0-1,0 0 0,0 0 0,0 0 0,0 0 0,0 0 0,1 0 0,-1 0 0,0 0 0,0 0 0,0 0 0,0-1 0,0 1 0,0 0 0,0 0 0,0 0 0,0 0 0,0 0-11,2 41 1362,-2-39-1329,-5 330 1071,0 85-1276,14-17-2059,-9-392 2005,1 3-445,-1 0 0,0 1 0,-1-1-1,-2 8 672,0-13-1397,0-15-2643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2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16311,'0'-23'394,"-1"17"-332,1 0-1,0-1 1,1 1 0,-1 0-1,2-5-61,-2 13 55,0 0 1,0 0-1,0 0 0,0 0 1,0 0-1,0 0 0,0 0 0,1 0 1,-1 0-1,1 0 0,-1 0 0,1 0 1,0 0-1,0-1 0,0 2-55,19 34 872,-9-19-700,9 20-34,125 244 176,-117-218-341,-3 0 0,-3 1 0,8 44 27,17 156-232,-9-44-1326,-33-196 348,1 0 1,1 0 0,1 0 0,9 16 1209,3-6-4690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9492,'-13'72'993,"0"12"-817,-1 6-112,4-5-64,7-7 80,3-3-32,3-12-48,7-6-512,4-12-1409,-1-2-176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7491,'10'27'993,"-10"21"-529,3 22-368,-6 8-32,6 12 160,0 3 1025,4-2-961,0-4-144,0-6-144,-4-12 0,0-15-96,-6-15-432,0-15-385,-4-21-111,-3-9-1537,0-18-641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9 440 4162,'-6'-69'2372,"3"1"0,4-10-2372,1 48 265,0 0 0,2 0 0,2 1 0,0 0 0,2 0-1,2-2-264,-9 30 10,-1 0 0,0 0-1,1 0 1,0-1-1,-1 1 1,1 0 0,-1 0-1,1 0 1,0 0-1,0 0 1,0 0 0,0 0-1,0 0 1,0 0-1,0 0-9,0 1 17,-1 0-1,1 0 1,-1 0-1,1 0 0,-1 0 1,1 0-1,-1 0 1,1 1-1,-1-1 0,1 0 1,-1 0-1,1 0 1,-1 1-1,1-1 0,-1 0 1,1 0-1,-1 1 0,1-1 1,-1 0-1,0 1 1,1-1-1,-1 1 0,1-1 1,-1 0-1,0 1 1,0-1-1,1 1 0,-1-1 1,0 1-1,0-1 1,0 1-1,1-1 0,-1 1 1,0-1-1,0 1-16,4 9 164,-1-1 0,0 1-1,-1-1 1,0 1 0,0 0-1,-1 6-163,1 66 338,-2-65-273,-4 86 201,-6 0 1,-10 39-267,2-22 104,2 53-104,16-130-734,2-38-670,3-25-251,14-143-141,-1-1 2404,-13 137-174,1 1 1,1-1-1,1 1 0,11-22-434,-7 30 303,-12 18-282,0 0 0,1-1 0,-1 1 0,0 0 0,0 0 1,1 0-1,-1 0 0,0 0 0,1-1 0,-1 1 1,0 0-1,1 0 0,-1 0 0,0 0 0,1 0 0,-1 0 1,0 0-1,0 0 0,1 0 0,-1 0 0,0 0 0,1 0 1,-1 0-1,0 0 0,1 1 0,-1-1 0,0 0 1,1 0-1,-1 0 0,0 0 0,0 0 0,1 1-21,0 1 94,1 0 0,-1 0-1,0 0 1,0 0 0,0 0 0,0 0-1,0 0 1,-1 1 0,1-1-1,0 0 1,-1 1 0,0-1 0,0 2-94,4 52 487,-2 1 1,-4-1 0,-1 1-1,-6 18-487,-4 89 2094,13-74-2018,5 0 1,11 56-77,-16-143-17,0 23-458,0-26 443,-1 0 0,1 0 0,0 1 0,0-1 0,0 0 0,0 0 0,0 0 0,0 0 0,0 0 0,-1 1 0,1-1 0,0 0 0,0 0 0,0 0 0,0 0 0,-1 0 0,1 0 0,0 0 0,0 0 0,0 1 0,0-1 0,-1 0 0,1 0 0,0 0 0,0 0 0,0 0 0,-1 0 0,1 0 0,0 0 0,0 0 0,0 0 0,-1 0 0,1-1 0,0 1 0,0 0 0,0 0 0,0 0 0,-1 0 0,1 0 0,0 0 0,0 0 0,0 0 0,0 0 0,-1-1 0,1 1 0,0 0 0,0 0 0,0 0 0,0 0 0,0 0 0,0-1 0,0 1 32,-5-5-364,2 0 0,-1 0 0,1 0 1,-1-1-1,1 1 0,1-2 364,-11-23-207,2 0-1,1-1 0,1-1 1,2 0-1,1 0 1,1 0-1,1-29 208,2-25 438,4 1 1,6-33-439,-5 90 218,-1-1 2,1-1 1,2 0-1,0 1 0,4-4-220,-5 25 178,-1 7 178,3 15 625,3 31-404,-3 0 0,-1 0 0,-2 19-577,1-6 78,1 16-44,16 366 52,-22-422 80,0-13 13,-1-11-25,-1-59-521,2 0-1,2 0 1,9-42 367,-9 94-10,2-35 39,0 4 115,8-35-144,-8 69 29,-1 10 63,-1 19 297,-6 77 68,-4 0 0,-5 0 0,-9 27-457,4-29 258,4 1 0,5 0 0,3 29-258,6-109-191,1-1 1,1 0 0,0 0-1,1 0 1,1 0 0,3 10 190,-3-68-1833,-3 5 1395,-1 1 34,1 1-1,2 0 1,2-1 0,1 1-1,6-21 405,-4 46-517,-6 12 506,-1 0 0,0 0 0,0 0 0,1 0-1,-1 0 1,0 0 0,1 0 0,-1 0 0,0 0-1,0 0 1,1 0 0,-1 0 0,0 0 0,0 0-1,1 0 1,-1 0 0,0 1 0,0-1 0,1 0 0,-1 0-1,0 0 1,0 0 0,0 1 0,1-1 0,-1 0-1,0 0 1,0 0 0,0 1 0,0-1 0,1 0 11,9 26-506,-1 31 414,-3-1-1,-2 1 1,-3 0-1,-3 17 93,2 65 624,6-29-2601,-26-165 774,0-11 1906,3-1 0,3 0 0,1-13-703,-16-205 4091,27 259-3661,0 16-321,1-1 0,1 1 0,-1 0-1,2-1 1,-1 1 0,2-3-109,-2 13-1,0 0 1,0 0-1,1 0 1,-1 0-1,0 0 1,0 0-1,0 0 1,0 0-1,1 0 1,-1 0-1,0 0 1,0 0-1,0 0 1,0 0-1,1 0 1,-1 0-1,0 0 0,0 0 1,0 0-1,0 0 1,1 0-1,-1 0 1,0 0-1,0 0 1,0 0-1,0 0 1,0 0-1,1 0 1,-1 0-1,0 1 1,0-1-1,0 0 1,0 0-1,0 0 1,0 0-1,1 0 1,-1 0-1,0 1 0,0-1 1,0 0-1,0 0 1,0 0-1,0 0 1,0 1-1,0-1 1,0 0 0,7 9 45,13 27 139,-3 0-1,-1 2 1,-1 0-1,-2 0 1,-2 1-1,5 34-183,2 43 1674,2 84-1674,-19-190 14,8 95 142,-5 1-1,-8 83-155,2-180 207,-1-23-78,2 6-201,-24-132-631,7 0 0,2-90 703,15 124-222,6 1-1,6-16 223,-10 117-299,-1 17 261,-1 24 103,-10 199 133,0-49 135,14 178-333,-3-355 9,16 159 112,-32-298-1241,14 50 914,3 1 0,3-1 0,4 1 0,3 0 0,10-27 206,-8 52 136,-12 52-132,-1-1 0,1 1 1,-1 0-1,1 0 0,-1-1 0,1 1 0,0 0 0,-1 0 0,1 0 0,0-1 0,0 1 0,0 0 1,0 0-1,0 0-4,0 2 14,-1-1 0,1 0 0,-1 1 0,1-1 0,-1 1 1,0-1-1,1 1 0,-1 0 0,1-1 0,-1 1 0,0-1 0,0 1 1,1 0-1,-1-1 0,0 1 0,0 0 0,0-1 0,0 1 0,0 0 1,0-1-1,0 1 0,0 0 0,0-1 0,0 1 0,0 0 0,0-1 1,0 1-1,0 0-14,1 192 1474,-11 50-1474,-1 69 775,13-200-935,6 21 160,-9-127-442,-2-15-35,-3-18-448,-4-46 241,3 0 0,3 0 0,4-34 684,6-1-653,19-106 653,-22 196 0,-3 13-14,1-1-1,0 0 1,0 1 0,1-1-1,-1 1 1,1-1 0,0 1-1,1-1 15,0 12 122,-2 9 132,-9 336 2555,3-196-2453,5-134-318,0 1 1,1-1 0,1 1-1,2 3-38,-3-21 120,0-5-69,1-11-111,0-21-395,-2 21 415,10-347-2233,-4 331 3047,4 168 971,5 38-1727,-15-175-616,-2-8 51,-6-18-23,1 0 1399,2 18-733,1 12-69,-1 12-46,-15 45-1864,3-21-3053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4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81 4658,'0'0'300,"0"-1"-1,0 0 1,1 0-1,-1 0 1,0 1-1,0-1 1,0 0-1,0 0 1,0 0-1,0 0 1,0 0-1,0 1 1,-1-1-1,1 0 1,0 0-1,0 0 1,-1 1-1,1-1 1,0 0-1,-1 0 1,1 1-1,-1-1 1,1 0-1,-1 0-299,-19-21 1691,0-2 96,20 23-1715,0 0 0,0 1 0,0-1 0,0 0 0,-1 1 0,1-1 1,0 0-1,0 1 0,-1-1 0,1 0 0,0 1 0,-1-1 0,1 1 0,-1-1 0,1 1 0,-1-1 0,1 1 0,-1-1 0,1 1 0,-1-1 0,1 1 0,-1 0 0,0-1 0,0 1-72,-3 16 384,0 3-437,-39 151 96,-27 56-43,5-44-1218,47-142-853,-1 0 0,-1-1 1,-10 11 2070,10-23-2714,2-10-647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5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52 159 6963,'4'-22'1897,"-2"15"-1645,0 0 1,-1 1 0,0-1-1,0 0 1,0 0-1,-1 0 1,0 0 0,-1 0-1,0-1-252,10 46 297,-1 1 0,-3 0 0,-1 0 1,-2 14-298,-4 167 1715,0-135-1489,1-16-530,-1 18-1612,-6 44 1916,34-236-2355,-5 26 2434,-12 44 1,57-259 1604,-58 242-1073,-2 0 0,-2 0-1,-2-1 1,-5-36-611,3 88 9,-4-29 305,4 29-324,0-1-1,0 1 1,0-1 0,-1 1 0,1-1 0,-1 1 0,1-1 0,-1 1-1,0-1 1,0 1 0,1 0 0,-1 0 0,0-1 0,0 1 0,0 0-1,-1-1 11,1 2-11,1 1-1,0-1 1,0 0-1,-1 1 1,1-1-1,0 1 1,0-1-1,0 0 1,0 1-1,0-1 1,-1 1-1,1-1 0,0 1 1,0-1-1,0 1 1,0-1-1,0 0 1,0 1-1,0-1 1,0 1-1,1-1 1,-1 1-1,0-1 0,0 0 1,0 1-1,0-1 1,1 1 11,-1 3 10,4 72 439,-4 0-1,-3 7-448,-18 151-17,21-232 15,-8 84-418,-5 0 0,-2-2 0,-9 17 420,20-89-186,1-1 47,0 1 0,-1 0 0,-1-1 1,0 0-1,0 0 0,-1 0 1,-1 0 138,7-11-2,-1 1 1,1-1-1,0 0 1,0 0 0,0 1-1,0-1 1,0 0 0,0 0-1,0 0 1,-1 0-1,1 1 1,0-1 0,0 0-1,0 0 1,0 0-1,-1 0 1,1 0 0,0 0-1,0 1 1,0-1-1,-1 0 1,1 0 0,0 0-1,0 0 1,-1 0 0,1 0-1,0 0 1,0 0-1,0 0 1,-1 0 0,1 0-1,0 0 1,0 0-1,-1 0 1,1 0 0,0 0 1,-3-9-64,3-12-1,9-68 504,4 0 0,8-18-439,5-31 955,-6 20-171,-6-1 0,-1-73-784,-14 182-308,-2 18 277,-2 21 237,-46 449 725,35-353-990,-42 277-2134,58-400 2175,-3 18-201,-1 1 0,-1-1 1,-1 0-1,-1-1 0,-7 14 219,14-33-10,0 1 0,0-1-1,0 0 1,0 0 0,0 1 0,0-1 0,0 0-1,0 0 1,0 1 0,0-1 0,0 0 0,0 0 0,0 1-1,0-1 1,0 0 0,-1 0 0,1 0 0,0 1 0,0-1-1,0 0 1,0 0 0,-1 0 0,1 1 0,0-1-1,0 0 1,-1 0 0,1 0 0,0 0 0,0 0 0,0 0-1,-1 0 1,1 1 0,0-1 0,0 0 0,-1 0-1,1 0 1,0 0 0,0 0 0,-1 0 0,1 0 0,0 0-1,-1 0 11,0-14-447,5-31 14,-4 40 482,36-229 15,17-25-64,-6 27 475,-24 107 354,-22 111-679,-3 13 82,-7 24 443,-26 114 124,6 3 0,5 4-799,-2 45-29,7 0-1,9 1 1,9 0-1,11 64 30,-9-244-110,0-4 30,-1 0 0,1-1-1,-1 1 1,-1 0-1,0 4 81,-3-14-443,0-7-26,-1-36-1376,2 1 0,3-46 1845,14-96-4423,-1 56 1149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5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41 149 2929,'26'-129'7577,"-19"109"-6958,-7 20-593,1 0 0,-1 0 0,0 0 0,0 0 0,0 0 0,1 1-1,-1-1 1,0 0 0,0 0 0,1 0 0,-1 0 0,0 0 0,0 0 0,1 0 0,-1 0 0,0 1 0,0-1 0,0 0 0,0 0 0,1 0 0,-1 0-1,0 1 1,0-1 0,0 0 0,0 0 0,0 0 0,1 1 0,-1-1 0,0 0 0,0 0 0,0 1 0,0-1 0,0 0 0,0 0 0,0 0 0,0 1 0,0-1-1,0 0 1,0 1-26,7 37 1825,33 381 304,-7 243-2081,-32-646-70,0-12 22,0 0 0,-1 0 0,0 0 0,0 1-1,0-1 1,0 0 0,0 0 0,-1 0-1,0 0 1,0 0 0,-2 3 0,3-7-108,-1-1 1,0 1-1,0-1 0,1 1 1,-1-1-1,0 0 0,1 1 0,-1-1 1,1 0-1,-1 0 0,1 0 1,-1 1-1,1-1 0,-1 0 1,1 0-1,0 0 0,-1 0 0,1 0 1,0-1 107,-16-45-2115,3-1 1,1 0-1,-2-32 2115,-11-151-1455,22 202 1546,-1-23 170,-29-478 6983,47 613-5395,1 46-1147,0 115-702,-4 62 64,-6-166-30,-4-112-51,1-2-46,-1 0-1,-2 9 64,-1-26-49,0-10-229,-4-14-355,-4-38 315,3 0 1,2-1 0,2 0 0,3-19 317,6-51 106,10-38-106,-3 50 720,-34 367 962,9-88-1494,8-115-112,-22 392-528,25-411-1153,-1-23 62,-2-19-143,-8-46-910,4 9-480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5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40 1841,'0'-27'1889,"-3"15"-1313,-4 18-352,0 6-224,-3 0 16,4 3-32,2 0-208,4-9-656,4-6-17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62 8660,'4'-47'2783,"-4"33"-2342,-4 35-421,-17 159 879,-18 114-789,-36 58 565,74-352-675,-8 35-60,2 1-1,0 7 61,42-289-800,-23 110 1399,17-137 2551,-23 240-3076,-3 27-311,-1 10 174,0 13 136,-1 61 301,-3 0-1,-4 14-373,-24 155 55,-5 56-5,32-251-423,2 0 0,2 0 0,3 0 0,4 17 373,-8-67-64,7 26-1944,0-22 459,-6-6 1471,-1-1 0,1 1-1,-1 0 1,1 0-1,-1 0 1,1-1 0,-1 1-1,1 0 1,-1-1 0,1 1-1,-1 0 1,1-1 0,-1 1-1,1-1 1,-1 1 0,0-1-1,1 1 1,-1-1-1,0 1 1,0-1 0,1 1 78,5-12-1389,0-1 1,0 1-1,-1-1 1,1-8 1388,-5 19-97,18-61-2624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5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114 182 3714,'0'-29'2175,"-1"4"-380,0-1 1,-2-1-1796,3 22 128,-1-1-1,0 0 1,-1 1 0,1-1-1,-1 1 1,0 0 0,0-1 0,-1 1-1,0 0 1,0 1 0,-2-4-128,5 7 33,-1 1 0,1-1 0,-1 1 0,1-1 0,-1 0 0,0 1 0,1 0 0,-1-1 0,1 1 0,-1-1 0,0 1 1,0 0-1,1-1 0,-1 1 0,0 0 0,0 0 0,1-1 0,-1 1 0,0 0 0,0 0 0,1 0 0,-1 0 0,0 0 0,0 0 0,0 0 0,1 0 0,-1 0 0,0 1 0,0-1 0,1 0 0,-1 0 0,0 1 0,1-1 0,-1 1 1,0-1-1,1 0 0,-1 1 0,0-1 0,1 1 0,-1-1 0,1 1 0,-1 0 0,1-1 0,-1 1 0,1 0-33,-4 4 203,1-1-1,0 1 1,0 0-1,0 0 1,-1 5-203,-3 9 121,1 0-1,1 0 1,0 1 0,2 0 0,0 0 0,1 10-121,-1 36 571,5 23-571,4 10 2636,17 87-2636,31 98 659,-8-44-733,-23-107-1300,-39-265-184,6-10 1558,6 83-241,-8-142-1320,-1-15 3344,-22-98-1783,26 268 152,4 33-126,4 25 103,6 38 684,4 9-813,3 17 150,-11-65-134,40 361 281,-27-192-119,-9 15-178,-4-179 8,-1-3 28,0 1 0,0 0-1,-1 0 1,-1 0 0,-1-1 0,0 1-1,-1 2-35,-2-6 283,-1-10-208,-4-20-272,-1-15-351,2-1 1,1 0 0,2 0 0,1-1 0,1-11 547,-4-187-1562,8 184 1682,1-18 135,0-2 965,-8-51-1220,4 99 36,4 23-34,0 0-1,0 0 1,0 0-1,0 0 1,0 0-1,0 1 1,0-1-1,0 0 0,0 0 1,-1 0-1,1 0 1,0 0-1,0 0 1,0 0-1,0 0 1,0 0-1,0 0 1,0 0-1,0 0 1,0 0-1,0 0 1,0 0-1,0 0 1,0 0-1,0 0 0,0 0 1,0 0-1,0 0 1,0 0-1,0 0 1,0 0-1,-1 0 1,1 0-1,0 0 1,0 0-1,0 0 1,0 0-1,0 0 1,0 0-1,0 0 0,0 0 1,0 0-1,0 0 1,0 0-1,0 0 1,0 0-1,0 0 1,0 0-1,0 0 1,0 0-1,0 0 1,0 0-1,-1 0 1,1 0-1,0 0 1,0 0-1,0 0 0,0 0 1,0 0-1,0-1 1,0 1-1,0 0 1,0 0-1,0 0 1,0 0-2,-1 14 233,-1 126 1765,13 79-1998,-4-100 163,2 66-179,9 0 0,12 26 16,-27-194-305,-2-10-267,0-1 1,0 1-1,0-1 0,1 0 0,1 1 572,-10-21-1425,1-1 0,0 0 0,2-1-1,-1-1 1426,1 2-1542,-10-43-1948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5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67 298 4482,'1'-6'262,"0"-3"58,1 0 1,-1 1-1,1-1 1,1 1-1,0 0 1,1-2-321,-4 10 14,0-1 0,0 1 0,0 0 0,0-1 0,0 1 0,0 0 0,0 0 0,1-1 0,-1 1 0,0 0 0,0-1 0,0 1 0,1 0 0,-1 0 0,0 0 0,0-1 0,0 1 0,1 0 0,-1 0 0,0 0 0,1-1 0,-1 1 0,0 0 0,0 0 0,1 0 0,-1 0 0,0 0 0,1 0 0,-1 0 0,0 0 0,1 0 0,-1 0 0,0 0 0,1 0-14,7 9 546,4 27 177,-9-28-742,1 8 99,0 1-1,0 0 0,-2-1 1,0 1-1,-1 0 0,-1 13-79,-3 23 298,-7 27-298,-1 21 613,11-95-675,1 0 0,0 0 0,0 1 0,0-1-1,0 0 1,1-1 0,0 1 0,1 0 0,0 1 62,-1-1-700,-4-8 565,0 0 0,0 0 0,0 1 0,0-1 0,0 0 0,1-1 0,-1 1 0,1 0 0,0 0 0,-1-1 0,1 1 0,0-1 0,0-1 135,-10-37-521,10 37 468,-5-42-326,1-1 0,3 0 0,2 0-1,3-21 380,-2 38 159,1-33 482,2-6 1226,-4 1 1,-7-60-1868,3 109 479,3 19-463,1 0 1,0 0-1,0 0 1,0 0-1,0 0 1,-1 0-1,1 0 1,0 0-1,0 0 1,0 0 0,0 0-1,0 0 1,-1 0-1,1 0 1,0 0-1,0 0 1,0 0-1,0 1 1,-1-1-1,1 0 1,0 0 0,0 0-1,0 0 1,0 0-1,0 0 1,0 0-1,0 0 1,-1 1-1,1-1 1,0 0 0,0 0-1,0 0 1,0 0-1,0 0 1,0 1-1,0-1 1,0 0-1,0 0 1,0 0-1,0 0 1,0 0 0,0 1-1,0-1 1,0 0-1,0 0 1,0 0-1,0 0 1,0 1-1,0-1-16,-8 38 1441,7-35-1389,-19 162 2355,2 165-2407,18-173 209,1-74-138,-3 0 0,-4 0-1,-4 10-70,5-74-36,3-28-749,2-34-419,11-131 117,14-47 1087,38-170 3374,-59 378-3059,-2 22 110,-1 27 251,-20 447 677,12-351-1106,6 16-247,3-93 17,2-1 0,3 0 0,2 0 0,3 2-17,-12-55-22,0 1 0,0-1 1,1 0-1,-1 1 0,0-1 0,1 0 1,-1 1-1,1-1 0,0 0 1,-1 0-1,1 0 0,0 1 0,0-1 1,0 0-1,0 0 22,-1-1-9,1 0 1,-1 0-1,0 0 0,1 0 1,-1 0-1,0 0 0,1 0 1,-1 0-1,0-1 0,1 1 1,-1 0-1,0 0 0,1 0 1,-1 0-1,0-1 0,1 1 1,-1 0-1,0 0 0,0 0 1,1-1-1,-1 1 0,0 0 1,0-1-1,0 1 0,1 0 1,-1 0-1,0-1 0,0 1 0,0 0 1,0-1-1,0 1 0,1 0 1,-1-1 8,12-41-349,2-38 172,-4-1 0,-3-12 177,-2 27 34,0 5 103,10-91 222,-12 134-354,-4 24 98,-3 32 259,-2 39 41,-7 184 54,13-199-452,3-1 0,2 0 0,6 16-5,-10-71-7,5 24 18,-6-29-11,0 0-1,1 1 0,-1-1 1,1 1-1,-1-1 1,1 0-1,0 0 0,-1 1 1,1-1-1,0 0 1,0 0-1,0 0 0,0 0 1,0 0-1,0 0 1,1 1 0,-2-4-17,1 0 1,0 0-1,-1 0 1,1 0-1,-1 0 1,0 0-1,0 0 1,0 0-1,0 0 1,0 0-1,0-1 17,-12-115 462,-22-88-462,37 274-200,2-19 175,32 280 618,-24-246-700,4-1 0,26 75 107,-36-137-146,-10-31-54,-7-22 5,-2-14 208,-47-168 1433,-22-34-1446,81 249-2,0 0 1,0 0-1,0 0 0,0 0 0,0 0 0,-1 0 1,1 0-1,0 0 0,0 0 0,0 0 0,0 0 1,0 0-1,0 0 0,0 0 0,0 0 0,0 0 1,0 0-1,0 0 0,0 0 0,0 0 0,0 0 1,0 0-1,0 0 0,0 0 0,0 0 0,0 0 1,-1 0-1,1 0 0,0 0 0,0 0 0,0 0 1,0 0-1,0 0 0,0 0 0,0 0 2,1 11-138,3 19-58,17 61 219,-6-31-59,-3 0 1,-1 11 35,-12-59 82,-5-19-101,-10-29-142,12 27 120,-15-41-105,2-1 0,2-1 0,3 0 0,-4-33 146,14 65-134,4 25-1,8 39 201,21 167 227,-3 100-293,-27-296 43,-2-28-101,-2-12-84,-1-6 194,-18-123 23,7-1 1,6-16-76,10 164-141,1 8 65,3 22 60,4 40 137,10 187-30,-7-66-113,-10-174 64,0-11-31,-1-17-37,-9-107-165,5-1 0,12-89 191,-6 191-85,-3 24 85,1 0-1,-1 1 1,0-1 0,0 0-1,0 0 1,0 0 0,0 0-1,0 0 1,0 0 0,0 0 0,0 1-1,0-1 1,0 0 0,0 0-1,0 0 1,0 0 0,0 0-1,0 0 1,1 0 0,-1 0 0,0 1-1,0-1 1,0 0 0,0 0-1,0 0 1,0 0 0,0 0-1,1 0 1,-1 0 0,0 0 0,0 0-1,0 0 1,0 0 0,0 0-1,0 0 1,1 0 0,-1 0-1,0 0 1,0 0 0,0 0-1,0 0 1,0 0 0,0 0 0,0 0-1,1 0 1,-1 0 0,0 0-1,0 0 1,0 0 0,0-1-1,0 1 1,0 0 0,0 0 0,0 0-1,1 0 1,-1 0 0,0 0-1,0 0 1,0 0 0,0-1-1,0 1 1,0 0 0,3 14 43,0 0 1,-1 0-1,-1 1 0,0-1 1,-1 12-44,1 22 63,25 271 65,-19-291-17,-4-22 39,-3-18-74,-18-124-256,9 82 199,3 0 0,1 0 0,4-40-19,1 93-7,0 0 0,-1 0 0,1 0 0,0 0 0,0 0 0,1 0 0,-1 0 0,0 0 0,0 0 0,0 0 0,1 0 0,-1 0 0,0 0 0,1 0 0,-1 0 0,1 0 0,-1 0 0,1 0 0,0 0 7,0 2 6,0 0-1,-1 0 1,1 0 0,0 0 0,-1 1 0,1-1-1,-1 0 1,1 0 0,-1 0 0,0 1 0,1-1 0,-1 0-1,0 0 1,0 1 0,0-1 0,0 0-6,21 129 368,-7 1 0,-2 101-368,-11-232 13,-1 0 0,0 1 0,0-1 0,0 0 0,0 1-1,0-1 1,0 0 0,0 1 0,0-1 0,0 1 0,0-1 0,0 0 0,0 1 0,0-1 0,0 0-1,0 1 1,0-1 0,0 0 0,0 1 0,0-1 0,0 0 0,-1 1 0,1-1 0,0 0-1,0 1 1,0-1 0,-1 0 0,1 1 0,0-1 0,0 0 0,-1 0 0,1 1 0,0-1-1,-1 0 1,1 0 0,0 0 0,-1 0 0,1 1 0,0-1-13,-12-12 85,-8-25-553,14 18 249,1 1 1,0 0-1,2-1 0,0 0 0,1 0 0,1 0 0,1-7 219,1-27-597,10-52 597,-6 73-128,1 73 998,-2 33-427,-3-1-297,-1-25 29,2 0 0,7 38-175,-9-84 0,0 1 17,1 1-1,-1-1 0,1 1 0,0-1 0,0 0 1,0 1-1,0-1 0,1 0 0,-1 0 0,1 0 1,2 3-17,-4-21-206,-5-31-1174,-1 1 0,-3-1 0,-2 2 0,-14-37 1380,15 58-3625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2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24 199 15639,'-20'6'2065,"17"3"-2065,9-6-784,8-3 784,12 0 400,24-9-144,24-6-32,33-12-224,20-9-544,13-9-945,-3 0-2561,-16 6-2000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78 8004,'-2'-1'84,"-55"-31"2642,52 29-2010,0-1 0,0 1 0,1-2-1,-1 1 1,1 0 0,0-1-1,0 0 1,0 1 0,0-4-716,0 43 803,-14 274 200,2-88-1019,16-215-15,-3 148-187,4-122-1201,1-1 0,2 0 0,6 26 1419,-9-54-492,0 0 1,0 0-1,0 1 0,0-1 1,0 0-1,1 0 0,1 2 492,12 7-3751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20 150 10181,'-6'-26'1989,"-8"-53"744,14 77-2714,0 1 0,0 0 0,1-1 1,-1 1-1,0 0 0,0-1 0,1 1 0,-1 0 0,1-1 1,-1 1-1,1 0 0,-1 0 0,1-1 0,0 1 0,0 0 1,-1 0-1,1 0 0,0 0 0,0 0 0,0 0 0,0 0 1,0 0-1,1 1 0,-1-1 0,0 0 0,0 1 0,0-1 1,1 0-1,-1 1 0,0 0 0,2-1-19,5-1 167,1-1 0,0 2-1,-1-1 1,7 1-167,-11 1 22,16-2 11,0 2 0,0 0 1,0 2-1,0 0 0,-1 1 0,1 1 0,-1 0 1,1 2-1,-2 0 0,1 2 0,-1 0 0,0 1 1,0 0-1,-1 1 0,-1 2 0,6 3-33,-4 0 1,-1 0 0,0 1 0,-1 1-1,-1 1 1,0 0 0,-1 1 0,-2 0 0,0 1-1,0 1 1,-2 0 0,-1 0 0,0 1 0,4 20-1,-10-31 4,-1 0 1,0 0 0,-1 1-1,0-1 1,0 0 0,-1 1-1,-1-1 1,0 0 0,0 1-1,-2-1 1,1 0 0,-1 0-1,-1 2-4,-2 0 16,0 1 1,-1-1-1,0-1 0,-1 1 0,-1-1 0,1-1 0,-2 1 0,0-1 0,-10 8-16,-50 39 4,-3-3 0,-2-4 0,-31 15-4,37-23-607,45-28-844,14-13-1721,14-11-2156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12646,'0'0'16,"0"0"0,0 0 1,-1 0-1,1 0 0,0 0 1,0 0-1,0 0 0,0 1 1,0-1-1,0 0 0,0 0 0,0 0 1,0 0-1,-1 0 0,1 0 1,0 0-1,0 1 0,0-1 1,0 0-1,0 0 0,0 0 0,0 0 1,0 0-1,0 0 0,0 1 1,0-1-1,0 0 0,0 0 1,0 0-1,0 0 0,0 0 0,0 0 1,0 1-1,0-1 0,0 0 1,0 0-1,0 0 0,0 0 1,0 0-1,1 0 0,-1 1 0,0-1 1,0 0-1,0 0 0,0 0 1,0 0-1,0 0 0,0 0 1,0 0-1,1 0 0,-1 0 1,0 0-1,0 1 0,0-1 0,0 0 1,0 0-1,0 0-16,13 2 454,15-2 201,-5-2-620,0 0-1,-1-2 1,1-1 0,-1-1-1,14-6-34,-21 6-61,0 0 0,0-1-1,0-1 1,-1 0 0,0-1-1,-1-1 1,0 0 0,3-3 61,-13 10 14,0 0 1,0 0-1,0 0 1,-1-1 0,1 0-1,-1 1 1,0-1-1,0 0 1,0 0 0,-1 0-1,1 0 1,-1 0-1,0 0 1,0 0-1,0-2-14,-1 3 21,0 0 0,0 0 0,0 0 0,-1 1 0,1-1 0,-1 0 0,1 0 0,-1 0 0,0 0 0,0 1 0,0-1 0,-1 0 0,1 1 0,-1-1 0,1 1 0,-1-1 0,0 1 0,0 0 0,0 0 0,0 0 0,0 0 0,-1 0 0,1 0-21,-7-3 54,1-1 0,-1 1-1,-1 1 1,1-1 0,-1 2 0,1-1-1,-1 1 1,0 1 0,0 0-1,-1 0 1,1 1 0,0 0-1,0 1 1,-1 0 0,-2 1-54,9 0 3,1-1 0,-1 1 1,0 0-1,0 0 0,1 1 0,-1-1 0,1 1 1,-1 0-1,1-1 0,-1 2 0,1-1 1,0 0-1,0 1 0,0-1 0,1 1 0,-1 0 1,-2 2-4,2 1 26,0-1 1,0 1 0,0-1 0,1 1-1,-1 0 1,1 0 0,1 0 0,-1 0-1,1 0 1,0 4-27,-1 11 74,2 0-1,0-1 1,1 1-1,2 0 0,0 0 1,1 2-74,-1-10 17,0 0 0,0 0 0,1 0 0,0 0 0,4 5-17,-6-15-9,0 1-1,0-1 0,0 0 1,0 0-1,1 0 0,-1 0 1,1 0-1,0 0 0,0-1 1,0 0-1,0 1 0,0-1 1,1 0-1,-1 0 0,1-1 1,-1 1-1,1-1 1,-1 0-1,1 0 0,0 0 1,1 0 9,6 0-142,-1 0 0,1-1 0,0 0 0,0 0 1,0-2-1,-1 1 0,7-3 142,75-22-3829,-81 22 2880,43-14-5606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68 5779,'0'-27'7857,"-8"6"-5942,7 19-1923,-1 1 0,1-1 0,-1 0 0,0 1 0,1-1 0,-1 1 0,0 0 0,0 0 0,0 0 0,0 0 0,0 0 0,-1 0 0,1 0 0,0 1 0,0-1 0,-1 1 0,1-1 0,0 1 0,0 0 0,-2 0 8,-11 1 17,0 0-1,1 0 1,-1 2 0,1 0 0,0 0-1,0 1 1,0 1 0,0 0 0,-5 4-17,-22 11 30,1 3 0,-12 9-30,50-30-1,-18 11-19,0 1-1,-7 6 21,22-15-4,-1 0 1,1 0-1,0 1 0,1-1 1,0 1-1,-1 0 1,2 0-1,-1 1 1,1-1-1,-1 2 4,3-6-10,1 0 0,-1 1 0,0-1-1,1 1 1,-1-1 0,1 1 0,0-1 0,0 1-1,0 0 1,0-1 0,0 1 0,0-1-1,1 1 1,-1-1 0,1 1 0,0-1-1,0 0 1,0 1 0,0-1 0,0 0-1,0 0 1,1 1 0,-1-1 0,1 0 0,-1 0-1,1-1 1,1 2 10,4 3-80,0-1 1,0 0-1,1 0 1,-1-1-1,1 0 0,0-1 1,0 1-1,0-1 1,1-1-1,2 1 80,46 10-360,12 0 360,-51-11-256,0 0 1,0-1 0,9 0 255,23 2-459,-43-2 437,35 7-103,-41-8 137,0 0 1,0 0-1,0 0 1,-1 0-1,1 0 1,0 1-1,0-1 1,0 1-1,0-1 1,0 0-1,-1 1 1,1-1 0,0 1-1,0 0 1,-1-1-1,1 1 1,0-1-1,-1 1 1,1 0-1,-1 0 1,1-1-1,-1 1 1,1 0-1,-1 0 1,1 0-1,-1 0 1,0-1-1,0 1 1,1 0-1,-1 0 1,0 0-1,0 0 1,0 0-1,0 0 1,0 0-1,0 0 1,0 0-1,0 0-12,-4 7 163,0 0 0,0 0 0,-1 0 0,1 0 0,-2-1 0,1 0 0,-1 0 0,0-1 0,-1 1 0,-4 3-163,-18 13-30,-1-1-1,0-1 31,14-10-37,-54 34-3130,37-27-725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8196,'13'-9'6899,"-3"0"-6851,-7 6 480,-6 0-528,0 9 16,-1 9 80,4 6 32,-3 9-128,3 10 0,3 2-256,4-3-1633,0-3-1392,3-6-2226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91 13910,'-13'-36'144,"-4"9"-32,4 12-112,3 6-480,3 6-608,4 6-433,10 15-1616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23 11861,'-1'-1'111,"1"0"0,-1 0 0,1-1 0,-1 1 0,1 0 0,-1 0-1,1 0 1,-1 0 0,0 0 0,0 0 0,0 0 0,1 1 0,-1-1-1,0 0 1,0 0 0,0 1 0,0-1 0,0 0 0,-1 1 0,1-1-1,0 1 1,0-1 0,0 1 0,0 0 0,-1-1 0,0 1-111,-36-2-88,34 3 215,-30 1 13,0 2 0,0 1 1,0 2-1,1 1 0,0 2 0,1 1 1,-23 12-141,47-20 0,0 1 0,1 0 0,0 1 1,0 0-1,-1 0 0,7-4-13,0-1 0,1 1 1,-1 0-1,0-1 0,0 1 0,0-1 0,1 1 1,-1 0-1,0 0 0,1 0 0,-1-1 0,1 1 1,-1 0-1,1 0 0,-1 0 0,1 0 1,0 0-1,-1 0 0,1 0 0,0 0 0,0 0 1,0 0-1,0 0 0,-1 0 0,1 0 0,1 0 1,-1 0-1,0 0 0,0 0 0,0 0 0,0 0 1,1 0-1,-1 0 0,1 0 0,-1-1 1,0 1-1,1 0 0,0 0 0,-1 0 0,1 0 1,-1-1-1,1 1 0,0 0 0,0 0 0,-1-1 1,2 1 12,3 3-162,1-1 1,-1 0 0,1 0-1,0-1 1,0 1 0,0-2-1,0 1 1,0 0 0,0-1-1,1 0 1,-1-1 0,0 1-1,1-1 1,-1 0 0,0-1-1,1 0 1,-1 0 0,1 0 161,21-5-6,0-2 0,-1 0 1,13-7 5,-19 7-22,23-10 1316,-44 18-1252,1 0 1,-1 0 0,0 1-1,1-1 1,-1 0-1,0 0 1,1 0 0,-1 0-1,0 1 1,1-1 0,-1 0-1,0 0 1,0 0-1,1 1 1,-1-1 0,0 0-1,0 0 1,1 1-1,-1-1 1,0 0 0,0 1-1,0-1 1,0 0-1,1 1 1,-1-1 0,0 0-1,0 1 1,0-1-1,0 0 1,0 1 0,0-1-1,0 0 1,0 1-1,0-1 1,0 0 0,0 1-1,0-1 1,0 0-1,0 1 1,-1-1 0,1 0-1,0 1-42,0 27 520,0-12-281,6 132 312,7 179-441,-12-282-92,-2 0-1,-2-1 0,-2 1 0,-2-1 0,-1 0 0,-4 4-17,6-31-21,0 0 0,-1-1 0,0 0 0,-1 0 0,-1-1 0,-1 0-1,-8 10 22,10-15-71,0-1 0,-1 0 0,-1-1 0,1 0 0,-1 0 0,0-1 0,-1 0 0,0-1-1,0-1 1,0 1 0,-8 1 71,15-5-90,-1-1 0,0 1 0,1-1 0,-1 0-1,0-1 1,0 1 0,0-1 0,0 0 0,1 0-1,-1 0 1,0-1 0,0 1 0,0-1 0,0-1-1,1 1 1,-1-1 0,1 1 0,-2-2 90,2 1-184,1-1 0,-1 1 0,1-1 0,-1 0 0,1 0 0,0 0 0,0 0 0,0-1 0,1 1 0,-1-1 0,1 0 0,0 0 0,0 0 0,0 0 0,1 0 0,-1 0 0,1 0 0,0-1 0,0 1 0,0-4 184,-1-15-2135,1 0 1,0-6 2134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13894,'0'26'307,"0"19"867,2-1 0,4 22-1174,12 48 671,0 0-168,1 80-503,-22-128 448,0-82-495,1 1 0,1-1 0,1 1 0,0-1 0,0 0 0,2 1 0,0 0-1,1-1 1,0 1 0,1 0 0,1 0 0,0 1 0,1-1 0,4-5 47,-9 17-4,1 1 0,0-1 0,-1 1 0,1-1 0,0 1 0,0 0 0,0 0 0,0-1 0,1 2 0,-1-1 0,0 0-1,1 0 1,0 1 0,-1-1 0,1 1 0,0 0 0,0 0 0,-1 0 0,1 0 0,3 0 4,-3 1-2,0 0-1,0 1 1,0-1-1,0 1 1,0 0-1,0-1 1,0 1-1,0 1 1,0-1-1,0 0 1,0 1-1,-1-1 1,1 1-1,-1 0 1,1 0-1,-1 0 1,0 0-1,0 1 1,2 1 2,13 17 9,-2 2 0,0 0 0,-1 0 0,-2 1 0,1 2-9,0 1 3,-5-12 45,-2 0-1,1 1 1,-2 0-1,0 0 1,-1 1-1,0 6-47,-2-14-190,-1 0 1,-1 0-1,0 0 0,0 0 0,0 0 0,-1 0 0,-1 0 0,1 0 1,-2 0-1,1 0 0,-1-1 0,-2 4 190,1-3-2662,-2-5-943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15031,'0'3'0,"0"3"0,0-9-48,-3 3-1953,0 0-1553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0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36 11397,'-63'-35'5443,"65"66"-4328,0 52-341,-7 58-774,0-48 49,5 19-49,2-82-830,0 0 0,2-1 0,2 1 0,0-1 0,9 22 830,-5-26-3239,0-3-1219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1188 14215,'36'-9'2454,"209"-23"-980,-98 15-606,259-47 600,63-32-1468,392-119 244,-143 33-524,7 32-52,-596 132 127,-59 9-137,66-17 342,-123 22-6,-1 0 1,0-2 0,-1 1-1,1-2 1,4-3 5,35-17 35,-19 15-36,1 1 1,0 1-1,29-4 1,107-11-122,-59 10-91,-8-5 56,-2-4 0,0-5-1,-1-3 1,44-25 157,-110 44-37,0 1-1,1 2 1,16-2 37,-31 8-130,1 1-1,0 1 1,0 0 0,1 2-1,-1 1 1,14 1 130,66 11-395,-100-13 398,1 0-1,-1 0 1,0 0-1,0 0 0,0 0 1,1 0-1,-1 1 1,0-1-1,0 0 1,0 0-1,1 0 1,-1 0-1,0 0 0,0 0 1,0 1-1,0-1 1,1 0-1,-1 0 1,0 0-1,0 1 1,0-1-1,0 0 0,0 0 1,0 0-1,0 1 1,0-1-1,0 0 1,1 0-1,-1 0 1,0 1-1,0-1 0,0 0 1,0 0-1,0 1 1,0-1-1,0 0 1,-1 0-1,1 1 0,0-1 1,0 0-1,0 0 1,0 0-1,0 1 1,0-1-1,0 0 1,0 0-1,0 0 0,-1 0 1,1 1-1,0-1 1,0 0-1,0 0 1,0 0-1,-1 0-2,-13 16 394,3-4-309,5 1-4,-1 0-1,2 1 1,0-1-1,1 1 1,0 0-1,1 0 1,0 0-1,1 1 1,1-1-1,0 14-80,2 28 750,3-1 0,3 11-750,-6-56 104,36 221 936,32 96-1040,-19-103 185,6 32-148,7 34 6,-2 71-43,-57-318 13,-2-1-1,-2 1 1,-3 21-13,-20 123-33,12-197-58,-1 1 0,0 0 0,0 1-1,-1 0 1,-1 0 91,-8 0-21,1 0 0,-1 2 0,0 1 0,-1 0 0,1 2-1,-1 0 1,1 1 0,-10 2 21,-36 2-82,0 3 0,-12 5 82,-56 11-132,-39 15 132,-133 43-231,178-45 164,-1326 411-13,1178-349 99,5 13-1,-43 34-18,226-99-637,-2-4-1,-96 28 638,153-57-25,-26 8 136,-1-2 0,0-3 0,-1-2 0,-1-3-111,60-9 30,0 0 1,1 0-1,-1 0 1,1 0-1,-1 0 0,1-1 1,-1 0-1,1 1 1,-1-1-1,1-1 0,0 1 1,0 0-1,-1-1 1,-1-1-31,2 1 14,1 0 0,0 0 0,0 0 0,0 0 1,0-1-1,1 1 0,-1 0 0,1-1 0,-1 1 1,1-1-1,0 0 0,0 1 0,0-1 0,0 0 1,1 0-1,-1 0 0,0-2-14,-5-39-3,-2 0-1,-2 0 1,-1 1 0,-3 1-1,-2 0 1,-1 0 0,-2 2-1,-20-31 4,-29-30 85,27 41-40,2-2 1,3-1 0,-10-28-46,0-23 2,-34-90 4,3 26 71,62 141-83,-1 2 0,-2 0-1,-2 0 1,-1 2 0,-1 1 0,-7-6 6,7 8-17,1 0 1,2-1 0,1-1-1,2 0 1,-5-16 16,-3-2-28,-34-75 25,-42-83 182,94 194-202,-2 1-1,1 0 1,-2 1-1,0 0 1,0 0-1,-8-6 24,23-9-1238,-5 25 1225,-1 0-1,0 0 1,1 1 0,-1-1-1,0 0 1,0 0 0,0 0-1,-1 0 1,1 0 0,0 1-1,-1-1 1,1 0 0,-1-1 13,-8-6-1798,-6 5-3637,0 2-2923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0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 10629,'-24'-12'3845,"24"12"-3789,0 0 0,-1 0 0,1 0 1,0-1-1,-1 1 0,1 0 0,0 0 0,0 0 0,0-1 1,-1 1-1,1 0 0,0 0 0,0-1 0,0 1 0,0 0 1,0-1-1,-1 1 0,1 0 0,0 0 0,0-1 0,0 1 1,0 0-1,0-1 0,0 1 0,0 0 0,0-1 0,0 1 1,0-1-57,1 1-4,-1-1-1,1 1 1,-1-1 0,1 1 0,0-1 0,-1 1 0,1-1 0,0 1 0,0 0 0,-1-1-1,1 1 1,0 0 0,0 0 0,-1 0 0,1-1 0,0 1 0,0 0 0,0 0 4,19-2 7,1 1 0,-1 1-1,1 0 1,-1 2 0,2 0-7,4 1 2,1 1-1,-1 2 1,1 0-1,-2 2 1,1 1-1,-1 0 1,0 2-1,-1 1 0,0 1 1,-1 1-1,5 6-1,-12-9-9,-1 2 0,-1 0 0,0 0-1,0 2 1,-2-1 0,1 2 0,-2-1-1,0 2 1,-1-1 0,-1 2 0,-1-1-1,0 1 1,-1 0 0,-1 1 0,4 18 9,-9-31 7,0 0 1,0 0 0,-1 1-1,0-1 1,0 0 0,0 0-1,-1 1 1,0-1 0,0 0-1,-1 0 1,1 0 0,-1 0-1,0 0 1,-1-1-1,0 1 1,0 0 0,0-1-1,0 0 1,-1 0 0,0 0-1,0 0 1,0-1 0,-1 1-1,1-1 1,-1 0 0,0 0-1,-2 0-7,-16 10 5,0-1 1,-1-1-1,0-1 0,-1-1 0,-19 5-5,33-11-30,2-1-116,-9 3 251,0 0-1,0-1 0,-4-1-104,17-3-236,1 0-1,0-1 0,-1 1 1,0-1-1,1 0 0,-1-1 1,1 1-1,0-1 0,-1 0 1,1 0-1,-1 0 0,1-1 1,0 1-1,0-1 0,-3-2 237,-16-8-3663,12 9 1153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0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79 11253,'-5'-7'67,"-13"-16"3420,-12-24-3487,29 46 256,15 26-144,-4-7-3,-2 1 0,0-1 0,-1 2 0,-1-1 0,0 1 0,-2 0 0,2 13-109,1 33 363,0 44-363,-6-13 1344,11-173-1099,-6 36-521,1 0 1,8-24 275,-9 46-554,0 0 0,1 0 1,1 0-1,1 1 1,0 0-1,1 1 0,1 0 1,1 1-1,0 0 1,1 1-1,0 0 1,5-3 553,28-15-4053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0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369 103 12438,'-7'-9'119,"-1"1"0,0 1 0,-1-1 0,0 1 0,0 1 0,0 0 1,-1 0-1,0 1 0,0 0 0,0 0 0,-1 1 0,1 1 0,-1 0 0,0 0 1,0 1-1,0 0 0,0 1 0,-1 0 0,1 1 0,-8 1-119,14 0 1,0 1-1,-1 0 1,1 0 0,0 0-1,0 0 1,0 1 0,0 0-1,1 0 1,-1 0 0,1 0-1,0 1 1,0 0 0,0 0-1,0 0 1,1 0 0,-1 1-1,1-1 1,0 1-1,-1 3 0,-6 11 27,1 1 0,1 0 0,0 0 0,0 7-27,3-10 2,0 1 0,1 0-1,1 0 1,0 11-2,2-22-42,1-1-1,0 1 1,0-1 0,1 0 0,0 1 0,0-1-1,0 0 1,1 0 0,0 0 0,0 0 0,1 0-1,0 0 1,0 0 0,3 4 42,-5-8-38,1 0 1,0 1-1,0-1 1,0-1 0,0 1-1,0 0 1,0 0-1,0-1 1,0 1-1,1-1 1,-1 0-1,1 0 1,-1 0-1,1 0 1,-1 0-1,1 0 1,0-1-1,-1 1 1,3 0 37,0-2-28,-1 1 0,1 0 0,-1-1 0,1 0 0,-1 0 1,1 0-1,-1 0 0,0-1 0,0 0 0,1 0 0,1-1 28,4-4-4,1 0-1,-1 0 1,-1-1 0,1 0-1,-1-1 1,-1 0-1,1 0 1,2-6 4,4-6 48,-1-1 0,-2-1 1,0 0-1,-1-1 0,1-7-48,-8 19 161,0 0-1,-1 0 0,0 0 1,-1 0-1,0-1 1,-1 1-1,0 0 1,-1-1-1,-1 1 1,0-1-1,0 1 0,-1-1-160,-4 0 186,12 26-246,0 0 87,-1 1 0,0 0 0,-1 0 0,2 9-27,4 15 1,30 106-337,-17-48-3551,-14-63 50,3-2-1741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0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13702,'4'18'912,"0"0"1,2-1-1,5 14-912,1 5 209,8 31-115,-10-30-110,2-1 1,1 0-1,2-1 1,2 1 15,-16-34-10,-1-1 0,1 0 0,-1 1 0,1-1 1,0 0-1,-1 0 0,1 1 0,0-1 1,0 0-1,0 0 0,0 0 0,0 0 0,0 0 1,0-1-1,0 1 0,0 0 0,1 0 0,-1-1 1,0 1-1,0 0 0,1-1 0,-1 0 1,0 1-1,1-1 0,-1 0 0,1 1 0,-1-1 1,0 0-1,1 0 0,-1 0 0,1 0 0,-1-1 1,0 1-1,1 0 0,-1 0 0,0-1 0,1 1 1,-1-1-1,0 1 0,1-1 0,-1 0 1,0 0-1,0 1 0,0-1 0,0 0 0,1-1 10,4-3-5,-1 0-1,0-1 0,-1 1 0,1-1 1,-1 0-1,0 0 0,0-1 0,0-2 6,3-7 7,0-1 0,-2 1 0,0-1 0,-1 0 0,2-18-7,-2-3 342,-1 1-1,-2-11-341,-7 61 177,-1 16-143,2-1-10,2 0 0,1 0 1,1 0-1,2 1 0,3 21-24,-3-42-2,1 0 0,0 1 0,0-1 0,1-1 1,0 1-1,0 0 0,1-1 0,0 1 0,1-1 0,0 0 2,-2-3 0,1 1 0,0-1 0,0 0 1,0 0-1,1-1 0,-1 0 0,1 1 0,0-1 0,0-1 0,0 1 0,0-1 1,1 0-1,-1 0 0,0 0 0,5 0 0,-2-1-11,0 0 1,1 0-1,-1-1 1,0 0-1,0 0 1,1-1 0,-1 0-1,0-1 1,0 0-1,0 0 1,0-1-1,0 1 1,-1-2-1,1 1 1,-1-1-1,0 0 1,0-1-1,0 0 1,0 0-1,-1 0 1,0-1-1,0 0 1,0 0-1,-1 0 1,1-2 10,2-3 15,-1 1 0,0-2-1,0 1 1,-1-1 0,0 0 0,-1 0 0,-1 0-1,0-1 1,0 0 0,-1 0 0,-1 0-1,0 0 1,-1 0 0,-1 0 0,0-9-15,-2 6 32,-1 0 0,0 1 0,-2-1-1,1 0 1,-2 1 0,0 0 0,-1 0 0,0 1 0,-9-11-32,4 5 13,-2 1 1,0 1-1,-2 1 1,0 0 0,0 0-1,-11-6-13,20 17-155,0 1-1,-1 0 1,1 0-1,-1 1 1,0 0-1,0 0 1,0 1-1,-5-1 156,7 3-549,1-1-1,-1 2 0,1-1 0,-1 1 0,1 0 0,-1 0 1,1 0-1,-1 1 0,-1 0 550,-33 11-7430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0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57 5426,'-2'-5'436,"0"0"-1,0 0 1,0 0-1,-1 1 0,0-1 1,0 1-1,0-1 0,-1 1 1,1 0-1,-1 0 0,-4-2-435,7 5 691,-5 4 4866,-5 9-4618,-9 16-1473,20-28 607,-10 15-58,1 1 0,1 0-1,0 0 1,1 0 0,1 1 0,0 0-1,-1 9-14,-5 34 272,-3 35-272,0 2 17,-31 106-22,41-184-22,2-6 187,6-17 433,9-21-600,-10 20-7,1 0 1,-1 0-1,1 0 1,0 0-1,0 0 1,1 1 0,-1-1-1,1 1 1,0 0-1,0 0 1,3-1 13,16-10-35,0 2-1,1 1 1,0 1 0,9-2 35,3-2-336,20-12 336,-46 22-32,0-1 0,0-1 0,0 0 0,-1-1-1,0 1 1,0-2 0,1-1 32,11-26 8,-20 35-24,-1 1-13,0 0 36,0 0 0,0 0 0,0 0 0,0 1 0,0-1 0,0 0 0,0 0 0,0 0 0,0 0 0,0 0 0,0 0 1,0 0-1,0 0 0,-1 1 0,1-1 0,0 0 0,0 0 0,0 0 0,0 0 0,0 0 0,0 0 0,0 0 0,0 0 0,0 0 0,0 1 0,0-1 0,0 0 0,0 0 0,-1 0 0,1 0 1,0 0-1,0 0 0,0 0 0,0 0 0,0 0 0,0 0 0,0 0 0,0 0 0,-1 0 0,1 0 0,0 0 0,0 0 0,0 0 0,0 0 0,0 0-7,1 0 6,1 1-1,-1-1 1,1 1-1,-1-1 0,1 1 1,-1 0-1,0-1 1,1 1-1,-1 0 0,0 0 1,1 0-1,-1 0 1,0 0-1,0 0 0,0 1 1,0-1-1,0 0 1,0 1-6,18 28 159,-13-20-133,16 28 200,10 24-226,12 23 9,29 33 60,30 53-1099,-101-166 605,10 17-1628,-9-9-4163,-3-10 1462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0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30 108 4626,'1'-3'278,"0"0"-1,0 0 0,0-1 1,0 1-1,-1 0 1,1-1-1,-1 1 1,0-1-1,0 0-277,0 2 154,0 1-1,-1 0 0,1-1 1,0 1-1,-1 0 1,1 0-1,-1-1 0,1 1 1,-1 0-1,0 0 1,0 0-1,1 0 0,-1 0 1,0 0-1,0 0 1,0 0-1,0 0 1,0 0-1,0 0 0,0 1 1,0-1-1,-1 0 1,1 1-1,0-1-153,0 0 121,0 1-1,0-1 1,0 0-1,0 1 1,1-1 0,-1 0-1,0 0 1,0 0 0,1 0-1,-1 1 1,1-1-1,-1 0 1,1 0 0,-1 0-1,1 0 1,0 0 0,-1-1-1,1 1 1,0 0 0,0 0-1,0 0 1,0 0-1,0 0 1,0-1-121,-5-16 1872,5 18-1842,0-1 0,0 1 0,0 0 0,0 0 0,1 0 0,-1-1 0,0 1 0,0 0 0,0 0 0,0 0 0,0-1 0,0 1 0,0 0 0,0 0 0,0 0 0,0 0 0,1-1 0,-1 1 0,0 0 0,0 0 0,0 0 0,0 0 0,0 0 0,1 0 0,-1-1 0,0 1 0,0 0 0,0 0 0,1 0 0,-1 0 0,0 0 0,0 0 0,0 0 0,1 0 0,-1 0 0,0 0 0,0 0 0,0 0 0,1 0 0,-1 0 0,0 0 0,0 0 0,0 0 0,1 0 0,-1 0 0,0 0 0,0 0-30,22 1 245,23 6-347,10 7 129,18 8-27,-20-5 37,30 5-37,-32-13-41,0-2 0,0-3-1,1-1 1,-1-3-1,1-2 1,23-5 41,-36-6 12,-34 11-20,0-1 0,1 2 1,-1-1-1,0 0 0,0 1 0,1 0 0,1 0 8,-21 2-53,1 1 0,-1 0-1,1 1 1,-5 2 53,10-3 4,1 2 0,0-1-1,0 1 1,0 0 0,0 0 0,0 1-1,1 0 1,0 0 0,-4 5-4,-7 8 31,1 2 0,-6 9-31,14-17 9,0 0-1,-1-1 0,0 0 0,-1 0 1,-1-1-1,1-1 0,-2 0 0,1 0 1,-12 6-9,3-6-40,0-2 0,-21 6 40,-4 2-30,39-14 30,6-1-2,1 0-1,-1 0 0,1 0 0,-1-1 1,1 1-1,-1 0 0,0 0 1,1 0-1,-1 0 0,1 0 1,-1-1-1,0 1 0,1 0 0,-1 0 1,0-1-1,1 1 0,-1 0 1,0-1-1,1 1 0,-1 0 0,0-1 1,0 1-1,1 0 0,-1-1 1,0 1-1,0-1 0,0 1 3,-2-2 178,-6 7-64,8-4-85,23 3-18,-20-2 23,1 1 1,0-1-1,-1 1 0,0 0 1,1 1-1,-1-1 0,-1 0 1,1 1-1,0 0 0,-1-1 0,0 1 1,0 0-1,2 4-34,5 8 40,25 39 26,-3-3 6,3-1 0,20 21-72,-36-47 18,-1 1 0,-1 1 0,-1 0 0,-1 0 1,1 8-19,4 5 8,-17-35-5,1 1-1,-1-1 0,1 0 1,1 0-1,-1 0 1,1 0-1,0-1 0,0 0 1,0 1-1,2 0-2,0-4 111,-11 2 229,3-2-192,-12-8 254,11 6-387,1 0 1,0 1-1,0-1 1,0 0 0,-1 1-1,1 0 1,0-1-1,-1 1 1,1 0 0,0 0-1,-1 0 1,1 1-1,-1-1 1,1 0 0,0 1-1,0 0 1,-1-1-1,1 1-15,-46 21-269,29-12-167,-27 7-3128,28-11-499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1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55 9925,'-13'-10'4306,"25"231"-1500,-7-152-2582,1 15-39,12 173 148,-13 128-333,-4 272 924,-1-640-893,2 41-1,2 0 1,3-1-1,2 0 1,3 0-1,2-1 1,3-1-1,16 37-30,-26-78 5,-2 1-1,0 0 0,-1 1 1,0-1-1,-1 1 0,-1 0 1,0 0-1,-2 0 0,0 0 0,0 0 1,-1 0-1,-1 0 0,-2 4-4,3-16 3,1-2-10,-1-1 1,1 1 0,-1 0-1,1 0 1,0 0-1,0 0 1,0-1 0,0 1-1,0 0 1,0 0 0,0 0-1,1-1 1,-1 1-1,1 0 1,-1 0 6,2-2 8,-1 0-1,0 0 1,1 0 0,-1 0 0,0-1-1,0 1 1,1 0 0,-1 0 0,0-1-1,0 1 1,0-1 0,1 1-1,-1-1 1,0 0 0,0 1 0,0-1-1,1-1-7,0 1 13,14-7-6,1 1-1,0 1 1,0 0 0,1 1-1,11-2-6,32-3-6,1 2 6,9-1-6,71-10-103,1 7 0,126 5 109,-104 10-201,0-7 0,-1-8 0,20-9 201,-24-7-62,200-25-290,-172 28-118,130-36 470,-301 57 9,121-19-27,10-2 78,-149 25-15,-1 1 0,1-1 0,0-1 0,-1 1 0,1 0 0,0 0-1,-1 0 1,1-1 0,0 1 0,-1-1 0,1 1 0,0-1 0,0 1 0,0-1-1,0 0 1,-1 1 0,1-1 0,0 0 0,0 0 0,0 0 0,1 0-1,-1 0 1,0 0 0,0 0 0,0 0 0,1 0 0,-1-1 0,1 1 0,-1 0-1,1 0 1,-1-2-45,-4-9 186,1 0 0,0 0-1,-1-8-185,-3-10 200,-20-65 349,4-1-1,-5-56-548,16 83 10,-26-130 197,-30-169-104,51 239-77,-2-110-26,19 179 32,-1-7-18,-2-1 0,-4-3-14,5 50 9,-1 1 1,-1 0-1,-1 1 1,0-1 0,-1 1-1,-2 1 1,0-1-1,-11-15-9,0 15 19,19 18-14,0 0 1,0 0-1,0 1 0,0-1 1,0 0-1,0 0 0,-1 1 1,1-1-1,0 1 0,0-1 1,0 1-1,-1 0 0,1-1 1,0 1-1,0 0 0,-1 0 1,1 0-1,0 0 0,-1 0-5,0-1-10,-3 0 46,1-1 0,0-1 1,0 1-1,0-1 0,0 1 1,1-1-1,-1 0 0,1-1 1,-1 1-1,1-1-36,-9-8 101,35-23-8,-12 10-48,-11 24-37,0 1 0,0 0 0,1-1 0,-1 1 0,0-1 0,0 1 0,0-1 0,0 1 0,0 0 0,0-1-1,0 1 1,1-1 0,-1 1 0,0-1 0,0 1 0,-1-1 0,1 1 0,0-1 0,0 1 0,0 0 0,0-1 0,0 1 0,0-1-1,-1 1 1,1-1 0,0 1 0,0 0 0,-1-1 0,1 1-8,-4-4 79,3 2-73,0 1-1,0 0 0,0-1 1,0 1-1,-1 0 1,1 0-1,0 0 0,-1 0 1,1 0-1,-1 0 1,0 0-1,1 0 1,-1 0-6,-45-10-6,21 4 14,1 1 0,-1 1 0,-1 2 0,-20 0-8,16 3 2,-356-4 106,112 6-104,0 13 0,-87 22-4,41 15-107,123-17 0,141-31 92,45-5 5,1 2-1,-1 0 1,0 0 0,1 1-1,-1 0 11,-66 20-153,-77 18 84,124-33 95,-2-2 0,1-1 0,-27-1-26,-123 6 67,155-12-59,24 2-9,-1 0 1,0 0-1,0 1 0,0-1 0,-1 1 1,1 0-1,0 0 0,0 1 1,0-1-1,0 1 0,-2 1 1,6-3-791,1-1-5090,1 2 1220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43 13574,'1'-2'120,"-1"0"0,0 0 0,0-1 0,0 1 0,-1 0 0,1 0 0,0 0 0,-1 0 0,0 0-1,1 0 1,-1 0 0,0 1 0,0-1 0,0 0 0,0 0 0,0 0 0,0 1 0,-1-1 0,1 1 0,0-1 0,-2 0-120,3 2 664,0 0-66,0 0-281,0 0-152,2 45 548,2 0 0,2 2-713,2 16 138,7 79-178,12 108-2681,28 94 2721,-32-260-5243,-16-61 665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55 11077,'-1'0'93,"-21"3"1265,21-3-1302,1 0-1,-1 0 1,1 0-1,-1 0 1,1 0 0,-1 0-1,0 0 1,1 0-1,-1 0 1,1 0 0,-1 0-1,1 0 1,-1 0-1,1 0 1,-1 0 0,0-1-1,1 1 1,-1 0-1,1 0 1,-1-1-1,1 1 1,0 0 0,-1-1-1,1 1 1,-1 0-1,1-1 1,-1 1 0,1-1-1,0 1 1,-1-1-56,4 0 76,-1 0 0,0-1 1,1 1-1,-1 0 0,1 1 1,-1-1-1,1 0 0,-1 1 0,1-1 1,1 1-77,2-1 115,59-13-28,1 2 1,1 4 0,0 3-1,0 2 1,0 4 0,0 2-1,48 10-87,-96-10-106,-1 0 0,1 2 0,-1 0 0,0 2 0,-1 0 0,12 6 106,-24-10-21,1 0-1,-1 0 0,0 0 1,0 1-1,0 0 1,-1 0-1,1 1 1,-1-1-1,0 1 1,0 0-1,0 0 1,-1 0-1,0 1 0,0-1 1,0 1-1,-1-1 1,1 1-1,-1 0 1,-1 0-1,1 0 1,0 6 21,-2-1-4,0 0 0,-1 1 0,0-1 1,0 0-1,-2 0 0,1 0 1,-1 0-1,-1 0 0,0 0 0,0-1 1,-1 1-1,0-1 0,-3 2 4,-12 21 0,-2-2 0,-2 0 1,-7 6-1,-48 47 91,-3-3 1,-4-4-1,-8 1-91,12-17-1104,64-50-1460,10-11-2542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12598,'0'-1'53,"0"1"1,0-1 0,0 1 0,0-1-1,0 1 1,0-1 0,0 1-1,0-1 1,0 1 0,0 0-1,0-1 1,1 1 0,-1-1 0,0 1-1,0-1 1,1 1 0,-1 0-1,0-1 1,0 1 0,1 0-1,-1-1 1,0 1 0,1 0 0,-1-1-1,0 1 1,1 0 0,-1 0-1,1-1 1,-1 1 0,0 0-1,1 0 1,-1 0 0,1 0 0,-1-1-54,20 5 443,-16-2-412,0 0-1,0 0 1,0 1-1,0-1 1,0 1-1,0 0 0,-1 0 1,1 2-31,4 6 57,0 0 1,-2 1-1,1 0 0,-2 0 1,1 1-1,-2 0 0,0 0 1,0 0-1,0 10-57,2 12 52,-2 0 0,-1 17-52,-2-46 12,-1 0 112,0-1 0,1 1 1,-2 0-1,1-1 0,-1 1 0,0 3-124,1-9 12,0 0 1,0 0-1,0 0 1,0 0-1,0-1 1,0 1-1,0 0 1,0 0-1,0 0 1,0 0-1,0 0 1,0 0-1,0 0 1,0 0-1,0 0 1,0 0-1,0 0 1,0 0-1,0 0 1,0 0-1,0 0 1,0-1-1,-1 1 1,1 0-1,0 0 1,0 0 0,0 0-1,0 0 1,0 0-1,0 0 1,0 0-1,0 0 1,0 0-1,0 0 1,0 0-1,0 0 1,0 0-1,0 0 1,0 0-1,0 0 1,0 0-1,-1 0 1,1 0-1,0 0 1,0 0-1,0 0 1,0 0-1,0 0 1,0 0-1,0 0 1,0 0-1,0 0 1,0 0-1,0 0 1,0 0-1,0 0 1,0 0-1,0 0 1,0 0-1,-1 0 1,1 0-1,0 0 1,0 0-1,0 0 1,0 1-1,0-1-12,-1-12 271,2-46-239,2-1 1,11-53-33,-8 78-172,2 1 0,1 0 0,2 1 0,0 0 0,13-21 172,-22 47-348,1 0 0,0 1-1,0 0 1,0-1 0,1 1 0,0 0-1,0 1 1,0-1 0,1 1 0,-1-1-1,1 1 1,0 1 0,0-1 0,0 1-1,1 0 1,-1 0 0,3 0 348,24-5-3970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136 934 11093,'-3'-4'208,"-7"-7"1020,1 0 0,0-1 0,1-1 0,-5-10-1228,12 22 41,1 0 1,0 1-1,-1-1 0,1 1 1,0-1-1,0 0 0,0 1 1,-1-1-1,1 0 0,0 0 1,0 1-1,0-1 1,0 0-1,0 1 0,0-1 1,0 0-1,1 1 0,-1-1 1,0 0-1,0 1 1,0-1-1,1 0 0,-1 1 1,0-1-1,1 1 0,-1-1 1,0 0-1,1 1 0,-1-1 1,1 1-1,-1-1 1,1 1-1,-1 0 0,1-1 1,0 1-1,-1-1 0,1 1 1,-1 0-1,2-1-41,30-8 64,-23 8-4,141-31 662,201-45 234,14-9-832,482-113-673,58-48 379,-646 170 154,-217 64 3,190-49-364,-186 52 209,1 2 0,0 2 0,47 0 168,-86 5-43,-1 1 1,1 0-1,-1 1 1,1-1-1,-1 1 1,1 1-1,-1-1 1,1 1-1,-1 1 1,0-1 0,0 1-1,0 1 1,0-1-1,1 2 43,0 0 1,1 0 0,0-1-1,0 0 1,0 0 0,0-1 0,1 0-1,-1-1 1,4 1-1,20 1 16,27 1-16,-24-2 7,258 9 95,-282-13-46,0 0 1,0-1-1,7-2-56,23-3-4,46 6-45,-63 2 67,0-2-1,-1 0 1,1-1 0,10-3-18,287-46 5,-317 50 3,47-8 301,-52 9-310,0 0 0,0 0 0,1 0-1,-1 0 1,0 0 0,1 0 0,-1 0-1,0 0 1,1 0 0,-1 0 0,0 0-1,1 0 1,-1 0 0,0 0 0,1 0-1,-1 0 1,0 0 0,0 0 0,1 0-1,-1 0 1,0 0 0,1 0 0,-1 0-1,0 1 1,0-1 0,1 0 0,-1 0-1,0 0 1,0 1 0,1-1 0,-1 0-1,0 0 1,0 1 0,0-1 0,1 0-1,-1 0 1,0 1 0,0-1 0,0 0-1,0 1 1,0-1 0,0 0 1,1 19-9,-2-8 52,8 215 111,-6-177-92,3 1 0,2-1 0,2 0 0,2-1 1,2 1-1,2-2 0,3 0 0,1-1 0,2-1 0,3-1 0,1 0 0,20 25-62,29 50 172,-6 4 1,-5 2-1,13 47-172,-6-24 399,23 25-399,1 2 60,-32-57 12,5-2 0,60 76-72,-70-112 40,-4 2-1,-4 2 0,-3 3 1,9 32-40,15 43 34,65 106-34,-46-98 36,-9-16 88,-75-145-118,103 190-28,-106-198 24,-1 0 0,1 0-1,-1 0 1,1 0 0,-1 0-1,1 0 1,-1 0 0,0 0-1,1 0 1,-1 0 0,0 0-1,0 0 1,0 0 0,0 0-1,0 0 1,0 0-1,0 0 1,0 0 0,0 0-1,-1 1 1,1-1 0,0 0-1,-1 0-1,-1 1 8,1-1-1,-1 0 0,1 1 0,-1-1 0,0 0 0,1 0 0,-1 0 1,0 0-1,0 0 0,-2 0-7,-6 4 21,-375 161-83,33-15 17,-575 318 136,419-205-123,-75 48-1,-31 15-6,525-282 32,-422 222-90,358-179-50,4 8 1,-28 29 146,126-88-14,-8 2 14,57-37 14,2-2-11,-1 1 1,1-1-1,-1 0 1,1 1 0,-1-1-1,1 1 1,-1-1-1,1 0 1,-1 1 0,1-1-1,-1 0 1,0 1-1,1-1 1,-1 0-1,0 0 1,1 0 0,-1 0-1,0 1 1,1-1-1,-1 0 1,0 0 0,1 0-1,-1 0 1,0-1-1,1 1 1,-1 0-4,-3-21-219,1-32 185,2 28 53,-1 0-1,-2 0 0,-5-23-18,-8-7 19,-2 1-1,-2 0 0,-3 2 0,-12-19-18,-126-196 118,124 207-87,-73-111 59,-157-258 20,231 365-73,-453-749 582,341 576-436,100 151-72,-30-76-111,67 131-2,1 1 1,2-2-1,1 1 0,2-1 1,1 0-1,0-14 2,0-52 1,6-46-1,0 138 1,-2-45 18,-2 0 0,-1 0 0,-4 0 0,-1 0 0,-3 1 0,-1 1 0,-3 0 0,-15-31-19,9 27-2,3-1 0,2-1 0,2 0 0,-5-46 2,5-31 1,-9-53 51,18 155-20,-1 0 0,-2 0 0,-1 1 0,-1 0 0,-1 0-32,-10-15 22,-2-4 123,-6-21-145,24 52 1,1 1 0,0-1 0,1 0 0,1-1 1,1 1-1,0-6-1,5-112-1444,6 134-4249,9-2 1054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284 170 14247,'4'-12'179,"-1"0"0,-1 0 0,0-1 0,-1 1 0,0 0 0,0-2-179,-1 9 68,0 1 0,-1 0 0,1 0 0,-1 0 0,0 0 0,0 0 0,0 0 0,0 0 0,-1 0 0,1 0 0,-1 0 0,0 1 0,0-1 0,0 1 0,-1-1 0,0 1 0,1 0 0,-1 0 0,-3-2-68,5 4-3,0 0 0,0 1 0,0-1 0,0 1 0,0-1-1,0 1 1,0 0 0,-1-1 0,1 1 0,0 0 0,0 0 0,0 0 0,-1 0 0,1 0 0,0 0 0,0 0 0,0 0 0,-1 0 0,1 1-1,0-1 1,0 0 0,0 1 0,0-1 3,-27 16-55,19-9 58,-8 4-3,1 1 0,0 0 0,1 1 0,0 1 0,1 1 1,1 0-1,-10 14 0,13-16-47,2 1 0,-1 0 0,2 0 1,0 1-1,0 0 0,2 0 1,0 0-1,1 1 0,0 0 0,1 0 47,2-13-72,1 1-1,0 0 1,-1-1-1,1 1 0,1 0 1,-1-1-1,0 1 1,1 0-1,0-1 0,0 1 1,0-1-1,0 1 1,1-1-1,-1 0 1,1 1-1,0-1 0,0 0 1,1 2 72,-1-4-19,0 1 0,0 0 0,0-1 0,0 0 0,0 1 0,0-1 0,0 0 0,0 0 0,1 0 0,-1 0 0,0-1 0,1 1 0,-1-1 0,0 1 0,1-1 0,-1 0 0,1 0 0,-1 0 0,1 0 0,-1 0 0,0 0 0,1-1 0,-1 1 0,0-1 0,1 0 0,-1 0 0,0 0 0,1 0 19,10-5 31,0 0-1,0-1 1,-1 0-1,0-1 1,-1 0-1,1-1 1,-1 0-1,-1-1 1,0 0-1,0-1 1,4-6-31,-7 7 150,0 0 0,-1-1-1,0 1 1,0-1 0,-1 0 0,-1-1 0,1 1 0,-2-1-1,0 0 1,0 0 0,-1 0 0,-1 0 0,0-9-150,-1 18 78,1-9 254,3 16-264,6 10-2,8 8-196,-2 1 0,0 0 1,-2 1-1,-1 0 0,0 1 0,-2 1 0,-1-1 0,-1 2 1,3 17 129,-11-37-329,1 1-721,0 0 0,0 0 0,1 0 0,0 0 0,1 1 1050,6 5-4295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5971,'2'-25'7086,"-2"25"-7069,0 0 1,0 0 0,0 0-1,0 1 1,0-1 0,0 0-1,0 0 1,0 0 0,0 0-1,0 0 1,0 0 0,0 0 0,0 0-1,0 0 1,0 0 0,0 0-1,0 0 1,0 0 0,0 0-1,0 0 1,0 0 0,1 0-1,-1 0 1,0 0 0,0 0-1,0 0 1,0 0 0,0 0-1,0 0 1,0 0 0,0 0 0,0 0-1,0 0 1,0 0 0,0 0-1,0 0 1,0 0 0,0 0-1,0 0 1,0 0 0,1 0-1,-1 0 1,0 0 0,0 0-1,0 0 1,0 0 0,0-1-1,0 1 1,0 0 0,0 0 0,0 0-1,0 0 1,0 0 0,0 0-1,0 0 1,0 0 0,0 0-1,0 0 1,0 0 0,0 0-18,4 14 585,2 11-166,2-1 1,0-1-1,2 1 0,0-2 1,10 15-420,-15-28 4,0 0 0,0 0 0,0-1 1,2 0-1,-1 0 0,1 0 1,0-1-5,-5-5-20,1 0 1,-1 0 0,0 0-1,1-1 1,0 1 0,-1-1-1,1 1 1,0-1 0,0 0-1,0 0 1,-1 0 0,1-1-1,0 1 1,0-1 0,0 1-1,0-1 1,0 0 0,1 0-1,-1-1 1,0 1 0,0-1-1,-1 1 1,1-1 0,0 0-1,1 0 20,5-3-40,0 0 0,0-1 0,0 0 0,-1 0 0,1-1 0,-1 0 0,-1 0 0,1-1 0,-1 0 0,0 0 0,-1-1 0,0 0 0,0 0 40,5-9-7,0-1 0,-2 0 0,0 0 0,-1-1 0,5-16 7,-13 35 0,7-26 49,-7 25-48,1 0 0,-1 0 0,0 0 0,1 0-1,-1 0 1,0 1 0,0-1 0,0 0 0,0 0 0,0 0 0,0 0-1,0 0 1,0 0 0,-1 0 0,1 0 0,0 1 0,0-1 0,-1 0-1,1 0 1,-1 0 0,1 0 0,0 1 0,-1-1 0,0 0-1,0 2-14,1 1 0,-1-1 0,1 0 1,-1 1-1,1-1 0,0 1 1,0-1-1,0 1 0,-1 0 0,1-1 1,0 1-1,1 1 14,-1-3-1,0 34 96,2 1 0,3 16-95,-4-39 1,2 0 1,0-1 0,0 1-1,1-1 1,0 1 0,1-1-1,0-1 1,7 11-2,-10-18-3,0 0 1,0 0-1,0-1 0,1 1 1,-1 0-1,1-1 0,-1 0 1,1 0-1,0 0 0,0 0 1,0 0-1,1 0 1,-1-1-1,0 1 0,1-1 1,-1 0-1,0 0 0,2 0 3,0-1-23,0 1 0,0-1 0,0 0-1,0-1 1,0 1 0,0-1 0,0 0 0,0 0-1,0-1 1,0 0 0,0 1 0,-1-1-1,1-1 24,10-5 11,-1 0-1,-1-1 1,1-1-1,-2 0 1,1-1 0,-1 0-1,-1 0 1,0-2-1,-1 1 1,0-1-1,-1-1 1,0 0-1,-1 0 1,5-14-11,-8 17 93,0-1-1,-1 0 1,-1 0 0,0 0 0,0 0 0,-1 0 0,-1-1 0,0 1 0,0-1 0,-2 1 0,1-1 0,-2 1 0,1 0 0,-2-1 0,0 1 0,0 0-1,-1 0 1,0 1 0,-6-10-93,8 17 7,0 0 0,-1-1-1,0 1 1,0 0 0,0 0-1,0 1 1,-1-1 0,1 1-1,-1 0 1,0-1 0,0 2 0,0-1-1,0 0 1,-1 1 0,1 0-1,-2-1-6,3 3-135,0-1 1,0 0-1,-1 1 0,1 0 0,0-1 0,0 1 1,0 1-1,-1-1 0,1 0 0,0 1 1,0-1-1,0 1 0,0 0 0,0 0 0,0 0 1,0 1-1,0-1 0,0 1 0,1-1 0,-1 1 1,0 0-1,1 0 0,0 0 0,-1 1 0,0 1 135,-24 27-4482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90 13590,'-1'-6'390,"1"1"0,-1-1 0,0 1 0,0 0 0,-1-1 0,0 1 0,0 0 0,0 0 0,-2-3-390,3 6-6,0-1-1,0 1 1,0 0 0,-1 0-1,1 0 1,-1 1 0,1-1-1,-1 0 1,1 1 0,-1-1-1,0 0 1,0 1 0,0 0-1,0 0 1,0-1 0,0 1-1,0 0 1,-1 1 0,1-1-1,0 0 1,0 1 0,-1-1-1,0 1 7,1 0-3,0 0-1,1 0 0,-1 1 0,0-1 1,1 1-1,-1-1 0,1 1 0,-1 0 0,0-1 1,1 1-1,0 0 0,-1 0 0,1 0 1,0 0-1,-1 0 0,1 1 0,-1 0 4,-18 25-88,17-22 75,-13 20-78,1 2 1,1 0-1,2 0 0,0 2 0,2-1 1,1 1-1,-1 13 91,8-29-281,0-1 0,1 0 0,1 1 0,0-1 0,0 5 281,1-13-147,-1-1 0,1 1 0,0 0 1,0 0-1,0-1 0,0 1 1,1-1-1,0 1 0,0 0 147,-1-2-64,0-1-1,0 0 0,0 1 1,0-1-1,1 0 1,-1 0-1,0 0 0,1 0 1,-1 0-1,0 0 1,1 0-1,-1 0 0,1 0 1,0-1-1,-1 1 1,1-1-1,0 1 0,-1-1 1,1 1-1,0-1 65,4 0 39,1 0 0,0 0 1,0-1-1,0 0 0,-1 0 0,1-1 0,0 1 0,-1-1 0,1-1 0,-1 1 1,0-1-1,0 0 0,0-1 0,0 0 0,-1 0 0,1 0 0,-1 0 0,1-2-39,3-2 299,0-1 0,-1 0-1,0 0 1,-1-1-1,1 0 1,-2-1-1,0 1 1,0-1-1,3-9-298,0-8 679,-1 0 0,-1-1 0,-1-4-679,11-45 2165,-16 87-2122,0-1-1,0 1 1,1 0 0,1-1 0,-1 0-1,1 1 1,1-1 0,0 1-43,8 24 21,15 68-98,-19-66-1311,2 0 0,1-1 0,1-1 0,10 18 1388,-8-25-3754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20 17112,'0'-1'18,"0"0"1,0 0 0,0 0-1,0 0 1,0 0-1,-1 0 1,1 0-1,0 0 1,-1 0 0,1 0-1,-1 1 1,1-1-1,-1 0 1,1 0-1,-1 0 1,0 1-1,1-1 1,-1 0 0,0 1-1,1-1 1,-1 0-1,-1 0-18,-3 6 137,2 12 6,4 5 82,1 0-1,1-1 1,0 1 0,4 8-225,28 87 106,-17-59-118,-1 3-62,-4 1 0,3 33 74,6 124-511,-20-207 586,1-20-53,1-22-37,-4 30 15,3-21-13,0 1 0,1-1 0,1 1 0,1 0 0,1 0 0,0 1 0,7-11 13,-10 22-11,0 1-1,1 0 0,0 1 0,0-1 1,0 1-1,1 0 0,0 0 0,0 0 0,5-2 12,-6 5-9,-1 0-1,1 1 1,0-1-1,0 1 0,1 0 1,-1 0-1,0 1 0,1-1 1,-1 1-1,1 0 0,-1 1 1,1-1-1,0 1 0,-1 0 1,1 1 9,1 0-6,1 1 0,-1 0 0,0 0 0,0 0 0,0 1 0,0 0 0,0 1-1,-1-1 1,1 1 0,-1 1 0,0-1 0,0 1 0,0 0 0,-1 0 0,0 1 0,0 0 0,0 0 0,-1 0 0,0 0 0,0 1 0,0-1 6,1 3-2,0 0 0,-1 1 0,0-1 0,0 1 0,-1 0 0,0 0 0,-1 0 0,0 0 0,-1 0 0,0 0 0,-1 1 0,0-1-1,0 0 1,-1 1 0,-1 2 2,-1-2-14,0-1-1,-1 1 0,-1-1 1,0-1-1,0 1 0,-1-1 1,0 1-1,0-2 0,-1 1 1,-1-1-1,1 0 0,-1 0 1,-1-1-1,1 0 0,-5 2 15,-8 5-257,-1-1 0,0 0 0,-1-2-1,0 0 1,-1-2 0,-4 1 257,0-1-634,0-1 0,-1-2 0,-19 2 634,36-6-636,1-1 1,-1-1-1,0 0 1,0-1-1,0 0 1,1-1-1,-1 0 1,1 0-1,-1-2 1,-5-1 635,-26-20-5440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16408,'1'-6'18,"0"1"1,-1-1 0,1 0-1,-2 0 1,1 0 0,-1-5-19,1 11 2,0 0 0,0-1 0,0 1 0,0 0 0,0 0 0,0-1 0,0 1 0,0 0 0,0 0 0,0 0 0,0-1 0,0 1 0,0 0 0,0 0 0,0-1 0,0 1 0,0 0 0,0 0 0,1 0 0,-1-1 0,0 1 0,0 0 0,0 0 0,0 0 0,1 0 0,-1-1 0,0 1 0,0 0 0,0 0 0,0 0 0,1 0 0,-1 0 0,0 0 0,0 0 0,1 0 0,-1 0 0,0-1 0,0 1 0,0 0 0,1 0 0,-1 0 0,0 0 0,0 0 0,1 0 0,-1 0 0,0 1 0,0-1 0,0 0 0,1 0 0,-1 0 0,0 0 0,0 0 0,1 0 0,-1 0 0,0 0 0,0 0 0,0 1 0,0-1 0,1 0 0,-1 0 0,0 0 0,0 0 0,0 1 0,0-1 0,1 0-2,13 10 326,2 0-235,-2 2 1,1 0 0,-2 0 0,0 2-1,0-1 1,-1 2 0,-1 0-1,0 1-91,-1 0 33,-2 1-1,0 0 1,-1 0-1,-1 1 1,-1 0-1,0 0 0,-1 0 1,-1 0-1,0 10-32,0 28 112,-3 0 0,-4 28-112,1-34 17,1 0-1,4 0 1,2 18-17,-2-58 3,0 0 0,0 0-1,0 0 1,1 0 0,1-1 0,0 0 0,0 1-1,1-1 1,0 0 0,0-1 0,4 4-3,-5-7-13,0 0 1,1-1-1,-1 0 1,1 0-1,0 0 0,0 0 1,1-1-1,-1 0 1,0 0-1,1 0 1,0-1-1,0 0 0,0 0 1,0 0-1,0-1 1,0 0-1,0 0 0,0-1 1,3 1 12,8-2-77,0 0-1,0-2 1,0 0 0,-1 0-1,1-2 1,-1 0 0,0 0-1,0-2 1,0 0 0,-1-1-1,0-1 1,4-3 77,10-7-97,-1-2 0,-1-1-1,0-2 1,-2 0 0,11-14 97,-28 27 4,1 1 0,-1-1-1,0 0 1,-1-1 0,-1 0 0,0 0 0,0 0 0,2-9-4,-6 14 38,-1 1 1,1 0 0,-1-1 0,0 1 0,-1-1 0,0 1 0,0-1 0,0 1 0,-1-1 0,1 1 0,-2-1-1,1 1 1,-1 0 0,0 0 0,0-1 0,-1 1 0,1 1 0,-4-6-39,0 2 104,0 0 0,-1 0 0,0 0 0,0 1 0,0 0-1,-1 1 1,-5-4-104,10 9 15,0-1 0,0 1-1,0 0 1,0 0 0,0 1-1,-1-1 1,1 1 0,-1-1-1,1 1 1,-1 0 0,0 0-1,1 1 1,-1-1 0,0 1-1,1 0 1,-1 0-1,0 0 1,0 0 0,1 1-1,-1-1 1,0 1 0,1 0-1,-2 1-14,-5 2-3,1 1 0,0 1 0,0 0 0,0 0 0,1 0 0,0 1 0,0 0 0,1 1 0,0 0-1,0 0 1,-4 7 3,3-3-3,-1 1 0,2 1 0,0-1 0,0 1 0,2 1 0,-1-1-1,-1 10 4,5-12 0,0 0-1,0 1 1,2-1-1,-1 0 1,1 0-1,1 0 0,0 0 1,1 1-1,0-1 1,1-1-1,0 1 1,1 0-1,1-1 0,1 3 1,-2-5 0,1 0-1,0 0 1,0-1 0,1 0-1,0 0 1,0 0-1,1-1 1,0 0-1,1 0 1,-1-1-1,1 0 1,0 0-1,1-1 1,0 0-1,-1-1 1,2 1-1,5 1 1,4-1-193,0-1-1,0 0 0,0-2 0,1 0 0,-1-1 0,1-1 0,0 0 0,-1-2 0,1 0 1,8-3 193,25-7-1342,0-3 1,-1-1 0,7-6 1341,12-7-4762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5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91 12678,'-4'3'2409,"2"0"-2039,14 0-236,14-1 148,-1 0 1,1-2-1,0-1 0,0-1 0,-1-1 0,10-3-282,-4 1 95,123-17-185,322-37-1384,-422 54-1650,-47 5 830,-11 2-1684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4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45 7635,'12'-23'447,"-11"22"-211,-1 1-1,1-1 0,-1 0 1,1 0-1,-1 0 0,0 0 1,1 0-1,-1 0 0,0 0 1,0 0-1,0 0 0,0 0 1,0 0-1,0 0 0,0 0 0,0 0 1,0 1-1,0-1 0,-1 0 1,1 0-1,0 0 0,-1-1-235,-7 5 6785,5-2-6877,-1 0 0,1 0 0,-1 1 0,1-1 0,-1 1 0,1 0 0,0 0 0,0 0 0,0 1 0,0-1 0,1 1 0,-2 0 92,-17 14-321,14-12 237,5-3 31,0-1 0,0 1 0,0-1 0,0 1 0,0-1 0,-1 0 0,1 0 0,0 0 0,0 0 0,-1 0 0,1 0 0,-1-1 1,1 1-1,-1-1 0,1 0 0,-1 0 0,-1 0 53,1-1-56,0-1 756,7 2 187,-2 0-842,-2 0-26,0 10-86,16 37 232,-3 1 0,-1 1-1,0 13-164,15 149 126,-27-206-127,5 70 1,-4 54 0,1 16-8,0-119 9,2 1-1,6 21 0,-1-4 31,-8-11-17,-1-33 23,-1 1-41,0-1 0,1 1 0,-1 0 0,1-1 0,-1 1 0,1-1 0,-1 1-1,1 0 1,-1 0 0,1-1 0,0 1 0,-1 0 0,1 0 0,0-1 0,0 1 0,-1 0 0,1 0 0,0 0 0,0 0-1,0-1 1,0 1 0,0 0 0,0 0 0,0 0 0,1 0 0,-1-1 0,0 1 0,0 0 0,1 0 0,-1 0 0,0-1 0,1 1-1,-1 0 1,1 0 4,-1-1 40,1-7-146,2-19-69,-1 1 1,-2-1-1,0 0 1,-2 1-1,-1-1 0,-3-14 175,-6-16-87,-2 1 0,-11-24 87,1 17 127,-3 0 0,-2 2 0,-4-2-127,29 53-9,1 0 1,0 0-1,0 0 0,1-1 0,0 1 0,1-1 1,0 1-1,1-1 0,0 1 0,0-1 0,1 0 0,1-3 9,0-29 0,-2 19 31,0 11-22,0 0 1,0 0-1,-1 0 1,-1-2-10,1 6 0,1 0 1,0 0-1,0 1 0,1-1 0,0 0 1,0 0-1,3-6 0,-3 11 1,-1 3-1,0 0 0,0 0 0,0 0 0,0 0 1,0-1-1,0 1 0,0 0 0,0 0 1,0 0-1,0 0 0,0-1 0,0 1 0,1 0 1,-1 0-1,0 0 0,0 0 0,0 0 1,0 0-1,0 0 0,1-1 0,-1 1 0,0 0 1,0 0-1,0 0 0,0 0 0,1 0 1,-1 0-1,0 0 0,0 0 0,0 0 0,0 0 1,1 0-1,-1 0 0,0 0 0,0 0 0,0 0 1,1 0-1,9 4 24,18 17 35,-5-5-44,-21-15-1,0 1 0,0 0-1,0-1 1,0 1 0,0 0-1,0 0 1,0 0-1,-1 0 1,1 0 0,-1 1-1,0-1 1,1 0 0,-1 1-1,0-1 1,0 1 0,0 0-14,13 51 334,-8-30-233,25 90 75,-6 2 0,-4 0 0,-2 41-176,-14-61 113,-4-49-79,3 0 1,1 0-1,3 4-34,-6-44-6,-1 0 0,0 0 0,-1 1 0,0-1 0,0 2 6,0 1-20,-1 5-44,1-15 37,0 0 1,0 0 0,0 0-1,0 0 1,0 0 0,0 0-1,0 0 1,0 0 0,0 0-1,0 0 1,0 0-1,0-1 1,0 1 0,0 0-1,0 0 1,0 0 0,0 0-1,0 0 1,-1 0 0,1 0-1,0 0 1,0 0 0,0 0-1,0 0 1,0 0 0,0 0-1,0 0 1,0 0 0,0 0-1,0 0 1,0 0 0,0 0-1,0 0 1,0 0 0,-1 0-1,1 0 1,0 0 0,0 0-1,0 0 1,0 0-1,0 0 1,0 0 0,0 0-1,0 0 1,0 0 0,0 0-1,0 0 1,0 0 0,0 0-1,0 0 1,-1 0 0,1 0-1,0 0 1,0 0 0,0 0-1,0 0 1,0 0 0,0 0-1,0 0 1,0 0 0,0 1-1,0-1 1,0 0 0,0 0-1,0 0 1,0 0 0,0 0-1,0 0 1,0 0-1,0 0 27,-9-25-6084,4 12 3448,-7-21-3781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4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10 238 3057,'-1'-1'360,"1"1"0,-1-1 0,0 0 0,0 1-1,1-1 1,-1 0 0,0 0 0,1 0 0,-1 0 0,1 0-1,-1 0 1,1 0 0,0 0 0,-1 0 0,1 0-1,0 0 1,0 0 0,-1 0 0,1 0 0,0 0-1,0 0 1,1-1-360,-1 0 348,1 0-1,-1 1 1,1-1 0,0 0-1,-1 0 1,1 1 0,0-1-1,0 1 1,0-1-1,1 1 1,-1-1 0,1 0-348,8-6 497,-1 0 1,1 1 0,1 0-1,4-2-497,1-1-218,4-2 365,0 1-1,1 1 1,0 1-1,14-4-146,91-24 479,-79 25-533,-41 10 73,1 1-1,-1 0 0,1 0 1,-1 1-1,1-1 1,0 2-1,-1-1 1,1 1-1,-1 0 1,1 0-1,-1 1 0,0-1 1,1 2-1,-1-1 1,0 1-19,-2-2 41,6 2-5,-1 0 1,1-1-1,-1 0 1,1-1-1,0 0 1,0 0 0,-1-1-1,1-1 1,0 0-1,0 0-36,-6 1 21,0 0 0,0 1 0,-1-1 0,1 1 0,0 0-1,-1 0 1,1 0 0,1 1-21,13 3 201,-8-3-150,-1 1 0,0-1-1,1 2 1,-1-1 0,0 1-1,-1 1 1,1 0 0,-1 0 0,1 1-51,35 16 19,-7-5-41,-36-16 32,-1-1-1,1 1 1,0 0-1,0-1 1,-1 1 0,1 0-1,0 0 1,-1 0-1,1 0 1,-1 0 0,1 0-1,-1-1 1,1 1 0,-1 0-1,0 0 1,1 1-1,-1-1 1,0 0 0,0 0-1,0 0 1,0 0 0,0 0-10,0-1 15,0 27 50,1-1 58,-1 0 0,-2 0 0,-1 0 0,-1 4-123,2-22 35,0 0 0,0 0-1,-1-1 1,0 1 0,-1-1-1,1 1 1,-1-1 0,-1 0-1,1-1 1,-1 1 0,0-1-1,-1 0 1,0 0 0,0 0-1,-3 2-34,-18 14 21,2 2-1,0 1 0,2 1 1,0 1-1,-7 14-20,29-39-4,-6 8 27,0 0 0,-1 0-1,0 0 1,-1-1-1,0 0 1,-1 0 0,-2 0-23,-5 6 55,0 0 1,1 2-1,1-1 1,0 2 0,1 0-1,-5 11-55,-4 2 104,-17 18-104,23-28 48,1 0-1,1 0 1,-4 11-48,2-4 28,16-27-21,0 0 1,1 0-1,-1 0 0,0 0 1,0 0-1,0 0 1,0 0-1,0 0 0,0 0 1,0 0-1,0-1 0,0 1 1,0 0-1,-1-1 1,1 1-1,0-1 0,-2 1-7,3-1 38,0 0 26,0 0-24,34-33-523,45-40 270,-34 32-172,18-22 385,-1 0-21,-42 45-40,-1 0 0,-1-2 0,-1 0 0,-1 0 0,-1-2 0,4-8 61,16-35-109,20-26 109,-53 87-5,0 0 0,-1-1 1,1 1-1,-1-1 0,0 0 0,-1 1 1,1-1-1,-1 0 0,0 1 0,0-1 1,0-2 4,0-15 9,3-13-29,1-16-120,6-22 140,-10 67 7,1 0 1,-2 0-1,1 0 0,0 0 1,-2-6-8,-1-15 9,3 24-11,0-1 0,-1 0 0,1 0 0,-1 0 0,0 1 0,1-1 0,-2 0 1,1 1-1,0-1 0,-1 0 0,0 1 0,0 0 0,0-1 0,0 1 1,0 0-1,-1 0 0,1 0 0,-1 1 0,0-1 0,0 1 0,0-1 0,0 1 1,0 0-1,0 0 0,-4-1 2,-9-4-13,-1 1 1,1 0-1,-1 2 0,0 0 1,-8-1 12,6 2-11,0-2 1,-18-5 10,31 6-2,-1 2 1,1-1-1,-1 1 1,0 0-1,0 0 1,0 1-1,0 0 1,0 0-1,-1 0 1,1 1-1,0 0 1,0 1-1,0 0 0,-7 1 2,-9 4 86,-9 1-27,-1 1 0,1 2 1,1 1-1,0 2 0,-10 6-59,35-15 23,-1 0 0,1-1 0,-1 0 0,1 0 0,-1-1 0,0 0 0,0 0 0,-3 0-23,12 1-6734,-2-3 475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5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12 172 5619,'0'0'135,"0"0"1,-1 0 0,1 0 0,-1 0 0,1 0 0,0 0-1,-1 0 1,1 0 0,0 0 0,-1 0 0,1 0 0,-1 0 0,1 0-1,0 0 1,-1-1 0,1 1 0,0 0 0,-1 0 0,1 0-1,0 0 1,-1-1 0,1 1 0,0 0 0,0 0 0,-1-1 0,1 1-1,0 0 1,0 0 0,-1-1 0,1 1 0,0 0 0,0-1-1,0 1 1,0 0 0,-1-1 0,1 1 0,0-1 0,0 1 0,0 0-1,0-1 1,0 1 0,0 0 0,0-1 0,0 1 0,0 0-1,0-1 1,0 1 0,0-1 0,0 1 0,0 0 0,1-1-1,-1 1-134,0-3 1274,2 4-1207,1 0-1,-1 0 0,0 0 0,0-1 0,1 1 1,-1-1-1,0 1 0,1-1 0,-1 0 0,1 0 0,-1 0 1,0 0-1,1 0-67,5 0 138,3 1-51,-1 1 0,1 0 0,0 0 0,-1 1 1,0 1-1,0 0 0,0 0 0,0 1 1,0 0-1,5 4-87,-4-1 138,-1 1 0,0 0 0,-1 0 0,0 0 0,0 2 0,-1-1 0,0 1 0,4 7-138,15 15 235,-23-29-212,-1-1 0,1 1 0,-1-1 1,0 1-1,0 0 0,0 0 1,-1 0-1,1 1 0,-1-1 1,0 1-1,0-1 0,-1 1 0,1-1 1,-1 5-24,8 42 294,-5-29-92,-1 1-1,0 0 1,-2 0-202,-7 11 185,2-20-5,4-15-168,0 1 0,0 0 1,-1 0-1,1 0 0,0 0 1,0 0-1,0 0 1,0 0-1,0 0 0,0 0 1,0 0-1,0 0 0,0 0 1,0 0-1,0 0 1,0 0-1,0 0 0,0 0 1,0 0-1,0 0 0,0 0 1,-1 0-1,1 0 0,0 0 1,0 0-1,0 0 1,0 0-1,0 0 0,0 0 1,0 0-1,0 0 0,0 0 1,0 0-1,0 0 0,0 0-12,-1-5-28,0 1 0,0-1-1,0 1 1,-1-1 0,0 1-1,0-2 29,-5-12-99,-1-11-28,1 0 1,2 0-1,1 0 1,0-28 126,3 39-49,2 0 0,0 0 0,1 0 1,0 0-1,2 0 0,0 1 0,1 0 1,6-13 48,-8 23-13,2-1 1,-1 1 0,1 0-1,0 1 1,0-1 0,1 1 0,0 0-1,0 0 1,0 1 0,1 0-1,2-1 13,20-19-107,-6 4 36,-14 11-1,1 1 0,0 1 1,0 0-1,0 0 0,1 1 0,0 1 0,11-5 72,-21 10-32,-8 2 101,7-1-70,0 0 1,0 0-1,0 0 1,0 0 0,0 0-1,0 0 1,0 0-1,0 0 1,0 0-1,0 0 1,0 0 0,0 0-1,0 1 1,0-1-1,0 0 1,0 0 0,0 0-1,0 0 1,0 0-1,0 0 1,0 0-1,0 0 1,0 0 0,0 0-1,0 0 1,0 1-1,0-1 1,0 0 0,0 0-1,0 0 1,0 0-1,0 0 1,0 0-1,0 0 1,0 0 0,0 0 0,0 0 13,-8 4 91,-123 86 168,124-84-259,0 0-1,1 0 1,0 1-1,0 0 1,0 0 0,1 0-1,0 1 1,1-1-1,-1 1 1,2 1 0,-1-1-1,1 0 1,0 1-1,1-1 1,0 1 0,0 0-1,1 0 1,-1 6-13,1-8 49,0 0 1,-1 0-1,0 0 0,-1 0 1,0-1-1,0 1 0,0-1 1,-1 1-1,0-1 1,0 0-50,-16 29 79,19-34-71,1 1 0,-1 0 0,0 0-1,1 0 1,-1 0 0,1 0-1,-1 0 1,1 0 0,0 0 0,0 0-1,0 0 1,0 0 0,1 0 0,-1 0-1,0 0 1,1 0 0,0 1-8,17 29 117,-15-28-107,0 1 0,0-1-1,-1 0 1,1 1 0,-1 0 0,0-1 0,1 6-10,-2-4 19,0 0 0,-1 0 1,0 1-1,0-1 0,-1 4-19,0-6 9,1 0-1,-1 0 1,1 1 0,0-1-1,1 0 1,-1 0 0,1 0-1,-1 1 1,1-1 0,1 0-1,-1 0 1,1 1-9,-17-34-91,1 1 0,2-2 0,0 0 0,3 0 0,0-1-1,2 0 1,-2-22 91,9 49-3,0 0-1,-1-1 1,1 1-1,-1 0 0,0 0 1,0 0-1,0 0 1,0 0-1,-1 0 0,0 1 1,0-1-1,0 0 1,0 1-1,0-1 1,-1 1-1,1 0 0,-1 0 1,0 0-1,0 0 1,0 0-1,-1 1 0,1-1 1,0 1-1,-1 0 1,0 0-1,0 0 4,-53-22 347,56 24-343,0 0 0,0-1 0,-1 1 1,1 0-1,0 0 0,0 0 0,-1 0 1,1 0-1,0 0 0,0 1 0,0-1 0,-1 0 1,1 0-1,0 1 0,0-1 0,0 1 1,0-1-1,0 1 0,0 0 0,0-1 0,0 1 1,0 0-1,0 0 0,0 0 0,0 0-4,-17 26-1947,15-22 686,2-4-2527,6 2-2605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5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13 7315,'7'-9'3143,"-7"9"-3071,0 0 0,0-1 1,0 1-1,-1 0 0,1 0 0,0-1 0,0 1 1,0 0-1,-1 0 0,1 0 0,0-1 0,0 1 1,0 0-1,-1 0 0,1 0 0,0 0 0,0 0 0,-1-1 1,1 1-1,0 0 0,-1 0 0,1 0 0,0 0 1,0 0-1,-1 0 0,1 0 0,0 0 0,-1 0 1,1 0-1,0 0 0,0 0 0,-1 0 0,1 0 0,0 0 1,0 1-1,-1-1 0,1 0-72,-22 5 1596,-20 12-4,25-10-1386,1 1 0,1 1 0,0 0 1,0 1-1,1 1 0,0 0 0,0 1 1,2 0-1,-1 1 0,-6 10-206,15-16 34,0-1 0,1 1 0,0-1-1,0 1 1,0 0 0,1 0 0,0 0 0,0 0 0,0 7-34,0 0 111,1 0 0,1 0 0,0 0 1,1 9-112,1-9 38,0-1 0,1 0 0,1 0 0,0 0 1,0-1-1,1 1 0,1-1 0,0 0 0,1-1 0,7 10-38,-12-20 10,0 1 0,0 0 0,0-1 0,0 1 0,0-1 0,1 0 0,-1 0 0,1 0 0,-1 0 0,1 0 0,-1 0 0,1-1 0,-1 1 0,1-1 0,0 0 0,-1 1 0,1-1 0,0-1 0,-1 1 0,1 0 0,0-1 0,-1 1 0,3-1-10,9-3-5,0-1 0,0 0 1,13-7 4,-6 3-72,-13 4 20,1 0-1,0 0 1,-1-1 0,0 0-1,0 0 1,-1-1-1,0 0 1,0-1-1,0 0 1,2-4 52,32-33-49,-39 43 55,0 0-1,0 0 1,-1 0 0,1 0 0,-1-1 0,1 1 0,-1 0 0,0-1-1,0 1 1,0-1 0,0 1 0,0-1 0,-1 1 0,1-1-1,-1 0 1,1-1-6,-1-7-14,0 1 0,-1-1 0,-1-8 14,1 12-15,0-1 0,0 1 0,1-1 1,0 1-1,0 0 0,1-1 1,0 1-1,1-3 15,-1 6-4,0 0 1,0 0-1,-1 0 0,0 0 1,0 0-1,0 0 0,0 0 1,0 0-1,-1 0 0,0 0 1,1 0-1,-2 0 0,1 0 1,0 0-1,-1 0 0,0 1 1,1-1-1,-2 1 0,1-1 1,0 1-1,-1 0 0,1 0 1,-1 0-1,0 0 4,2 2-1,1 0 0,-1 0-1,1 1 1,-1-1 0,1 0 0,0 0 0,-1 0-1,1 0 1,0 0 0,-1 1 0,1-1 0,0 0-1,0 0 1,0 0 0,0 0 0,0 0 0,0 0-1,0 0 2,0 0 1,0-1-1,0 1 0,0 0 0,0 0 0,0-1 1,0 1-1,0 0 0,-1 0 0,1 0 1,-1 0-1,1-1 0,-1 1 0,0 0 0,-10-13 40,10 13 14,11 1 82,-8 12-94,0 0 1,1 0-1,0 0 0,1 0 1,0-1-1,1 1 0,0-1 1,1 1-43,1 2 10,8 20 16,-2-2 2,2-2-1,0 0 1,2-1-1,14 17-27,-28-40 11,1-1 1,-1 1-1,0 0 0,-1 0 0,1 0 0,0 5-11,-1-5-3,0 0 0,1-1 0,-1 1 0,1 0 0,3 4 3,-5-8 0,1-1 0,0 1 0,-1 0 0,1 0 0,0-1 0,0 0 0,0 1 0,0-1 0,0 0-1,0 0 1,0 0 0,0 0 0,1 0 0,-1 0 0,0-1 0,0 1 0,1-1 0,-1 1 0,3-1 1,1 0 0,-1 0 0,0-1 0,1 1-1,-1-1 1,0 0 0,0 0 0,0-1 0,0 0 0,0 0 0,0 0 0,0 0 0,-1-1-1,1 0 1,2-2-1,-6 4-6,0 0 1,0 0-1,-1 0 0,1 0 0,0 0 0,-1 0 0,1 0 0,0 0 1,-1 0-1,1 0 0,-1 0 0,0-1 0,1 1 0,-1 0 0,0 0 0,0-1 1,0 1-1,0 0 0,0 0 0,0-1 0,0 1 0,0 0 0,-1 0 0,1 0 1,0-1-1,-1 1 0,1 0 0,-1 0 0,1 0 0,-1-1 6,-2-4 6,0 0-1,-1-1 0,1 1 1,-5-5-6,8 11 1,-1 0 0,1 0 0,-1-1 0,1 1 0,0 0 0,-1 0 0,1-1 0,-1 1 0,1 0 0,-1 0 0,1 0 0,-1 0 0,1 0 0,-1 0 0,1 0 0,-1 0 0,1 0 1,-1 0-1,1 0 0,0 0 0,-1 0 0,1 0 0,-1 1 0,1-1 0,-1 0 0,1 0 0,-1 0 0,1 1-1,-18 8-2,8-4 7,0 0 12,-1 1 0,1 0 1,0 0-1,1 1 0,-4 2-17,-4 4 90,15-12-68,0 1 1,-1-1-1,1 0 0,-1 0 1,1-1-1,-1 1 1,1 0-1,-4-1-22,4 1 6,0-1-1,-1 0 1,1 1 0,0 0 0,0-1 0,-1 1-1,1 0 1,0 0 0,0 0 0,0 0-1,-1 2-5,2-1 38,-1-5-17,0 1 0,-1-1 0,1 1 1,-1 0-1,0 0 0,1 0 0,-1 0 0,-1 0-21,1 1 12,-1-2-20,0 0 0,0 0 0,0 0-1,0 0 1,1-1 0,-1 1 0,1-1 0,0 0-1,0 0 1,1 0 0,-1 0 0,1 0 0,0-1-1,0 1 1,0-1 0,1 0 0,-1 1 0,1-1-1,0 0 1,0 0 0,1 0 0,0 0 0,0 0-1,0 0 1,0 1 0,1-1 0,0-2 8,1 1 0,-1 0-1,1-1 1,-1 1 0,-1 0 0,1 0 0,-1-1-1,0 1 1,-1 0 0,1 0 0,-1-1 0,0 1-1,-1 0 1,0-1 0,-7-31 8,9 34-7,0-1 1,-1 1-1,1-1 0,-1 1 1,-1-1-1,1 1 0,0 0 1,-1 0-1,0 0 0,0 0 1,0 0-1,-1 0 0,1 0 1,-1 1-1,0-1 0,0 1 1,0 0-1,0 0-1,-13-10-7,14 10 2,0 1 1,0 0-1,0 1 1,0-1-1,-1 0 1,1 1-1,-1-1 1,1 1-1,-2-1 5,-18-5-60,16 6 72,0-1 1,0 0-1,1 0 0,-1 0 0,1-1 0,-3-1-12,7 3 5,0 0 0,0 0 0,-1 0 0,1 1 1,0-1-1,0 0 0,-1 1 0,1-1 0,0 1 0,-1 0 0,1-1 0,-1 1 0,1 0 0,0 0 0,-1 0 0,1 0 0,-1 0 0,1 0 0,-1 0 0,1 0 0,0 1 0,-1-1-5,-1 2 6,0 0 0,0-1-1,0 2 1,0-1 0,0 0 0,1 0 0,-1 1 0,1 0-6,-16 13-8,-13 5 31,22-16-6,1 0 0,0 1-1,1 0 1,-1 0 0,-1 3-17,5-3 0,0 0 0,0 0 0,0 1 0,1-1 0,0 1 0,0 0 0,0 0 0,1 0 0,0 0 0,0 5 0,0 3 31,0-1-1,1 1 1,0-1-1,2 14-30,-1-22 8,1-1 0,0 0 0,0 1 0,0-1-1,1 0 1,-1 0 0,1 0 0,0 0 0,1 0 0,0-1-1,1 3-7,3 3 8,1-1 0,1 0 0,-1 0 0,6 3-8,-14-12-4,1 0 0,0 1 0,0-1 0,-1 0 1,1 1-1,0-1 0,0 0 0,0 0 0,0 1 0,-1-1 1,1 0-1,0 0 0,0 0 0,0 0 0,0 0 0,0 0 1,-1-1-1,1 1 0,0 0 0,0 0 0,0-1 0,-1 1 1,1 0-1,0-1 0,0 1 0,0-1 0,0 1 4,27-20-154,-9 5 4,-17 14 107,7-3-13,-1-1 0,1-1-1,-1 0 1,0 0-1,0 0 1,5-7 56,-12 12-33,1-1 0,-1 0 0,0 0 0,0 0-1,1 0 1,-1 0 0,0 0 0,-1 0 0,1-1 0,0 1 0,-1 0 0,1 0-1,-1-1 1,0 1 0,0 0 0,1-1 0,-2 1 0,1 0 0,0-1-1,0 1 1,-1 0 0,1 0 0,-1-1 0,0 1 0,0 0 0,0 0 0,0 0-1,0 0 1,0 0 0,0 0 0,-1 0 0,0 0 33,-1-3-365,0 1 1,0-1-1,1 0 1,-1 0-1,1 0 0,-1-5 365,2 7-323,0 1-1,1-1 0,0 1 0,0-1 0,0 0 0,0 0 0,0 1 0,0-1 0,1 0 0,-1 1 1,1-1-1,0 1 0,-1-1 0,1 1 0,1-3 324,11-19-3415,0-5-1304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139 608 7043,'-18'1'2626,"7"1"-1917,0-1 0,0 0 0,0-1-1,0 0 1,0-1 0,0-1 0,1 1-1,-1-2 1,0 1 0,-1-2-709,12 4 43,1-1 0,-1 1 0,0-1 0,1 1 1,-1-1-1,1 1 0,-1 0 0,1-1 0,-1 1 0,0 0 0,1 0 0,-1-1 0,1 1 0,-1 0 1,1 0-1,0 0 0,-1-1 0,1 1 0,-1 0 0,1 0 0,-1 0 0,1 0 0,-1 0 0,1 0 1,-1 0-1,1 0-43,24-4 208,176-20 356,-2-9 0,84-28-564,-155 28 154,470-115 506,9 24-353,-85 48-169,184 11-138,531 40 72,-350 48-51,428 7-661,-751-42 485,-212 1 164,-182 15-72,0 8 0,143 28 63,-290-37-258,0 1 0,-1 1 0,1 0-1,-1 2 1,11 5 258,-26-8-1404,-12-5-352,-15-7-2649,18 7 3662,-20-7-6879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32 286 5170,'-1'0'252,"-1"1"0,1-1-1,0 0 1,0 0 0,0-1-1,0 1 1,0 0 0,0 0-1,-1 0 1,1-1 0,0 1-1,0-1 1,0 1 0,0-1-1,0 1 1,0-1 0,0 1-1,0-1 1,1 0 0,-1 0-1,0 1 1,0-1 0,0 0-1,1 0 1,-1 0 0,0 0-1,1 0 1,-1 0 0,1 0-1,-1 0 1,1 0 0,0 0 0,-1 0-1,1 0 1,0 0 0,0-1-1,0 1 1,0 0 0,0 0-252,0 0 325,-2 3 1376,6 5-1252,4 12-222,-7-17-212,12 32 355,0-1-1,12 18-369,-19-40 29,0-1-1,1 0 0,0-1 0,0 0 1,1 0-1,0 0 0,1-1 0,0-1 1,9 7-29,-13-10 40,1 0 1,0-1-1,0 1 1,0-1 0,1 0-1,-1-1 1,1 1 0,-1-1-1,1-1 1,0 1 0,0-1-1,0-1 1,0 1-41,-5-1 6,-1-1-1,1 1 1,0-1 0,-1 1 0,1-1 0,-1 0-1,1 1 1,-1-1 0,1 0 0,-1 0 0,1 0-1,-1 0 1,0-1 0,1 1 0,-1 0 0,0 0-1,0-1 1,0 1 0,0-1 0,0 0-6,19-37-4,-16 30-25,3-8-16,-1 1 0,-1-1 0,0 0 0,-2 0 0,2-13 45,1 2 61,-4 19-15,0 0 1,-1-1-1,0 0 0,0-3-46,-1-1 91,0 13-78,7 41 126,1 3-90,-3-16-12,1-2-1,3 5-36,-6-20 5,1-1 0,0 0-1,0 0 1,1 0-1,0-1 1,1 1-1,4 4-4,-5-8 10,-1 0-1,1-1 0,1 1 0,-1-1 0,0 0 1,1-1-1,0 1 0,0-1 0,0 0 0,0-1 1,6 3-10,-7-4 3,0 0 0,-1 0 0,1 0 0,0 0 0,0-1 1,-1 1-1,1-1 0,0 0 0,0-1 0,0 1 0,-1-1 0,1 0 1,0 0-1,-1-1 0,1 0 0,-1 1 0,1-2-3,-1 1-4,0-2 0,0 1 0,0 0 0,0-1 0,-1 1 0,0-1 0,0 0 0,2-3 4,16-18 56,-17 22-50,0-1-1,-1 0 1,1-1-1,-1 1 1,0-1 0,0 1-1,-1-1 1,1 0-1,-1 0 1,1-2-6,1-7 16,0-1 0,-1 0 0,0 0-16,5-25-13,-4 27 37,-1-1 0,0 1 1,-1-1-1,0 0 0,-2 0 0,1 1 1,-1-1-1,-1 0 0,-1 0 0,0 1 1,-1-4-25,1 5 56,0-1 1,2 0-1,-1 0 1,2 1-1,0-7-56,0 8 29,0-1 0,-1 1 0,-1 0 0,0-1-1,0 1-28,1 10 13,0 0-1,-1 0 1,1 1-1,0-1 0,-1 0 1,1 1-1,0-1 1,-1 0-1,1 1 1,-1-1-1,1 0 0,-1 1 1,1-1-1,-1 1 1,1-1-1,-1 1 0,1-1 1,-1 1-1,0-1 1,1 1-1,-1 0 0,0-1 1,0 1-1,1 0 1,-1 0-13,-4-1-306,6 2-1587,0-1-677,-1 3-1800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5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 6371,'4'-5'6269,"-25"10"-2226,13-2-3841,0 0-1,0 1 1,0 1 0,1-1 0,0 1 0,-1 1-202,-12 14 709,0 2 1,-12 17-710,17-19 158,1 0 0,0 1 0,2 1 0,-4 12-158,15-30 12,-1-1 0,2 1-1,-1 0 1,0 0 0,1 0-1,0 0 1,0 0 0,0 0 0,0 1-1,1-1 1,-1 0 0,1-1 0,0 1-1,0 0 1,1 0 0,-1 0-1,1 0-11,4 10 29,1 0 0,1 0 0,7 9-29,22 31 56,-25-35-96,-11-17 43,0 1 1,1-1 0,-1 1 0,1-1 0,0 1-1,0-1 1,0 0 0,0 0 0,0 0-1,0 0 1,0 0 0,1 0-4,2 0-9,-1 0 0,1 0-1,0-1 1,0 0 0,-1 0 0,1 0-1,0 0 1,0 0 0,0-1 0,0 0 0,0 0-1,0-1 1,0 1 0,0-1 0,0 0 0,-1-1-1,1 1 1,0-1 0,-1 0 0,1 0 0,-1 0-1,1 0 1,-1-1 0,0 0 0,0 0 0,0 0-1,-1 0 1,1-1 0,-1 1 0,0-1-1,2-2 10,-3 3-7,-1 0 0,1 0 0,-1 0 0,0 0 0,0 0 0,0 0-1,0 0 1,-1 0 0,1-1 0,-1 1 0,0-2 7,0-40-77,-1 23 96,8-116 136,-8 134-162,1 0 0,-1 1 0,0-1 0,0 0-1,-1 0 1,1 1 0,-1-1 0,1 1 0,-1-1 0,-3-2 7,3 2-13,-1 0 1,1 0-1,0 0 1,0 0 0,1-1-1,-1 1 1,1 0-1,0-2 13,-3-83-96,5 91 85,0 1-1,0-1 1,0 0-1,0 0 1,0 0-1,0 1 1,1-2-1,-1 1 1,1 1 11,7 9 23,6 14 14,0 1-1,-2 0 0,-1 1 0,-1 1 0,-2 0 1,-1 0-1,2 12-36,-6-10 16,-3-15 4,1-1 1,1 1-1,1-1 1,0 1-1,1-1 1,5 11-21,-7-20-2,-1 0 0,0 1 0,0-1 0,-1 0 0,0 1 0,1 3 2,6 26 49,-8-35-41,0 1 0,1-1 0,-1 0 0,1 0 0,-1 0 0,1 0 0,-1-1 0,1 1 0,0 0 0,-1 0 0,1 0 0,0 0 0,0-1 0,0 1 0,0 0 0,0-1 0,-1 1 0,1 0 0,0-1 0,0 0 0,0 1 0,1-1 0,-1 1 1,0-1-1,0 0 0,0 0 0,0 0 0,0 0 0,0 0 0,0 0 0,0 0 0,1 0 0,-1 0 0,0 0 0,0 0 0,0-1 0,0 1 0,0 0 0,0-1 0,1 0-8,5-2 58,0-1 0,0 0 0,0 0 0,-1-1 0,4-2-58,-2 1-11,35-24-2646,-43 30 2534,0 0 0,0 0 0,0 0 0,0 0 0,0-1 0,0 1 0,0 0 0,0 0 0,0 0 0,0 0 0,0 0 0,0 0 0,0 0 0,0 0 0,0 0 0,0 0 0,-1 0 0,1 0 0,0-1 1,0 1-1,0 0 0,0 0 0,0 0 0,0 0 0,0 0 0,1 0 0,-1 0 0,0 0 0,0 0 0,0 0 0,0 0 0,0-1 0,0 1 0,0 0 0,0 0 0,0 0 0,0 0 0,0 0 0,0 0 0,0 0 0,0 0 0,0 0 0,0 0 123,-6 0-5960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3:5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29 121 6899,'-1'0'168,"0"1"0,0-1 0,0 0 0,0 1-1,0-1 1,0 0 0,0 0 0,0 1 0,0-1 0,0 0-1,0 0 1,0 0 0,0 0 0,0-1 0,0 1 0,0 0-1,0 0 1,0 0 0,0-1 0,0 1 0,0-1 0,1 1-1,-1-1 1,0 1 0,-1-1-168,2 0 52,-1 0-1,1 0 1,0 0 0,-1 0-1,1 0 1,0 0 0,0 0-1,-1 0 1,1 0 0,0-1-1,0 1 1,0 0 0,0 0-1,0 0 1,1 0 0,-1 0-1,0 0 1,0 0 0,1-1-52,1-2 57,-1-1 0,1 0 0,0 1 0,1-1 0,-1 1 0,1-1 0,0 1 0,0 0 0,1-1-57,5-3 3366,23-17-2946,-24 17-215,1-1 616,-9 9-805,1 0 0,-1 0 0,0 0-1,0 0 1,0 0 0,0 0 0,0 0 0,0 0-1,0-1 1,0 1 0,0 0 0,0 0-1,0 0 1,0 0 0,0 0 0,0 0-1,0 0 1,1 0 0,-1 0 0,0 0 0,0 0-1,0 0 1,0 0 0,0 0 0,0 0-1,0 0 1,0 0 0,0 0 0,1 0 0,-1 0-1,0 0 1,0 0 0,0 0 0,0 0-1,0 0 1,0 0 0,0 0 0,0 0-1,0 0 1,1 0 0,-1 0 0,0 0 0,0 0-1,0 0 1,0 0 0,0 0 0,0 0-1,0 0 1,0 0 0,0 0 0,0 1 0,0-1-1,0 0 1,1 0 0,-1 0 0,0 0-1,0 0 1,0 0 0,0 0 0,0 0 0,0 0-1,0 1 1,0-1 0,0 0 0,0 0-1,0 0 1,0 0-16,1 4 94,0-1 0,1 1 0,-1-1 0,1 1 0,0-1 0,0 0 0,1 2-94,6 9 447,13 37-202,-1 1-1,-3 1 1,-2 1 0,-3 0 0,0 9-245,-2 22 190,-7-50-112,1-1 1,5 11-79,-1-9 24,0 0 18,1 1-1,11 22-41,-15-44 6,-2 1 0,0-1 1,-1 1-1,0 0 0,-2 0 1,0 0-1,-1 16-6,1-5 10,1 0 0,1 2-10,-3-28-17,0 0 1,0 0 0,0 0 0,1 0-1,-1-1 1,0 1 0,0 0-1,1 0 1,-1 0 0,0-1 0,1 1-1,-1 0 1,1-1 0,-1 1-1,1 0 1,-1-1 0,1 1-1,-1 0 1,1-1 0,-1 1 0,2 0 16,1-5-316,-5-9 5,-17-55-2122,-9-25 2633,22 77-8,1 1-1,0 0 0,1-1 1,1 0-1,0-4-191,2 14 34,1 0 1,0 0-1,1 0 1,-1 1-1,1-1 0,0 0 1,1 0-1,-1 0 1,1 1-1,0-1 1,0 1-1,1-1 0,0 1 1,0 0-1,0 0 1,1 0-35,5-8 10,0 1 1,1 1-1,1-1 1,0 2-1,6-5-10,-14 12 12,1 1-1,0-1 1,0 0-1,0 1 1,0 0-1,1 0 1,-1 0-1,0 1 1,1 0-1,-1-1 1,1 1-1,0 1 1,-1-1-1,1 1 1,0 0-1,-1 0 1,1 0-1,0 1 1,0-1-1,0 1-11,44 15 16,-36-10-10,1-2 1,0 1-1,12 0-6,-23-4 3,-1-1 0,0 1-1,0-1 1,1 1 0,-1 0-1,0 0 1,0 0 0,0 0-1,0 0 1,0 0 0,0 1-1,0-1 1,0 1 0,-1-1 0,1 1-1,0 0 1,-1 0 0,1-1-1,-1 1 1,0 0 0,0 0-1,0 0 1,1 2-3,1 5 23,0 0 0,-1 0 0,0 1 0,0-1 0,-1 5-23,0-5 11,0-1-1,1 1 1,-1-1-1,2 0 1,-1 0-1,1 1-10,0-4 23,-1 0 0,0 0 0,-1 0 0,1 0 0,-1 0 0,0 0 0,-1 1 0,1-1 0,-1 0 0,0 1 0,0-1 0,-1 1 0,1-1 0,-1 0 0,0 0 0,-1 1 0,1-1 0,-1 0 0,0 0 0,0-1 0,-1 1 0,0 0 0,1-1 0,-1 1 0,-1-1 0,-2 4-23,-3 1 46,0 1 1,-1-1 0,0-1 0,-1 0-1,1 0 1,-1-1 0,-1-1-1,1 0 1,-1 0 0,-6 1-47,-23 10 190,27-10-125,0-1 0,0-1 0,0 0 0,-1-1 0,1 0 0,-1-1 0,-10 0-65,19-4 6,0 0-1,0 0 1,0 0 0,0-1-1,0 0 1,0 0-1,1-1 1,-1 0-1,1 0 1,-1 0-1,1 0 1,0-1-6,5-1-984,1 5 968,-1-1-1,0 1 1,0 0-1,0 0 1,0-1 0,0 1-1,0 0 1,0 0-1,0 0 1,0-1-1,0 1 1,0 0 0,1 0-1,-2-1 1,1 1-1,0 0 1,0 0-1,0-1 1,0 1-1,0 0 1,0 0 0,0-1-1,0 1 1,0 0-1,0 0 1,0-1-1,0 1 1,-1 0 0,1 0-1,0 0 1,0-1-1,0 1 1,0 0-1,-1 0 1,1 0 0,0 0-1,0 0 1,-1-1-1,1 1 1,0 0-1,0 0 1,0 0 0,-1 0-1,1 0 1,0 0-1,0 0 1,-1 0-1,1 0 1,0 0-1,0 0 1,-1 0 0,1 0-1,0 0 1,0 0-1,-1 0 1,1 0-1,0 0 1,0 0 0,-1 0-1,1 0 1,0 1-1,0-1 1,0 0-1,-1 0 17,1 0-6,0 0-1,1 0 1,-1 0-1,0 0 1,0 0-1,0 0 1,0 0-1,0 0 1,0 0-1,0 0 1,0 0-1,0 0 1,0 0-1,0 1 1,0-1-1,0 0 1,0 0-1,0 0 1,0 0-1,0 0 1,0 0-1,0 0 1,0 0-1,0 0 1,0 0-1,0 0 1,0 0-1,0 0 1,0 0-1,0 0 1,0 0-1,0 0 1,0 0-1,0 0 1,0 0-1,0 1 1,0-1-1,0 0 1,-1 0-1,1 0 1,0 0-1,0 0 1,0 0-1,0 0 1,0 0-1,0 0 1,0 0-1,0 0 1,0 0 6,0 0-78,0 0 0,0 0 0,0 0 0,1 0 0,-1 0 0,0 0 0,0 0 0,0 0 0,0 0 1,0 0-1,0 0 0,0 0 0,0 0 0,1 0 0,-1 0 0,0 0 0,0 0 0,0 0 0,0 0 0,0 0 0,0 0 1,0 0-1,0 0 0,1 0 0,-1 0 0,0 0 0,0 0 0,0 0 0,0 0 0,0 0 0,0-1 0,0 1 0,0 0 0,0 0 1,0 0-1,0 0 0,1 0 0,-1 0 0,0 0 0,0 0 0,0 0 0,0-1 0,0 1 0,0 0 0,0 0 0,0 0 1,0 0-1,0 0 0,0 0 0,0 0 0,0-1 78,0-4-4381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0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4434,'0'-3'620,"0"0"0,1 0 0,-1 0 0,1 0 1,0 0-1,0 0 0,0 0 0,1 0 0,-1 0 0,1 1 0,-1-1 0,1 0 0,0 1 0,0-1-620,1 0 501,0-1 0,0 1 0,0 0 0,1 0 0,-1 0 0,1 1 0,0-1 0,0 1 0,1-1-501,-6 5 174,0 0-1,0-1 1,0 1-1,0 0 1,0 0-1,0 0 1,1 0-1,-1 0 1,0 0-1,1 0 1,0 0-1,-1 2-173,-4 38 243,3-33-97,0 17 41,2 0 1,0 0 0,3 10-188,0 30 205,0-9 36,3 0 0,2 0 0,14 46-241,1-13 153,4-2 1,7 10-154,-33-95 17,0-2-5,-1 0 1,1 0 0,-1 1 0,1-1-1,-1 0 1,1 0 0,-1 0 0,1 0-1,0 0 1,0 0 0,0 0 0,-1-1-1,1 1 1,0 0 0,1 0-13,9 19 133,-9-7-469,-3-13-178,-1-1 1,1 0-1,-1 1 0,1-1 1,-1 1-1,1 0 0,-1-1 1,0 1-1,1 0 0,-1 0 1,0 0-1,1 0 0,-2 1 514,-3-1-1785,-7 0-4831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4:0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8148,'0'1'2403,"0"-1"2483,1 0-4770,0-1-1,-1 1 1,1-1 0,0 1-1,0-1 1,0 1-1,0 0 1,0-1 0,0 1-1,0 0 1,0 0 0,0 0-1,0-1 1,0 1-1,0 0 1,0 1 0,0-1-116,8-1 116,0 0 0,1 0 0,-1 0 1,0-2-1,0 1 0,-1-1 0,1 0 0,5-3-116,14-8 173,24-16-173,-35 19 53,-9 7 42,0 0-1,0-1 1,0-1 0,-1 1 0,0-1 0,0-1-1,0 1 1,-1-1 0,0 0 0,0-1 0,-1 1-1,0-1 1,0 0 0,-1 0 0,3-6-95,1-8 94,2 1 1,0 0 0,4-4-95,-13 24 1,-1-1 11,1-1 0,-1 1-1,1-1 1,-1 1 0,0-1-1,0 1 1,0-1 0,0 1-1,0 0 1,-1-1 0,1 1-1,-1-1 1,1 1 0,-1 0-1,0-1 1,0 1 0,0 0-1,0 0 1,0 0 0,-2-2-12,1 0 13,0 1 0,-1-1 0,1 1 1,-1-1-1,0 1 0,0 0 0,0 0 0,0 0 1,-1 0-1,1 1 0,-4-3-13,3 5 6,0-1 0,0 1 0,0 0 0,0 0 0,0 0 0,0 0 0,0 1 0,0 0 0,0-1 0,0 2 0,-3 0-6,-8 2 9,-3-2 26,13-2-8,1 0 0,-1 1-1,1 0 1,-1 0-1,1 0 1,0 0 0,0 0-1,-1 1 1,1 0-1,0 0 1,-3 2-27,4 0 9,0 0-1,1 0 1,0 0 0,0 0 0,0 0-1,0 0 1,0 1-9,-4 10 38,-10 13 298,-18 25-336,32-50 25,0 0 1,1 0-1,-1 0 1,1 1 0,0-1-1,0 0 1,0 0-1,0 1 1,0-1-1,1 1 1,0-1-1,0 1 1,0-1-1,0 1 1,0 2-26,2 6 61,1 0 0,0 0 1,4 10-62,4 15 62,-9-30-38,0 0-1,0 0 0,1-1 0,0 1 0,1 0 0,-1-1 0,1 0 0,1 0 0,-1 0 0,1 0-23,11 12 7,1-2 0,9 8-7,-9-10 4,-12-10-4,0 0 0,0-1 0,0 0 1,0 0-1,1 0 0,-1-1 0,1 0 1,0 0-1,0 0 0,0-1 1,0 1-1,4-1 0,13 1 0,0-1-1,18-1 1,-9-1 0,5 1 5,-5 1 11,0-1-1,-1-2 0,1-1 1,17-5-16,-18 0 8,8-1 32,37-5-40,-61 9 5,-13 4 102,-3 2-585,-5 2-5316,-3-3 90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170 234 8340,'0'0'155,"0"0"0,0 1 1,-1-1-1,1 1 0,0-1 0,0 0 1,0 1-1,-1-1 0,1 0 1,0 1-1,0-1 0,-1 0 0,1 0 1,0 1-1,0-1 0,-1 0 1,1 0-1,-1 1 0,1-1 0,0 0 1,-1 0-1,1 0 0,0 0 0,-1 1 1,1-1-1,-1 0 0,1 0 1,0 0-1,-1 0 0,1 0 0,-1 0 1,1 0-1,0 0 0,-1 0 1,1 0-1,-1 0 0,1-1 0,0 1 1,-1 0-1,1 0-155,-17-6 2283,55-7-1914,30-12-463,2 2 0,0 4 1,1 3 93,215-32-5698,-261 44 4612,-47 4-2962,-49 1 3731,-120 22 7675,-179 47-7358,319-59 593,-12 4-121,68-13-484,10-1 29,63-9 103,0-4 1,42-12-121,-83 16 21,473-98-248,-483 100 167,-25 4 43,-6 2 4,-40 1-31,32 0 23,-142 12-498,1 6 0,-142 38 519,291-56-6,-5 1-16,0 0 0,0 1-1,0 0 1,0 0 0,-5 4 22,14-7 0,0 0 0,0 0-1,1 0 1,-1 0 0,0 0 0,0 0 0,0 0 0,0 0 0,0 0 0,0 0-1,0 0 1,1 0 0,-1 1 0,0-1 0,0 0 0,0 0 0,0 0-1,0 0 1,0 0 0,0 0 0,0 0 0,0 0 0,0 0 0,0 1-1,0-1 1,0 0 0,1 0 0,-1 0 0,0 0 0,0 0 0,0 0-1,0 0 1,0 1 0,0-1 0,0 0 0,0 0 0,0 0 0,0 0-1,0 0 1,0 0 0,-1 1 0,1-1 0,0 0 0,0 0 0,0 0-1,0 0 1,0 0 0,0 0 0,0 0 0,0 0 0,0 0 0,0 1-1,0-1 1,0 0 0,0 0 0,-1 0 0,1 0 0,12 0 2,-1 0 0,0-1 0,1 0 1,0-1-3,15-2 4,157-24 71,26-14-75,-74 14 5,100-20-1485,-218 43 875,-35 7-172,-150 27-2227,-357 72 2008,449-84 1025,5-2 930,-63 23-959,124-34 184,8-2-54,18-2 108,114-19 1594,-2-6 0,19-11-1832,-43 11 68,261-52-2370,-337 72 584,-29 5 1683,0 0 0,0 0 1,0 0-1,0 0 0,0 0 1,0 0-1,0 0 0,0 0 1,1 0-1,-1 0 0,0 0 1,0 1-1,0-1 0,0 0 0,0 0 1,0 0-1,0 0 0,0 0 1,0 0-1,0 0 0,0 0 1,0 0-1,0 0 0,0 0 1,0 0-1,0 0 0,0 0 1,0 0-1,1 0 0,-1 0 1,0 0-1,0 0 0,0 0 1,0 0-1,0 0 0,0 0 0,0 0 1,0 0-1,0 0 0,0 0 1,0 0-1,0 0 0,1 0 1,-1 0 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84 202 8484,'-50'15'1361,"20"-6"-785,26-6-288,34-9-96,27-6 224,20-6 369,23-4-449,21-8-224,6-3 144,10 0-192,-7 6-64,-20 3-64,-30 9-1313,-39 6-95,-41 15-753,-44 6-3394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9092,'50'-3'512,"30"-12"737,20-15-481,17-6-287,24-9 1039,16-7-95,13 1-529,4 3-447,-14 3-449,-29 15-97,-48 15-1455,-36 12-177,-44 15 672,-43 12-1648,-30 9-768</inkml:trace>
  <inkml:trace contextRef="#ctx0" brushRef="#br0" timeOffset="1">275 368 8228,'-12'6'812,"17"-5"-27,29-8 371,-15 2-948,388-91 3120,-69 15-3777,9 14 449,-304 61-1022,-31 6 547,-19 4 268,-25 6-170,27-8 203,-203 52-6571,-34-4 6745,183-38-930,-87 18-1479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97 262 4930,'-32'6'894,"18"-3"-239,-1 0-1,0-1 1,-5 0-655,20-2 7,0 0 0,0 0 0,0 0 0,0 0 0,0 0 0,0 0 1,0 0-1,0 0 0,0 0 0,0 0 0,0-1 0,0 1 0,0 0 1,0 0-1,0 0 0,0 0 0,0 0 0,0 0 0,0 0 0,0 0 1,0 0-1,0 0 0,0 0 0,0 0 0,0 0 0,0 0 0,0 0 1,0 0-1,0 0 0,0 0 0,0 0 0,0 0 0,0 0 0,0 0 0,0 0 1,0 0-1,0 0 0,0 0 0,0 0 0,0-1 0,0 1 0,0 0 1,-1 0-1,1 0 0,0 0 0,0 0-7,10-4 379,65-21 1429,1 3 1,50-6-1809,-26 5 446,329-73 868,4 26-1190,-406 66-856,-1 2 0,1 1 0,16 1 732,-42 0-34,0 0 1,0 0-1,-1 0 0,1 0 0,0 0 1,0 0-1,0 0 0,-1 1 0,1-1 1,0 0-1,0 0 0,-1 1 0,1-1 1,0 0-1,-1 1 0,1-1 0,0 1 1,-1-1-1,1 1 0,0-1 0,-1 1 1,1-1 33,-1 1-47,-1 0 1,1-1-1,-1 1 1,1 0 0,0-1-1,-1 1 1,1 0-1,-1-1 1,1 1-1,-1-1 1,0 1 0,1-1-1,-1 1 1,1-1-1,-1 1 1,0-1 0,1 0-1,-1 1 1,0-1-1,0 0 1,1 0 0,-2 1 46,-25 10-2164,-1-2 0,-26 6 2164,-32 6-2363</inkml:trace>
  <inkml:trace contextRef="#ctx0" brushRef="#br0" timeOffset="1">829 136 3378,'-212'27'4303,"-25"-7"-4303,184-20 1473,52 0-1444,0 0 0,0 0 0,0 0 0,0 0 0,0 0 1,0 0-1,0 0 0,1 0 0,-1 0 0,0-1 0,0 1 1,0 0-1,0 0 0,0-1 0,1 1 0,-1-1 0,0 1 1,0-1-1,1 1 0,-1-1 0,0 0-29,2 0 34,0 0 1,0 0-1,0 0 0,1 0 1,-1 1-1,0-1 1,1 0-1,-1 1 0,1-1 1,-1 0-1,0 1 0,1 0 1,0-1-35,54-15 776,0 1-1,43-3-775,-48 8 81,139-21-3,154-20 4,-189 31-62,-128 18-42,21-1-3310,35 3 3332,-51 4-1617,-32-4 1559,0 0 0,1 0 0,-1 0-1,0 1 1,0-1 0,1 0 0,-1 0 0,0 1 0,0-1 0,1 0 0,-1 0 0,0 1 0,0-1-1,0 0 1,0 1 0,0-1 0,1 0 0,-1 0 0,0 1 0,0-1 0,0 0 0,0 1 0,0-1-1,0 0 1,0 1 0,0-1 0,0 0 0,0 1 0,0-1 0,0 0 0,-1 1 0,1-1 0,0 0-1,0 1 1,0-1 0,0 0 58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340 223 7155,'-84'4'371,"-140"2"2692,198-10-2566,20 0-342,15-2 124,16-1 265,-1 1 0,1 1 0,9 0-544,-6 1 211,857-102 840,-580 75-930,-250 25-192,255-21-2129,-268 28 1160,-38 2 849,-11 2 27,-13 3-248,0-1 1,0-2 0,-1 0-1,-1 0 412,-5 1-355,-140 26-2076,-135 8 2431,-171-6 1554,309-24 25,142-8-1127,26-3-53,41-3 224,-35 3-505,701-48 953,-238 36-3620,-419 14 725,-35 3 1150,-18-1 456,-11 2-78,-16 1-52,-1-1-1,1-1 1,-19 0 348,-90-1-39,95-2 126,-606-1 3263,622 0-3215,32-2 31,42-2 264,198-12 230,539-49-466,-757 59-4,-26 3-139,-10 1-12,-10 1 12,0 0 0,0 2 0,-4 0-51,-19 1 26,-989 49 2925,1014-49-2887,16-1-46,23-1-2,637-31 143,-157 6-392,-486 25 214,-31 2 139,-416 18 228,129-10-386,148 0-829,128-7 5,21-2 482,5 0 61,38-1 105,79-6 658,172-9 476,79-23-920,-334 31 851,-29 3-176,-16 0-430,-24 0-253,28 4 35,-174-12-56,0 9 1,-1 7-1,-55 13 29,222-15-391,14-1 212,26-1 45,290-16 44,-51 2-4193,23 12 4283,-213 7-3689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78 14519,'-14'-20'1627,"-1"0"0,-8-6-1627,23 26 29,-1 0 0,1-1 0,-1 1 0,1 0 0,0 0 0,-1-1 0,1 1 0,-1 0 0,1 0 0,0-1 0,0 1 0,-1 0 0,1-1 0,0 1 0,0-1 0,-1 1 0,1 0-1,0-1 1,0 1 0,0-1 0,-1 1 0,1 0 0,0-1 0,0 1 0,0-1 0,0 1 0,0-1 0,0 1 0,0-1 0,0 1-29,14 12 188,14 26-65,2-2-1,2-1 1,1-2 0,2-1 0,7 4-123,-13-14 71,1-2 1,0-1 0,1-1-1,1-2 1,1-1-1,0-2 1,5 1-72,78 17-54,10 4 4,-131-31 145,-1 0-1,1 0 0,-1-1 1,0 1-1,0-1 1,-1 0-95,-12 7 73,-29 19 111,1 3 0,2 1 0,1 2 0,2 2 0,-10 14-184,-64 74-2000,-2 14 2000,23-25-4381,36-46-5341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96 10645,'0'-1'3,"-1"-1"-1,0 1 1,0-1 0,0 1 0,0-1-1,-1 1 1,1 0 0,0 0 0,0 0 0,-1-1-1,1 1 1,-1 0 0,1 1 0,-1-1-1,1 0 1,-1 0 0,1 1 0,-1-1-1,0 1 1,-1-1-3,-39-5 155,26 4 3,-39-4 797,76 18-112,15-2-490,0-3 1,1 0-1,0-3 0,34 0-353,11-4-1351,55-8 1351,-127 8-180,-6 0 62,0-1-1,0 1 1,0-1-1,1 1 1,-1-1 0,-1-1-1,2 1 119,-4 1-10,-1 0-1,0 0 0,0-1 1,0 1-1,0 0 1,0 0-1,0 0 0,0 0 1,0 0-1,1 0 1,-1 0-1,0 0 0,0-1 1,0 1-1,0 0 1,0 0-1,0 0 0,0 0 1,0 0-1,0 0 1,0-1-1,0 1 0,0 0 1,0 0-1,0 0 1,0 0-1,0 0 1,0-1-1,0 1 0,0 0 1,0 0-1,0 0 1,0 0-1,0 0 0,0 0 1,0-1-1,0 1 1,-1 0-1,1 0 0,0 0 1,0 0-1,0 0 1,0 0-1,0 0 0,0 0 1,0-1-1,0 1 1,-1 0-1,1 0 0,0 0 1,0 0-1,0 0 1,0 0-1,0 0 1,0 0-1,-1 0 0,1 0 1,0 0-1,0 0 1,0 0-1,0 0 0,0 0 1,-1 0-1,1 0 1,0 0-1,0 0 0,0 0 1,0 0-1,0 0 1,0 0 10,-14-2-321,-253-9 1191,62 4 2299,181 3-2702,17 1-399,14-3-117,22-3 6,-1 2 0,2 1 0,-1 1 0,8 0 43,-14 2-20,57-6-280,0 4 0,7 3 300,-86 3-90,-11 1 103,-16 1 18,-20-2-18,16 0 49,1-1-1,-8-2-61,28-1-1498,21 4-1987,4 1 214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36 4210,'-21'0'808,"7"1"482,0-1 0,1-1 0,-1 0 0,-3-1-1290,17 2 14,0 0 0,0 0 0,0 0 0,0 0 0,0 0 0,0 0 0,-1 0-1,1 0 1,0 0 0,0 0 0,0 0 0,0 0 0,0 0 0,0 0 0,0 0 0,0 0 0,0 0 0,0-1 0,0 1 0,0 0 0,0 0 0,-1 0-1,1 0 1,0 0 0,0 0 0,0 0 0,0 0 0,0 0 0,0 0 0,0 0 0,0 0 0,0 0 0,0 0 0,0 0 0,0-1 0,0 1 0,0 0-1,0 0 1,0 0 0,0 0 0,0 0 0,0 0 0,0 0 0,0 0 0,0 0 0,0 0 0,0 0 0,0 0 0,0-1 0,0 1 0,0 0 0,0 0 0,0 0-1,0 0 1,0 0 0,0 0 0,0 0 0,0 0 0,0 0 0,0 0 0,0 0 0,0 0 0,1 0 0,-1 0 0,0 0-14,7-5 405,10-2 282,-2 3 96,-6 1-550,0 0 0,0 1 0,0 0 0,0 0 0,1 1 0,-1 1 0,1-1 0,3 2-233,-12-1 8,1 0 1,-1 1 0,1 0-1,-1-1 1,0 1 0,1 0-1,-1 0 1,0-1 0,0 1-1,0 0 1,1 0 0,-1 0-1,0 1-8,-1-2 3,1 1 1,0 0-1,0 0 0,0 0 0,-1-1 0,1 1 0,0 0 0,0-1 1,0 1-1,0-1 0,0 1 0,0-1 0,0 0 0,1 1 0,-1-1 1,0 0-4,-1 0 18,0 0 25,0 0 5,1 23 285,12 78 434,3 44-189,-11-13-543,-10 106-35,4-217-225,-3 37-813,4-52 236,-1-1 0,0 1-1,-1-1 1,1 0 0,-1 1-1,0-1 1,0 0 0,-2 2 802,-2-2-3076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17 110 11701,'-3'-11'89,"-1"-6"722,1 0 1,0 0 0,1 0-1,1-1-811,1 17 17,0 1 1,0 0-1,0-1 0,0 1 0,0 0 0,0-1 1,0 1-1,0-1 0,0 1 0,0 0 0,0-1 1,0 1-1,0 0 0,0-1 0,0 1 1,0 0-1,0-1 0,0 1 0,1 0 0,-1-1 1,0 1-1,0 0 0,0-1 0,1 1 0,-1 0 1,0-1-1,0 1 0,1 0 0,-1 0 0,0-1 1,0 1-1,1 0 0,-1 0 0,0 0 0,1 0 1,-1-1-1,0 1 0,1 0 0,-1 0 1,1 0-1,-1 0 0,0 0 0,1 0 0,-1 0 1,0 0-1,1 0 0,-1 0 0,0 0 0,1 0 1,-1 0-1,1 0 0,-1 0 0,0 1-17,20 11 652,1 7-376,-1 1 0,-1 1 0,-1 0 1,3 6-277,19 31 402,3 10-402,-3 1 15,-3 1 0,-4 2 0,-2 2 0,-4 1 1,-3 1-1,4 35-15,-23-93-458,-1 1 1,-1 1-1,-1-1 0,-1 0 1,0 0-1,-1 1 1,-2-1-1,-2 16 458,4-34-65,0-1 0,0 1 0,0-1 0,0 1 0,0-1 0,0 1 0,0-1-1,0 1 1,0-1 0,0 1 0,0-1 0,-1 1 0,1-1 0,0 1 0,0-1 0,-1 1 0,1-1-1,0 1 1,-1-1 0,1 0 0,0 1 0,-1-1 0,1 0 0,-1 1 0,1-1 0,0 0 0,-1 1-1,1-1 1,-1 0 0,1 0 0,-1 1 0,1-1 0,-1 0 0,1 0 0,-1 0 0,1 0-1,-1 0 1,1 0 0,-1 0 0,1 0 0,-1 0 0,0 0 0,1 0 65,-2-1-225,0 0 0,0 0 0,1-1 0,-1 1 0,0 0 0,1-1 0,-1 1 0,1-1 0,0 1 0,-1-1 0,1-1 225,-18-25-2258,1-1 1,1-2 2257,-52-114 1103,42 80 1830,2-2 0,-14-63-2933,28 82 1258,2 0 0,2-1 0,2-1 0,2-28-1258,6 49 184,-3 28-182,0 1 1,0 0-1,0 0 0,1-1 0,-1 1 0,0 0 1,0 0-1,0 0 0,0-1 0,1 1 0,-1 0 1,0 0-1,0 0 0,0 0 0,1-1 0,-1 1 1,0 0-1,0 0 0,0 0 0,1 0 0,-1 0 1,0 0-1,0 0 0,1 0 0,-1 0 0,0 0 1,0 0-1,1 0 0,-1 0 0,0 0 1,0 0-1,1 0 0,-1 0 0,0 0 0,0 0 1,1 0-1,-1 0 0,0 0 0,0 0 0,0 0 1,1 0-1,-1 1 0,0-1 0,0 0 0,1 0 1,-1 0-1,0 0 0,0 1 0,0-1 0,0 0 1,0 0-1,1 1-2,5 5 130,-1 0 0,0 1 0,0 0 1,0 0-1,-1 0 0,0 1 0,2 4-130,-3-6 52,47 94 290,-4 2 0,26 90-342,-48-115-21,-4 1 1,-3 2 0,-3 0 0,-1 25 20,-7-54-683,-29-87-61,-6-39 859,4 0 0,4-2 1,2 0-1,4-2 1,4 1-1,3-2 1,2-69-116,7 121-3,-1 28 2,0 0 0,0 0 0,0-1 1,0 1-1,0 0 0,0 0 0,0 0 0,0 0 0,0 0 0,0-1 0,0 1 0,0 0 0,0 0 0,0 0 1,0 0-1,0 0 0,1 0 0,-1-1 0,0 1 0,0 0 0,0 0 0,0 0 0,0 0 0,0 0 0,0 0 0,0-1 1,0 1-1,1 0 0,-1 0 0,0 0 0,0 0 0,0 0 0,0 0 0,0 0 0,0 0 0,1 0 0,-1 0 1,0 0-1,0 0 0,0 0 0,0 0 0,0 0 0,1 0 0,-1 0 0,0 0 0,0 0 0,0 0 0,0 0 0,0 0 1,1 0-1,-1 0 0,0 0 0,0 0 0,0 0 0,0 0 0,0 0 0,0 0 0,1 0 0,-1 0 0,0 0 0,0 0 1,0 1-1,0-1 0,0 0 0,0 0 0,0 0 0,0 0 0,0 0 0,1 0 0,-1 1 1,3 4 28,0 1 0,-1 0-1,1 0 1,-1 0 0,0 0-1,-1 0 1,2 6-28,1 5 89,37 169 281,-4 22-370,11 56 148,-29-188-148,-18-71-195,-2-7 40,-9-16-64,-13-30-47,2-2 249,1 0 0,3-2 1,2 0-1,3 0 0,2-1 0,2-1 1,2 0-1,2-16 17,6 40-27,-3 30 26,1 0-1,0-1 1,0 1 0,0 0-1,0 0 1,0-1-1,0 1 1,0 0-1,0 0 1,0-1-1,0 1 1,0 0-1,0-1 1,0 1-1,0 0 1,0 0-1,0-1 1,1 1-1,-1 0 1,0 0-1,0 0 1,0-1-1,0 1 1,0 0-1,1 0 1,-1-1-1,0 1 1,0 0-1,0 0 1,1 0-1,-1 0 1,0-1-1,0 1 1,0 0 0,1 0-1,-1 0 1,0 0-1,0 0 1,1 0-1,-1 0 1,0 0-1,0 0 1,1 0-1,-1 0 1,0 0-1,0 0 1,1 0-1,-1 0 1,0 0-1,1 0 1,-1 0-1,0 0 1,0 0-1,1 0 1,-1 0-1,0 0 2,11 14 43,-3 3 124,0 1-1,-1 0 1,-1 1-1,-1-1 0,1 6-166,16 100 330,-22-123-328,19 149 178,-9-58-85,5-1 0,14 47-95,-29-132 285,-5-12-233,-5-12-156,-5-22-113,1 0 1,3-2 0,1 1 0,0-12 216,-16-169-135,19 143 73,24 291 972,-9-109 200,15 62-1110,-16-126 40,3 0 0,1 0 0,1-2 0,3 1-1,14 26-39,-17-40-40,-11-21-15,-3-4-13,-19-37-182,-4-14 218,2-2 1,3 0 0,2-1-1,2-1 1,3-1-1,3 0 1,1-1 0,4 1-1,2-4 32,3 33-125,2 22-7,0 9 96,4 12 78,39 175 815,4 84-857,-4-22 74,-41-232-82,-1-8-90,-1 0 1,0 0-1,0 11 98,-2-23-7,0 0-1,0 0 1,0 0 0,0 1 0,0-1 0,0 0-1,0 0 1,0 0 0,0 0 0,0 0-1,0 1 1,0-1 0,0 0 0,0 0-1,0 0 1,0 0 0,0 0 0,0 0-1,0 1 1,0-1 0,0 0 0,-1 0-1,1 0 1,0 0 0,0 0 0,0 0-1,0 0 1,0 1 0,0-1 0,0 0-1,0 0 1,-1 0 0,1 0 0,0 0-1,0 0 1,0 0 0,0 0 0,0 0 0,0 0-1,-1 0 1,1 0 0,0 0 0,0 0-1,0 0 1,0 0 0,-1 0 7,-6-4-236,-8-12-177,-2-9 255,2-1 1,0-1-1,2-1 0,1 1 0,1-2 1,1 0-1,1 0 0,1-5 158,-11-64 661,-5-78-661,23 169 20,-3-28 170,-4-51 33,9 78-326,2 12 79,3 19 154,57 298 1064,-28-125-1206,33 86 12,-64-253-149,-4-29 144,0 0 0,0 1 0,0-1 0,0 0-1,0 0 1,0 0 0,0 0 0,0 0 0,0 0 0,0 0-1,0 1 1,0-1 0,0 0 0,0 0 0,0 0-1,0 0 1,0 0 0,0 0 0,0 0 0,0 0 0,-1 0-1,1 1 1,0-1 0,0 0 0,0 0 0,0 0-1,0 0 1,0 0 0,0 0 0,0 0 0,0 0 0,0 0-1,-1 0 1,1 0 0,0 0 0,0 0 0,0 0-1,0 0 1,0 0 0,0 0 0,0 0 0,-1 0 0,1 0-1,0 0 1,0 0 0,0 0 0,0 0 0,0 0-1,0 0 1,0 0 0,-1 0 0,1 0 0,0 0 0,0 0-1,0 0 1,0 0 5,-10-14-247,-15-30 207,3-2 0,1-1 0,3 0 0,2-1 0,1-1 0,3-2 40,-5-34 196,3 1-1,5-2 1,2-11-196,6 80 7,-1-21-17,2 36 2,0-1 1,0 1-1,1 0 1,-1 0-1,0 0 1,0 0-1,1 0 1,0 0-1,-1 1 0,1-1 1,0 0-1,1-2 8,2 5-13,1 9 45,5 17 76,-2 1 0,-1 1 0,-1-1 0,1 16-108,1 2 64,31 221 62,-13-84-148,12 20 22,-32-179-98,0 0-22,-6-20-63,-2-10-149,-35-104-139,5-1 0,-4-48 471,-4-77-3,37 201-114,4 34 120,3 8 25,3 12 80,67 322 811,-28-122-950,-44-203-148,-2-16 170,0 0-1,0 0 1,0 0 0,0-1-1,0 1 1,0 0 0,0 0-1,0 0 1,0 0 0,0 0-1,0 0 1,0 0 0,0 0-1,0 0 1,0 0 0,0 0-1,0 0 1,0 0-1,0 0 1,0 0 0,0-1-1,0 1 1,-1 0 0,1 0-1,0 0 1,0 0 0,0 0-1,0 0 1,0 0 0,0 0-1,0 0 1,0 0-1,0 0 1,0 0 0,0 0-1,0 0 1,0 0 0,0 0-1,-1 0 1,1 0 0,0 0-1,0 0 1,0 0 0,0 0-1,0 0 1,0 0-1,0 0 1,0 0 0,0 0-1,0 0 1,0 0 0,0 0-1,0 0 1,0 0 0,-1 1-1,1-1 1,0 0 0,0 0-1,0 0 1,0 0 0,0 0 9,-13-27-678,-21-64 3,29 78 677,2-1 0,0 0 0,0 0 0,1 0 0,0-9-2,4 52 384,1-1 0,3 5-384,0 11 27,-4-23-16,1 0-1,1 0 0,1 0 1,0-1-1,2 0 0,0 0 0,2 0-10,-9-20 1,0 1-1,0-1 0,0 0 0,0 0 0,0 0 0,0 0 1,0 0-1,0 0 0,0 0 0,0 1 0,0-1 0,0 0 0,0 0 1,0 0-1,0 0 0,0 0 0,0 0 0,0 0 0,0 1 0,0-1 1,0 0-1,0 0 0,1 0 0,-1 0 0,0 0 0,0 0 0,0 0 1,0 0-1,0 0 0,0 0 0,0 0 0,0 0 0,1 1 0,-1-1 1,0 0-1,0 0 0,0 0 0,0 0 0,0 0 0,0 0 0,0 0 1,1 0-1,-1 0 0,0 0 0,0 0 0,0 0 0,0 0 1,0 0-1,0 0 0,0 0 0,1-1 0,-1 1 0,0 0 0,0 0 1,0 0-1,0 0 0,0 0 0,0 0 0,2-10 13,-4-17 5,-7-38-16,-10-110 8,16 132-17,3 0-1,1 0 1,2-3 7,1 29-39,-4 17 40,0 0-1,0 0 0,0 0 0,1-1 1,-1 1-1,0 0 0,0 0 1,0 0-1,0 0 0,0 0 0,1 0 1,-1 0-1,0 0 0,0 0 0,0 0 1,0 0-1,0 0 0,0 0 1,1 0-1,-1 0 0,0 1 0,0-1 1,0 0-1,0 0 0,0 0 0,0 0 1,1 0-1,-1 0 0,0 0 1,0 0-1,0 0 0,0 0 0,0 0 1,0 1-1,0-1 0,0 0 0,0 0 1,1 0-1,-1 0 0,0 0 1,0 0-1,0 1 0,0-1 0,0 0 1,0 0-1,0 0 0,0 0 0,0 0 1,0 1-1,0-1 0,0 0 0,8 32 118,20 145 266,5 178-384,-30-334 23,-2-10-18,-10-20-833,-15-17-3235,5 11-1145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37 3794,'3'-6'4827,"-9"-5"-1790,5 10-2697,0 0-1,1 0 1,-1 0 0,0 0 0,1 0 0,-1 0 0,1 0 0,-1-1 0,1 1 0,-1 0 0,1 0 0,0 0 0,0-1-340,0 2 47,0 0-1,-1-1 1,1 1 0,0 0 0,0 0 0,0 0 0,0 0-1,0-1 1,0 1 0,0 0 0,0 0 0,-1 0 0,1 0-1,0 0 1,0-1 0,0 1 0,0 0 0,0 0 0,-1 0-1,1 0 1,0 0 0,0 0 0,0 0 0,0 0 0,-1 0-1,1 0 1,0 0 0,0-1 0,0 1 0,-1 0 0,1 0-1,0 0 1,0 1 0,0-1 0,-1 0 0,1 0-1,0 0 1,0 0 0,0 0 0,0 0 0,-1 0 0,1 0-1,0 0 1,0 0 0,0 0 0,0 0 0,-1 1 0,1-1-1,0 0 1,0 0 0,0 0 0,0 0-47,-1 1 3,0-1 0,1 1 0,-1-1-1,0 1 1,1-1 0,-1 1 0,1-1 0,-1 1 0,0 0 0,1-1-1,0 1 1,-1 0 0,1-1 0,-1 1 0,1 0 0,0 0-1,-1 0-1,-2 29-10,1 1 1,1-1 0,1 1 0,2-1 0,2 8 8,1 16 0,-1 24-2150,-3-1 0,-3 1 0,-4-1-1,-5 10 2151,11-79-4605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5410,'2'-14'1614,"-1"8"-1000,0 1 1,0-1 0,-1 0 0,0 0-1,0 0 1,0 0 0,-1 0-1,0-5-614,21 71 1192,-3 0-1,-2 1 0,-3 1 0,2 42-1191,-9-43-1033,-2 0 0,-3 0 0,-3 0 0,-10 59 1033,11-106-488,1-6-164,0 0-1,-1 1 1,0-1 0,0 0-1,-1 0 1,0 0 0,0 0-1,-1-1 653,1-4-2177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0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184 339 6547,'-3'-124'4109,"-8"-41"-4109,5 120 1140,5 40-724,1 7 63,3 23 690,17 207-180,-11 1 1,-11 42-990,-10-96-2493,8-136 1385,9-155-5094,-8-11 3948,-16-139 5017,-1-38 2415,18 280-4822,1-5-23,1 24-161,1 2 72,2 15 529,6 89 167,-3 0-1,-8 73-939,1-111 106,-3 72-110,0-22-377,5 0 0,6 9 381,-39-327-7207,-5-25 6280,34 196 801,-8-45 1884,4-1 1,3 0-1,5-52-1758,1 126 807,0 7-321,1 13 390,9 117 1955,-4 89-2831,1 38 82,-3-199-24,2 0 0,3 0-1,5 7-57,-10-52-415,-6-18 382,0 0 1,0 0-1,0 0 1,0 0-1,0-1 1,0 1-1,0 0 1,0 0-1,0 0 1,0 0-1,0 0 1,0 0-1,0 0 1,0 0-1,0 0 1,0 0-1,0 0 1,0-1-1,0 1 1,0 0-1,0 0 1,0 0-1,0 0 1,0 0-1,0 0 1,0 0-1,0 0 1,0 0-1,1 0 1,-1 0-1,0 0 1,0 0-1,0 0 1,0 0-1,0 0 0,0 0 1,0 0-1,0-1 1,0 1-1,0 0 1,0 0-1,0 0 1,1 0-1,-1 0 1,0 0-1,0 0 1,0 0-1,0 0 1,0 0-1,0 0 1,0 1-1,0-1 1,0 0-1,0 0 1,0 0-1,1 0 1,-1 0-1,0 0 1,0 0-1,0 0 1,0 0-1,0 0 1,0 0-1,0 0 33,0-33-2247,-14-216-436,-8-164 4875,16 300-300,6 101-1727,0 13 159,2 19 566,3 217 1191,-3-65-1897,12 60-184,-11-209-25,-2-4-61,1 1 0,1-1 0,1 0 0,0 0 0,2 0-1,4 10 87,-10-29-29,0 0-1,0 1 0,0-1 0,0 0 0,1 1 0,-1-1 0,0 0 1,0 1-1,0-1 0,0 0 0,0 1 0,1-1 0,-1 0 0,0 0 1,0 1-1,0-1 0,1 0 0,-1 0 0,0 1 0,1-1 1,-1 0-1,0 0 0,0 0 0,1 0 0,-1 1 0,0-1 0,1 0 1,-1 0-1,0 0 0,1 0 0,-1 0 30,3-10-1295,-3-19-603,0 28 1870,-13-305-4811,16 4 9241,0 252-3564,-1 35-68,-1 41 357,-2 140 666,-23 156-1793,-3 58 701,31-261-1008,0-24-165,-4-95 430,1 0 0,-1 1-1,0-1 1,0 0 0,0 1 0,0-1 0,0 0-1,0 1 1,0-1 0,0 0 0,0 1 0,0-1 0,0 0-1,0 1 1,0-1 0,0 1 0,0-1 0,0 0-1,0 0 1,0 1 0,-1-1 0,1 0 0,0 1-1,0-1 1,0 0 0,0 1 0,-1-1 0,1 0-1,0 0 1,0 1 0,-1-1 0,1 0 0,0 0-1,0 0 1,-1 1 0,1-1 0,-1 0 42,-6-11-1822,1-5 1308,0 0 0,2-1 1,0 1-1,1-1 0,1-2 514,-6-87-1643,8-89 2118,12 2 4183,-9 174-4338,1 11 363,5 40-187,-1 1 1,-2 0-1,-1 0 1,-1 9-497,0 1 180,7 85-2,-4-45-207,3 1 29,-9-72-165,2 0 0,0 0 0,0 0 0,1-1 0,0 1 0,1-1 0,4 7 165,0-7-1287,-8-11 1241,-1-1-1,0 1 0,0 0 1,1 0-1,-1 0 0,0 0 0,0 0 1,1-1-1,-1 1 0,0 0 1,0 0-1,0 0 0,1-1 1,-1 1-1,0 0 0,0 0 1,0 0-1,0-1 0,1 1 1,-1 0-1,0 0 0,0-1 1,0 1-1,0 0 0,0-1 1,0 1-1,0 0 0,0 0 1,0-1 46,3-32-1749,-3 25 1752,0-86-332,-12-87 329,0 15 2642,10 133-1996,2 24-484,2 10 44,2 15 296,10 80 929,1 86-1431,-13-124-20,-3 1 0,-3 0 0,-9 47 20,12-101 43,-5 18-590,5-22 508,1-1 0,0 1 1,-1-1-1,1 1 1,-1-1-1,1 1 0,-1-1 1,1 1-1,-1-1 0,1 0 1,-1 1-1,1-1 0,-1 0 1,1 1-1,-1-1 0,0 0 1,1 0-1,-1 0 0,1 1 1,-1-1-1,0 0 0,1 0 1,-1 0-1,0 0 1,1 0-1,-1 0 0,1 0 1,-1-1-1,0 1 0,1 0 1,-1 0-1,0 0 0,1-1 1,-1 1-1,0 0 39,-12-7-55,1 0 0,-1 0 0,1-1 0,1-1 0,-2-1 55,-21-15 1057,34 25-1055,-1 0 0,1 0 0,0 0 0,0 0 0,0 0 0,0-1 0,0 1 0,0 0 0,0 0 1,0 0-1,0 0 0,0 0 0,0 0 0,0 0 0,-1 0 0,1 0 0,0 0 0,0 0 0,0 0 0,0 0 0,0 0 0,0 0 1,0 0-1,0 0 0,0 0 0,0 0 0,-1 0 0,1 0 0,0 0 0,0 0 0,0 0 0,0 0 0,0 1 0,0-1 0,0 0 1,0 0-1,0 0 0,0 0 0,0 0 0,0 0 0,0 0 0,0 0 0,-1 0 0,1 0 0,0 0 0,0 0 0,0 0 1,0 1-1,0-1 0,0 0 0,0 0 0,0 0 0,0 0 0,0 0 0,0 0 0,0 0 0,0 0 0,0 0-2,1 10 121,4 14 103,-4-20-172,36 186 143,-33-179-451,0-9-140,-4-3 373,1 0 1,-1 0 0,1 0-1,-1 0 1,0 0-1,0 0 1,1-1 0,-1 1-1,0 0 1,0 0 0,0 0-1,0 0 1,0 0 0,0 0-1,-1 0 1,1 0 0,0-1 22,-36-157-2566,4 24 1895,22 85 596,-8-43 2757,-3-54-2682,21 139 142,2 9 103,2 16 368,9 51 20,-4 0 0,-2 17-633,1 140-70,-3-77 123,-5-146-58,0 28-83,2-1-1,1 0 0,1 1 0,1-1 1,6 14 88,-11-42-28,0-1 0,0 1-1,0-1 1,1 1 0,-1-1 0,0 1 0,0-1 0,0 1 0,0-1 0,1 1-1,-1-1 1,0 0 0,1 1 0,-1-1 0,0 1 0,0-1 0,1 0-1,-1 1 1,1-1 0,-1 0 0,0 1 0,1-1 0,-1 0 0,1 0 0,-1 0-1,1 1 1,-1-1 28,7-10-529,-2-19-175,0-50-58,-4-55 762,-2 56 1346,7-51-1346,-6 124 25,1 0 1,-1 0-1,1 0 0,1 0 1,-1 1-1,1-1 0,-1 0 0,1 0 1,2-1-26,-4 5 8,0 1 1,0 0 0,1-1 0,-1 1-1,0 0 1,1-1 0,-1 1-1,0 0 1,1-1 0,-1 1-1,1 0 1,-1 0 0,0-1-1,1 1 1,-1 0 0,1 0-1,-1 0 1,1 0 0,-1 0-1,1 0 1,-1 0 0,0-1 0,1 1-1,-1 0 1,1 0 0,-1 1-1,1-1 1,-1 0 0,1 0-1,-1 0 1,1 0 0,-1 0-9,2 2 31,0-1-1,0 0 1,-1 1 0,1-1 0,-1 1-1,1-1 1,-1 1 0,0 0 0,1-1 0,-1 1-1,0 0 1,0 1-31,8 13 56,-1 1-1,0 1 1,-2-1-1,0 1 1,-1 1-1,-1-1 1,0 1-1,0 16-55,0 24 35,-4 0 0,-2 12-35,0 25 92,9-408-367,-3 296 276,-4 15 1,0 1 0,0 0 0,0 0 0,1 0 0,-1 0 0,0 0 0,0 0 0,0 0 0,1 0 0,-1 0 0,0 0 0,0 0 0,0 0 0,1 0 0,-1 0 0,0 0 0,0 1 0,0-1 0,0 0 0,1 0 0,-1 0 0,0 0 0,0 0 1,0 0-1,0 0 0,1 1 0,-1-1 0,0 0 0,0 0 0,0 0 0,0 0 0,0 0 0,0 1 0,1-1 0,-1 0 0,0 0 0,0 0 0,0 1 0,0-1 0,0 0-2,13 31 297,-8-11-179,0 0 0,-1 1-1,-2-1 1,0 1 0,0 6-118,-6 106 203,1-74-19,4 28-184,-1-87-4,0 5-71,0 0-1,0 0 1,1 0-1,0 0 1,0 0-1,0 0 1,1 0-1,1 4 76,-11-58-2863,2 7 2861,-6-22-13,-52-255 2999,64 317-2949,-1 7 17,2 18 81,3 35 143,32 326-6,-34-365-277,-1 4 21,2 0 0,1 0-1,0-1 1,2 1-1,5 12-13,-11-34-16,0 0-1,0-1 1,1 1-1,-1 0 1,1 0-1,-1 0 1,1 0-1,-1-1 0,1 1 1,-1 0-1,1 0 1,-1-1-1,1 1 1,0 0-1,0-1 1,0 1 16,-1-1-7,0 0 0,1 0 0,-1-1 0,0 1 1,0 0-1,1 0 0,-1 0 0,0 0 0,0 0 0,1-1 0,-1 1 0,0 0 1,0 0-1,0 0 0,1-1 0,-1 1 0,0 0 0,0 0 0,0-1 0,0 1 1,1 0-1,-1-1 0,0 1 0,0 0 0,0 0 0,0-1 0,0 1 1,0 0-1,0-1 0,0 1 7,5-38-168,-5 30 195,8-335-104,-5 96 71,-1 219-100,-2 28 105,1 0 1,-1 0 0,0 0 0,0 0-1,0 0 1,0 0 0,0 0 0,0 0-1,0 0 1,0 0 0,0 1-1,0-1 1,1 0 0,-1 0 0,0 0-1,0 0 1,0 0 0,0 0-1,0 0 1,0 0 0,0 0 0,1 0-1,-1 0 1,0 0 0,0 0-1,0 0 1,0 0 0,0 0 0,0 0-1,1 0 1,-1 0 0,0 0-1,0 0 1,0 0 0,0 0 0,0 0-1,0 0 1,0-1 0,0 1 0,1 0-1,-1 0 1,0 0 0,0 0-1,0 0 1,0 0 0,0 0 0,0 0-1,0 0 1,0-1 0,0 1-1,0 0 1,0 0 0,0 0 0,0 0-1,0 0 1,0 0 0,0 0 0,10 17 79,-2 0-1,-1 1 1,0 0 0,-1 0 0,4 19-79,4 13 22,35 123 83,-25-79-4943,-20-80 148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1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70 123 9540,'-69'-33'5579,"97"44"-5425,0-1 1,1-1-1,1-2 1,-1-1-1,1-1 1,0-1 0,0-2-1,13-1-154,57-4-194,90-15 194,-31 2-39,113 1-3651,-422 3 1367,67 9 3257,-1 4 0,1 3 1,0 4-1,0 4 0,-4 4-934,64-10-424,101-6-400,70-16 727,-66 5 43,-1 4-1,45 3 55,-90 7-195,-27 0 99,-9 0 51,-15 4-6,-48 10-102,0-2 0,-1-3 0,-32 1 153,-200 7 1086,146-12-568,51-1-329,86-6-349,13-1 114,15-2-145,339-40-1069,11 1 1026,-210 27 647,10 7-413,-238 6 930,-170 5 940,192-1-1747,0 3-1,0 2 0,-34 10-122,85-18-6,0 0 1,0 0-1,0 0 0,0 1 1,0-1-1,1 0 1,-1 0-1,0 0 0,0 0 1,0 0-1,0 0 0,0 0 1,0 0-1,0 0 1,0 1-1,0-1 0,0 0 1,0 0-1,0 0 0,0 0 1,0 0-1,0 0 0,0 0 1,0 1-1,0-1 1,0 0-1,0 0 0,0 0 1,0 0-1,0 0 0,-1 0 1,1 0-1,0 0 1,0 0-1,0 0 0,0 1 1,0-1-1,0 0 0,0 0 1,0 0-1,0 0 0,0 0 1,0 0-1,-1 0 1,1 0-1,0 0 0,0 0 1,0 0-1,0 0 0,0 0 1,0 0-1,0 0 1,0 0-1,-1 0 0,1 0 1,0 0-1,0 0 0,0 0 1,0 0-1,0 0 1,0 0-1,0 0 0,0 0 1,-1 0-1,1 0 0,0 0 1,0 0-1,0 0 0,0 0 6,12 3-121,20 0 28,94-4-360,112-17 453,-92 5-86,25 6 86,-240 9-777,-6 5 777,-34 1-479,-147-2 487,59-3 10,-42 13-18,196-10-24,43-6 20,-1 0 0,0 0 0,1 0 0,-1 0 0,1 0 0,-1 0 0,0 0 0,1 0 0,-1 1 0,0-1 0,1 0 0,-1 0 0,1 1 0,-1-1 0,1 0 0,-1 1 0,1-1 0,-1 1 0,1-1 0,-1 0 0,1 1 0,-1-1 1,1 1-1,-1 0 4,2-1-1,-1 1 0,1 0 0,0-1 0,-1 1 0,1-1 0,-1 1 0,1-1 0,0 1 0,0-1 0,-1 1 1,1-1-1,0 0 0,0 1 0,-1-1 0,1 0 0,0 0 0,0 1 0,0-1 1,23 6 20,1-1 0,0 0 0,0-2 0,0-1-1,8-1-19,3 1 27,76 1 215,102-10-242,111-23-2195,-300 28 1688,-11 0-82,-14 2 521,-13 2-700,-187 9-458,88-7 1948,35-1-70,-223 17 1039,226-12-899,-1 4 0,-66 19-792,130-27 72,13-2-45,19-3-19,911-93 1048,-911 92-1134,-8 0-71,1 2 0,-1-1 0,11 2 149,-54 6-1542,-175 22-202,-24-7 1744,-110 13 284,242-17-17,88-15-246,11-2-12,18-3 65,297-51 573,-132 18-555,370-46 522,-531 80-658,-24 2 47,0-1 0,0 0 0,0 0 1,0 0-1,0 1 0,0-1 0,0 0 0,0 0 0,0 1 1,0-1-1,-1 0 0,1 0 0,0 0 0,0 1 0,0-1 0,0 0 1,-1 0-1,1 0 0,0 0 0,0 1 0,0-1 0,0 0 1,-1 0-1,1 0 0,0 0 0,0 0 0,-1 0 0,1 0 1,0 0-1,0 1 0,-1-1 0,1 0 0,0 0 0,0 0 0,0 0 1,-1 0-1,1 0 0,0 0 0,0-1-3,-45 15 276,-80 10 16,-116 27 179,223-44-458,18-7-12,0 0-1,0 0 1,0 0-1,0 0 1,0 0-1,0 1 1,0-1-1,-1 0 1,1 0-1,0 0 1,0 0-1,0 0 1,0 0-1,0 0 1,0 1-1,0-1 1,0 0-1,0 0 1,0 0-1,0 0 1,0 0-1,0 0 1,0 1-1,0-1 1,0 0-1,0 0 1,0 0-1,1 0 0,-1 0 1,0 0-1,0 0 1,0 0-1,0 1 1,0-1-1,0 0 1,0 0-1,0 0 1,0 0-1,0 0 1,0 0-1,1 0 1,-1 0-1,0 0 1,0 0-1,0 0 1,0 0-1,0 1 1,0-1-1,0 0 1,1 0-1,-1 0 1,0 0-1,0 0 1,0 0-1,0 0 1,0 0-1,0 0 1,1 0-1,-1 0 0,36 3 112,29-5-127,1-3 0,-1-3 0,43-12 15,194-57 138,18-3-148,-288 75-454,-28 6 314,-9 3 73,-14 5-203,-64 21-4509,-50 9 4789,28-12-2342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1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14 386 6915,'-13'6'1500,"31"-5"255,108-18-28,-1-5 0,8-8-1727,-59 14 310,116-22-126,130-18-125,-182 35-267,-115 19 51,14-1-4104,36 3 4261,-72 0-70,1 0 0,-1 0 0,0 0 0,1 0 0,-1 0 0,0 0 0,1 0 0,-1 1 0,0-1 0,0 1 0,1-1 0,-1 1 0,1 0 70,-2-1-29,0 1 1,0-1-1,0 0 1,0 0-1,0 1 1,0-1-1,0 0 1,0 1-1,-1-1 1,1 0-1,0 1 1,0-1-1,0 0 1,-1 0 0,1 1-1,0-1 1,0 0-1,0 0 1,-1 0-1,1 1 1,0-1-1,-1 0 1,1 0-1,0 0 1,0 0-1,-1 1 1,1-1-1,0 0 1,-1 0-1,1 0 1,0 0 28,-38 13-1528,-15-1 157,0-3 0,-36 2 1371,-114 2 966,136-10-642,38-2-10,-180 10 6282,-65 18-6596,250-24 308,21-4-105,4 0 20,38-2 697,508-69 671,-1 0-4444,-524 68 2528,-8 1 84,-1 0 0,1 1 0,11 1 241,-51 10 456,-66 6 795,-1-4 0,-48-2-1251,38-3 184,54-4-200,-100 9 1198,-107 26-1182,391-54-48,65-16-444,-26 2-699,156-3 1191,-293 31 581,-35 1-75,-5 1-23,-18 1 79,-56 6-63,0 3 1,1 3 0,-16 8-500,83-17-275,15-2 147,21 0 85,56-2-918,0-4 0,49-10 961,166-32-807,-263 39 876,81-14 844,-458 86-874,180-29-206,-14 12 167,140-37-451,28-8 340,10-1 94,13-1 25,29-3-68,-1-1 1,0-3-1,37-9 60,-29 6-80,383-69 96,-416 74 7,-11 2 8,-1 0-1,0 0 0,1-1 1,-1 0-1,0 0 1,1-1-31,-33-3 37,-55 5 55,0 4 1,0 3-1,1 4 0,0 4 0,-9 5-92,60-11-619,27-7-239,5-1 258,11-1-41,24-4 67,230-53-1834,-5-22 4627,-225 65-295,-38 15-1881,1 0 0,-1 0-1,0 0 1,0 0 0,1 0-1,-1 0 1,0-1 0,0 1-1,1 0 1,-1 0 0,0 0 0,0 0-1,1-1 1,-1 1 0,0 0-1,0 0 1,0 0 0,1-1-1,-1 1 1,0 0 0,0 0-1,0-1 1,0 1 0,1 0-1,-1 0 1,0-1 0,0 1-1,0 0 1,0-1 0,0 1-1,0 0 1,0 0 0,0-1-43,-19-2 946,-12 4-698,0 0 0,0 3-1,-7 1-247,22-1-672,1 0 0,-1 0 0,1 1 0,-5 3 672,14-3-1695,11-2 393,15-2-274,9-1 455,-1-2-1,19-4 1122,-26 2 340,-1 0 0,0-1 0,0-2 1,0 0-1,-1 0 0,11-8-340,-28 15 99,-1-1 0,0 1 0,0-1 0,0 1 0,0-1 0,1 0 0,-1 0 0,0 1 0,0-1 0,0 0 0,0 0 0,-1 0 0,1 0 0,0 0 0,0 0 1,-1-1-1,1 1 0,0 0-99,-1 0 53,-1 1 0,1-1 1,0 1-1,-1 0 0,1-1 1,0 1-1,-1-1 1,1 1-1,-1 0 0,1-1 1,0 1-1,-1 0 0,1-1 1,-1 1-1,1 0 1,-1 0-1,1 0 0,-1-1 1,1 1-1,-1 0 0,1 0 1,-1 0-1,1 0 1,-1 0-1,0 0 0,1 0 1,-1 0-54,-49 0 1021,50 0-1022,-19 0 71,14 0-81,-1 0 0,1 0 0,0 0 0,-1 1 0,1 0-1,-1 0 1,0 1 11,33 4-619,-7-3 285,0-1 0,0-1 0,1-1 0,1-1 334,-14 1 33,0-1 1,0 0-1,0-1 1,0 1-1,-1-2 1,1 1 0,-1-1-1,1 0 1,-1 0-1,0-1 1,0 0 0,0-1-34,-7 5 45,1-1 0,-1 1 1,1 0-1,0-1 0,-1 1 1,1 0-1,-1-1 0,1 1 1,-1-1-1,1 1 0,-1-1 1,0 1-1,1-1 0,-1 0 1,0 1-1,1-1 0,-1 1 1,0-1-1,0 0 0,1 1 1,-1-1-1,0 0 1,0 1-1,0-1 0,0 0 1,0 1-1,0-1 0,0 0-45,0 1 34,-1-1 1,0 0-1,1 0 0,-1 1 0,1-1 0,-1 1 0,0-1 1,0 1-1,1-1 0,-1 1 0,0-1 0,0 1 0,1 0 1,-1-1-1,0 1 0,0 0 0,0 0 0,0-1-34,-41-3 319,13 6-287,0 1 0,0 2-1,0 1 1,-3 2-32,-3 1 39,-213 38 833,565-97-3292,-168 29 1308,-82 10 1179,-58 8 337,-14 0-120,-19 1 47,-188 14 75,78-2-1594,112-8-600,12-2-1269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1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27 10997,'4'-22'2906,"-4"22"-2880,0 0 0,0-1 0,0 1 0,0 0-1,1 0 1,-1-1 0,0 1 0,0 0 0,0 0 0,1-1 0,-1 1 0,0 0 0,0 0 0,0 0 0,1-1 0,-1 1 0,0 0 0,1 0-1,-1 0 1,0 0 0,0 0 0,1 0 0,-1 0 0,0 0 0,1 0 0,-1 0 0,0 0 0,0 0 0,1 0 0,-1 0 0,0 0-1,1 0 1,-1 0 0,0 0 0,0 0 0,1 0 0,-1 0 0,0 0 0,1 0 0,-1 1 0,0-1 0,0 0 0,1 0 0,-1 0 0,0 0-1,0 1 1,0-1 0,1 0 0,-1 0 0,0 1 0,0-1 0,0 0 0,0 0 0,0 1 0,1-1 0,-1 0 0,0 0 0,0 1 0,0-1-1,0 0 1,0 1-26,8 13 84,0 0 0,-1 0 0,-1 1 0,0 0 0,-1 0 0,3 16-84,-3-14 43,28 109 362,11 38-2885,-44-163 2439,0-1 0,0 0 0,0 1 0,0-1 0,0 0 1,0 0-1,0 1 0,0-1 0,1 0 0,-1 0 0,0 1 0,0-1 1,0 0-1,0 0 0,0 1 0,0-1 0,0 0 0,1 0 0,-1 0 1,0 1-1,0-1 0,0 0 0,1 0 0,-1 0 0,0 0 0,0 1 1,1-1-1,-1 0 0,0 0 0,0 0 0,0 0 0,1 0 0,-1 0 1,0 0-1,1 0 0,-1 0 0,0 0 0,0 0 0,1 0 0,-1 0 1,0 0-1,0 0 0,1 0 0,-1 0 0,0 0 41,9-12-731,4-23 681,-9 14 650,-2 0 0,0 0 0,-2 0 0,0 0 0,-1-1 0,-4-18-600,-1-24 925,5 49-742,0 12-155,1 0 0,-1 0 0,1 0 0,-1 0 0,1 0 0,0 1 0,0-1 0,1 0 0,-1 0 0,1 0 1,-1 0-1,1 0 0,0 0 0,1-1-28,-2 4 1,0 0 1,1 0 0,-1 0-1,1 0 1,-1 0 0,1 0-1,-1 0 1,0 0 0,1 0-1,-1 0 1,1 0 0,-1 1-1,0-1 1,1 0-1,-1 0 1,1 0 0,-1 0-1,0 1 1,1-1 0,-1 0-1,0 1 1,1-1 0,-1 0-1,0 0 1,0 1 0,1-1-1,-1 0 1,0 1-1,0-1 1,0 1 0,1-1-1,-1 0 1,0 1 0,0-1-1,0 1 1,0-1 0,0 0-1,0 1-1,11 20 60,-10-18-46,13 28 30,-2 1-1,-1 0 1,-1 1 0,-2 0-1,-2 0 1,-1 1 0,-1 0-1,-1 23-43,-3-57-13,0 0-1,0-1 1,-1 1-1,1 0 1,0 0-1,0 0 1,0-1 0,-1 1-1,1 0 1,0 0-1,0 0 1,0 0-1,-1 0 1,1 0-1,0 0 1,0-1-1,-1 1 1,1 0-1,0 0 1,0 0-1,-1 0 1,1 0-1,0 0 1,0 0-1,-1 0 1,1 0-1,0 0 1,0 0-1,-1 0 1,1 1-1,0-1 1,0 0-1,-1 0 1,1 0-1,0 0 1,0 0-1,0 0 1,-1 1-1,1-1 1,0 0-1,0 0 1,0 0 0,0 0-1,-1 1 1,1-1-1,0 0 1,0 0-1,0 1 1,0-1-1,0 0 1,0 0-1,-1 0 1,1 1-1,0-1 1,0 0-1,0 0 1,0 1-1,0-1 1,0 0-1,0 0 1,0 1-1,0-1 1,0 0-1,0 0 1,0 1-1,1-1 1,-1 0-1,0 1 14,-17-21-515,13 16 488,-5-8 36,1 0 0,0 0 0,1-1 0,0 0 0,1-1 0,1 1 0,0-1 0,1 0 0,0 0 0,1-1 0,1 1 0,0-1 0,0-3-9,36 77 246,-8-19-226,-20-31-118,1 0-1,-1 0 1,-1 1-1,0-1 1,0 1-1,0 4 99,-5-13 18,0-1 1,0 1-1,0 0 1,0 0-1,0 0 0,-1-1 1,1 1-1,0 0 1,-1 0-1,1-1 0,0 1 1,-1 0-1,1-1 1,-1 1-1,1 0 0,-1-1 1,1 1-1,-1 0 1,1-1-1,-1 1 0,1-1 1,-1 0-1,0 1 1,0-1-1,1 1 0,-1-1 1,0 0-1,1 1 0,-1-1 1,0 0-1,0 0-18,-28 10 930,26-10-851,-38 10 313,-1-2 0,1-2-1,-1-2 1,-23-2-392,-171-9 322,130 2-778,-71 6 456,145 0-70,13-1-79,0 2 1,-1 0-1,1 0 0,0 2 0,-7 3 149,25-7-12,1 0-1,-1 0 0,1 0 0,0 0 1,-1 0-1,1 0 0,-1 0 0,1 0 1,-1 1-1,1-1 0,0 0 0,-1 0 1,1 0-1,0 1 0,-1-1 0,1 0 1,0 1-1,-1-1 0,1 0 0,0 1 1,-1-1-1,1 0 0,0 1 1,0-1-1,0 1 0,-1-1 0,1 0 1,0 1 12,9 5-94,24 1 113,-32-6-28,95 11-92,-1-3 0,43-4 101,195-11-340,-247 4 375,-26 2 309,-82 9 259,-102 23 125,-1-7-1,-80 6-727,-13-11-1537,-22-9 1537,197-11-1180,31-2 170,13-1 202,20-4-415,114-17-843,22 3 2066,0 0 188,-78 9 545,193-33 3515,-321 45-2445,-140 20-2132,-1 8 329,10-1-2918,159-23 481,39-5-918,25-6 1389,14-7-699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1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9476,'-40'9'865,"-6"3"-33,-5 0-720,1-3-64,7 3-96,6-3 48,7-3-224,13 0-1201,7-3-960,4 3-352</inkml:trace>
  <inkml:trace contextRef="#ctx0" brushRef="#br0" timeOffset="1">301 99 8964,'3'-3'1585,"-13"0"-849,-10 0-96,-3 3-351,-10 0 351,-1 6-352,-6 0-256,0 3-32,3 3-672,0-3-1697,7 0-2514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25 130 8724,'-1'1'196,"0"-1"0,0 0 1,1 1-1,-1-1 0,0 0 0,0 0 0,0 0 0,0 0 1,1 1-1,-1-1 0,0 0 0,0-1 0,0 1 1,1 0-1,-1 0 0,0 0 0,0 0 0,0-1 0,1 1 1,-1 0-1,0-1-196,1 1 47,0-1 0,0 1 0,0-1 0,0 0 0,1 1 0,-1-1 0,0 1-1,0-1 1,0 1 0,1-1 0,-1 1 0,0-1 0,1 1 0,-1-1 0,0 1 0,1-1 0,-1 1 0,1 0 0,-1-1 0,1 1 0,-1-1-47,34-25 490,-34 26-465,26-17 595,0 0 1,29-12-621,-45 24 14,1 0 0,0 1 0,0 0 1,1 1-1,-1 0 0,1 1 0,-1 1 1,1-1-1,7 2-14,-13 0 0,0 1-1,-1 0 1,1 1 0,0 0 0,0 0 0,-1 0 0,1 0-1,-1 1 1,1 0 0,-1 0 0,0 0 0,0 1-1,-1 0 1,1 0 0,-1 0 0,0 0 0,0 1-1,0-1 1,0 1 0,-1 0 0,0 1 0,4 5 2,-1 0 1,0 1-1,0 0 1,-2 0-1,1 0 1,-2 1-1,1-1 1,-2 1 0,1 4-3,-2 0-6,-1 0 0,0 0 0,-1-1 0,-1 1 0,-1 0 0,0 0 0,-1-1 0,-1 1 0,-1-1 0,-4 10 6,-7 10-12,-2 0 0,0-2-1,-25 32 13,-3-5 31,-2-2 0,-2-2 0,-3-2-1,-7 0-30,51-46 8,7-7-8,1 0 0,-1 1 0,0-1 0,1 1 0,-1-1 0,1 1 0,0 0 0,-1 2 0,3-5 0,0 0 0,0 0 0,0 1 0,0-1 0,0 0 0,0 0 0,1 0-1,-1 0 1,0 1 0,0-1 0,0 0 0,0 0 0,0 0 0,0 0 0,1 0 0,-1 1 0,0-1-1,0 0 1,0 0 0,0 0 0,0 0 0,1 0 0,-1 0 0,0 0 0,0 0 0,0 0 0,1 1-1,-1-1 1,0 0 0,0 0 0,0 0 0,1 0 0,-1 0 0,0 0 0,0 0 0,0 0 0,1 0-1,-1-1 1,0 1 0,0 0 0,0 0 0,0 0 0,1 0 0,-1 0 0,0 0 0,0 0 0,0 0 0,13-3 23,44-15 141,-1-3-1,-2-3 1,0-2 0,11-9-164,12-5 220,94-44-762,3 8 1,44-7 541,-211 81-600,0-1 1,0 1-1,1 0 0,-1 1 1,0 0-1,1 0 1,-1 1-1,4 0 600,8 2-3610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1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45 4914,'30'-9'12022,"-14"0"-11750,-19-3 16,-17 3-64,-17 3-192,-13 6-32,-10 9-32,-10 3-688,-1 6-1089,8 3-2257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2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56 3810,'3'-8'494,"-8"7"3251,-13 1 195,7-3-3097,1-1 0,0 0 0,0 0 0,0-1 0,1 0 0,-7-5-843,5 3 921,8 6-790,0 0 0,0 0 0,0 1 0,0-1 0,0 1 0,0 0 0,0 0 0,0 0 0,0 0 0,0 0 0,0 1 0,0-1 0,0 1 0,0 0-1,0 0-129,1 0 32,1-1-39,0 1 0,0 0 0,0 0 0,0 0 0,0-1 0,0 1 0,1 0 0,-1 0 0,0 0 0,0 0 0,1 1 0,-1-1 0,1 0 0,-1 0 0,1 0 0,0 0 0,-1 1 0,1-1 0,0 0 0,0 0 0,0 0 0,0 1 0,0-1 0,0 0 6,-1 8-16,-21 127 247,5 23-231,-1 5 95,16-141-94,-13 114-117,7-20-241,2-82-428,7-30-2793,0-4 2909,-1-1 560,0 0 0,0 0 0,0 0 0,0 0 1,0 0-1,1 0 0,-1 0 0,0 0 0,0 1 0,0-1 0,0 0 0,0 0 0,0 0 0,0 0 0,1 0 1,-1 0-1,0 0 0,0 0 0,0 0 0,0 0 0,0 0 0,0 0 0,1 0 0,-1 0 0,0 0 1,0 0-1,0 0 0,0 0 0,0 0 0,1 0 0,-1 0 0,0 0 0,0 0 0,0 0 0,0 0 1,0 0-1,0-1 0,0 1 0,1 0 0,-1 0 0,0 0 0,0 0 0,0 0 0,0 0 0,0 0 1,0 0-1,0 0 0,0-1 0,0 1 0,0 0 0,0 0 0,0 0 0,0 0 0,1 0 0,-1 0 1,0-1-1,0 1 0,0 0 0,0 0 0,0 0 0,0 0 109,0-11-5200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2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4130,'13'-50'6038,"-8"29"-4369,-1-1 0,-1 1 1,-1-1-1,-1-6-1669,-1 28 10,0 0 0,0-1-1,0 1 1,0 0 0,0 0-1,0 0 1,0 0 0,0 0 0,0 0-1,0 0 1,0 0 0,0 0 0,1-1-1,-1 1 1,0 0 0,0 0-1,0 0 1,0 0 0,0 0 0,0 0-1,0 0 1,0 0 0,0 0 0,0 0-1,0 0 1,1 0 0,-1 0 0,0 0-1,0-1 1,0 1 0,0 0-1,0 0 1,0 0 0,0 0 0,0 0-1,1 0 1,-1 0 0,0 0 0,0 0-1,0 0 1,0 0 0,0 0 0,0 1-1,0-1 1,0 0 0,1 0-1,-1 0 1,0 0 0,0 0 0,0 0-1,0 0 1,0 0 0,0 0 0,0 0-1,0 0 1,0 0 0,0 0 0,0 0-10,10 8 410,10 10 258,-8-3-496,0 0 0,-1 0-1,0 1 1,-1 1 0,-1-1-1,2 8-171,6 15 72,-2 1 0,2 14-72,-5-5-10,-1 0 0,-3 0 0,2 48 10,-4 149-1126,-6-227 951,2 10-724,-2-29 888,0 0 0,0 0 0,0 0 0,0 0 1,0 0-1,0 0 0,0 0 0,0 0 0,0 0 0,0 0 0,0 0 0,0 0 0,0 0 0,0 0 0,0 0 0,1 0 0,-1 0 0,0 0 0,0 0 0,0 0 0,0 0 0,0 0 0,0 0 0,0 0 1,0 0-1,0 0 0,0 0 0,0 0 0,0 0 0,0 1 0,0-1 0,0 0 0,0 0 0,0 0 0,0 0 0,0 0 0,0 0 0,0 0 0,1 0 0,-1 0 0,0 0 0,0 0 0,0 0 1,0 0-1,0 0 0,0 0 0,0 0 0,0 1 0,0-1 0,0 0 0,0 0 0,0 0 0,0 0 11,3-16-348,7-94 603,-4-1 0,-5-31-255,-1 110 127,-7-443 2050,8 462-2222,2 13-135,7 20 125,6 31 157,-3 2 0,-1-1 0,-3 2 0,-1 17-102,3 27 57,-5 0 0,-5 0 0,-5 26-57,4-123 2,-3 19 30,-2-14-67,-3-13-65,-1-8 32,1-1 1,1 0-1,1-1 1,0 1-1,1-1 1,1 0-1,0-2 68,2 13-8,-10-59 36,2-1 0,0-42-28,-7-53 467,12 140-411,2 14-66,2 9-52,-1 292 500,-18 56-438,18-310-258,2-26-269,-1 0 0,-1 1 0,0-1-1,-1 2 528,-7-59-1840,-9-62 2286,5-1 0,4-8-446,7 90 65,-11-174 2785,8-5-2850,14 220-198,15 53 335,-2 0 0,-3 2-1,-4 0 1,0 26-137,-3-11 11,-5 1-1,-3 0 1,-5 13-11,1-91 0,1 15-42,-2 0 0,0 0 0,-2 0 0,-1 0-1,-4 9 43,9-34-56,0 1-1,0 0 1,0 0-1,0-1 1,0 1-1,-1-1 0,1 1 1,0 0-1,-1-1 1,1 1-1,0 0 0,-1-1 1,1 1-1,-1-1 1,1 1-1,-1-1 1,1 1-1,-1-1 0,1 0 1,-1 1-1,1-1 1,-1 1-1,0-1 1,1 0-1,-1 0 0,0 1 1,1-1-1,-1 0 1,0 0-1,1 0 57,-2 0-242,1-1 1,0 1-1,-1-1 0,1 0 1,0 0-1,0 0 0,-1 0 1,1 1-1,0-2 0,0 1 1,0 0-1,0 0 0,0 0 1,1 0-1,-1-1 242,-18-22-5128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2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68 274 2641,'-13'-7'1045,"7"5"-404,1-1 0,-1 1-1,1-1 1,0-1 0,0 1-1,0-1 1,0 0 0,0 0-1,-1-2-640,6 5 139,-1 0-1,1 0 0,0 0 0,0 0 0,0 0 1,0 1-1,0-1 0,0 0 0,0 0 0,0 0 0,0 0 1,0 0-1,0 0 0,0 0 0,1 1 0,-1-1 1,0 0-1,1 0 0,-1 0 0,1 0 0,-1 1 1,1-1-1,-1 0 0,1 1 0,0-1-138,16-17 1725,-14 16-1049,5-5-390,0 1-1,1 1 0,-1 0 0,1 0 1,1 1-1,-1 0 0,5-1-285,73-20-81,-78 22 164,6 0 13,0 0 0,0 1 0,0 0 0,1 1 0,-1 1 0,0 0 0,1 1 0,-1 1 0,0 0 0,0 1 0,0 1 0,0 0 0,9 5-96,-9-5 127,1 0 0,-1-1 0,1 0 0,0-2 0,0 0 0,0 0 0,9-2-127,-4 0 256,-15 2-193,-1 1 0,1-1 1,-1 1-1,0-1 0,0 1 0,0 1 1,0-1-1,0 1 0,1 1-63,12 5 20,108 45 100,-76-35-128,-48-17 19,-1 0 0,1 0-1,-1 0 1,1 0-1,-1 0 1,0 0 0,0 0-1,0 0 1,0 0-1,0 1 1,0-1 0,0 0-1,-1 1-10,9 18 44,-4-13-27,0 1 0,0 0 0,-1 0 0,-1 0 0,0 1 0,0-1 0,0 1 0,-1 0 0,-1 0 1,0 0-1,0 0 0,-1-1 0,0 1 0,0 0 0,-1 0 0,-1 0 0,0 0 0,0 0 0,-1-1 0,0 1-17,2-6 0,-2 8 46,0-1 1,-1 1 0,0-1-1,-1 0 1,0 0-1,-1-1 1,0 1 0,-1-1-1,-7 8-46,-28 28 191,-2-1 0,-49 38-191,73-69 72,-1-1 0,0-1 0,-1-1 0,-11 4-72,-14 7 104,-14 8 181,30-16-227,1 1 0,1 2 0,-22 16-58,2 1 26,-17 7-26,64-39 0,-4 1 0,7-5 0,0 2-17,-2 0-315,16-16-18,52-40 327,32-17 23,20-16 37,-56 38-44,122-94-101,-171 133 110,0 0 0,-1 0-1,0-1 1,-1-1 0,0 0 0,-1-1-1,-1 0 1,-1 0 0,2-4-2,-10 16 1,0 0 0,0-1 0,0 1 0,0 0 0,-1 0 0,1-1 0,-1 1 0,0-1 0,0 1 0,0 0 0,0-1 0,-1 0-1,-11-45 25,3 12-9,5 9-13,-1 0-1,-1 0 1,-2 1-1,0 0 1,-2 1-1,-3-4-2,7 18 10,0 1 0,0 0 0,-1 0 0,-1 0-1,0 1 1,0 0 0,-1 0 0,0 1-1,-1 1 1,0-1 0,-1 1 0,1 1 0,-1 0-1,-6-2-9,4 3-3,-1 0-1,-1 1 1,1 0 0,-1 1-1,0 1 1,0 0-1,0 1 1,0 1-1,0 0 1,-3 1 3,-11 0 43,1 2 0,-1 0 0,1 2 0,0 1 0,0 2 1,0 0-1,1 2 0,0 1 0,1 1 0,0 2 0,1 0 0,-2 3-43,14-8-6,8-5-50,1 1-1,-1-2 1,0 1 0,0 0-1,-6 1 57,11-4-23,0 0-1,0 0 1,0 0-1,1 0 1,-1 0-1,0 0 1,0 0-1,0 0 1,0-1-1,0 1 1,0 0-1,0 0 1,0 0-1,0 0 1,0 0-1,0 0 1,0 0-1,0 0 1,0 0 0,0 0-1,0 0 1,0 0-1,0 0 1,0 0-1,0 0 1,0-1-1,0 1 1,0 0-1,0 0 1,0 0-1,0 0 1,0 0-1,0 0 1,0 0-1,0 0 1,0 0-1,0 0 1,0 0-1,-1 0 1,1 0-1,0 0 1,0 0-1,0 0 1,0 0-1,0 0 1,0 0 0,0 0-1,0 0 1,0-1-1,0 1 1,0 0-1,0 0 1,0 0-1,0 0 1,0 0 23,8-6-4021,4 0-1152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2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111 123 6531,'-14'7'3887,"13"-7"-3760,1 0-1,0 0 1,-1 0 0,1 0-1,0 0 1,-1 0-1,1 0 1,0 0-1,-1 0 1,1 0-1,0 1 1,-1-1-1,1 0 1,0 0-1,0 0 1,-1 0-1,1 0 1,0 1-1,-1-1 1,1 0-1,0 0 1,0 1-1,-1-1 1,1 0-1,0 0 1,0 1-1,0-1 1,0 0-1,-1 1 1,1-1 0,0 0-1,0 1 1,0-1-1,0 0 1,0 0-1,0 1 1,0-1-1,0 0 1,0 1-1,0-1 1,0 0-1,0 1 1,0-1-1,0 0 1,0 1-1,0-1 1,0 1-127,8 13 389,-6-10-193,0 1 0,0-1 0,1 1 0,0-1 0,0 0 0,0 0-1,2 1-195,-3-3 51,-1-1 0,1 0 0,-1 0-1,1 0 1,0-1 0,0 1-1,-1 0 1,1-1 0,0 1-1,0-1 1,0 1 0,0-1 0,-1 0-1,1 0 1,0 0 0,0 0-1,0 0 1,0 0 0,0 0-1,0-1 1,-1 1 0,3-1-51,3-1 93,0 0 0,0-1 0,0 0 0,0 0 0,0-1-93,-4 3 25,-1 0 1,0 0-1,0-1 0,0 1 0,0-1 0,-1 1 0,1-1 0,0 0 0,-1 0 0,1 0 0,-1 0 0,1 0 1,-1 0-1,0 0 0,0 0 0,1-2-25,6-24 5,-4 18 6,-1 0-1,0-1 1,0 1 0,-2-1 0,1 0-1,-1-3-10,-1 15 0,0-1 0,0 0 0,0 0-1,0 0 1,0 0 0,0 0 0,0 1 0,0-1-1,0 0 1,0 0 0,0 0 0,0 0 0,0 0-1,0 0 1,0 1 0,0-1 0,0 0 0,0 0 0,-1 0-1,1 0 1,0 0 0,0 0 0,0 0 0,0 1-1,0-1 1,0 0 0,0 0 0,0 0 0,-1 0-1,1 0 1,0 0 0,0 0 0,0 0 0,0 0-1,0 0 1,-1 0 0,1 0 0,0 0 0,0 0-1,0 0 1,0 0 0,0 0 0,-1 0 0,1 0-1,0 0 1,0 0 0,-10-4-23,-15-15-23,17 13 44,2 3-7,-1 0 1,1 1-1,-1-1 0,0 1 0,0 0 1,1 1-1,-1 0 0,0 0 0,0 0 1,0 1-1,0 0 0,0 0 0,0 1 0,-1 0 9,4 1 16,1 0-1,-1 0 0,0 0 0,1 1 0,-1 0 0,1-1 0,0 1 0,0 0 0,0 1 0,-2 2-15,-3 3 12,-4 2-1,5-4-11,0 1 1,0-1 0,1 1 0,-1 1-1,5-6 10,0 1 0,1-1 0,-1 1 0,0-1 0,1 1 0,0 0 0,0-1 0,0 1 0,1 0 0,-1 0 0,1 0 0,0 2-10,6 153 488,-5-156-471,0 0 0,0 1 0,0-1 0,0 0 1,0 1-1,1-1 0,-1 0 0,1 0 0,0 0 0,0 0 0,0-1 1,0 1-1,0 0 0,1-1 0,-1 1 0,1-1 0,1 1-17,2 2 56,1 1 0,0-1 0,1-1 0,-1 1 0,1-1 0,3 1-56,1-2 39,1-1 1,-1 0 0,1 0-1,-1-1 1,1-1 0,0 0-1,2-1-39,9 0-16,0 0 22,1-2-1,-1-1 0,1 0 1,-1-2-1,18-7-5,-40 12-193,-4 2-337,-7 3-1259,-19 4-2716,8-3-388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2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61 320 7619,'0'-4'5870,"10"-5"-3118,24-17-2146,-15 12-237,128-104 146,-140 113-497,-6 5 1,0-1-1,1 1 1,-1-1 0,0 0 0,0 1 0,0-1 0,0 0 0,0 0 0,0 0 0,0 0 0,0 0-1,-1 0 1,1 0 0,0 0 0,0 0 0,-1 0 0,1 0 0,-1 0 0,1-1 0,-1 1 0,1 0-1,-1 0 1,0-1 0,0 1 0,1 0 0,-1 0 0,0-1 0,0 1 0,0 0 0,0-1 0,-1 1-1,1 0 1,0 0 0,-1-1 0,1 1 0,0 0 0,-1 0 0,0-1 0,0 1-19,-1-4-50,0 0 1,0 0-1,-1 1 0,0-1 1,0 1-1,0 0 0,-1 0 1,1 0-1,-1 1 1,-1-2 49,-43-30-406,36 27 446,9 6-32,2 1-6,0 0 0,1 1 0,-1-1 0,0 0 0,0 1 0,0-1 0,0 1 0,0-1 0,0 1 0,0 0 0,0-1 0,0 1 0,0 0 0,0 0 0,0-1 0,0 1 0,-1 0 0,1 0 0,0 0 0,0 0 0,0 1 0,0-1 0,0 0 0,0 0 0,0 1 0,0-1 0,0 0 0,0 1-1,0-1 1,0 1 0,0 0-2,-6 2 7,1 0-1,-1 0 0,1 0 1,0 1-1,0 0 0,1 1 1,-1-1-1,1 1 0,0 0 0,0 1 1,0-1-7,-10 7 256,10-5-164,0 1 0,0-1 0,1 1 0,0-1 0,1 1-1,0 0 1,-2 5-92,3-6 109,-1-1-73,0 0 0,0 1 0,0-1-1,-1 0 1,0-1 0,0 1 0,0-1-1,-1 0 1,0 0 0,0 0-36,5-3 20,0-1-1,-1 0 1,1 1 0,0-1 0,0 1 0,1-1-1,-1 1 1,0-1 0,0 0 0,1 1 0,-1-1 0,1 0-1,-1 1 1,1-1 0,-1 0 0,1 0 0,0 1-1,0-1 1,0 0 0,0 0-20,0 2 31,11 26 115,-11-25-108,0 1 0,1-1-1,-1 0 1,1 0 0,0 0 0,0 0 0,0 0 0,1-1-1,-1 1 1,1 0 0,0-1 0,0 0 0,0 0-1,0 0 1,1 0 0,-1 0 0,1-1 0,1 1-38,-5-3 6,17 8 91,0-1-1,1 0 1,8 1-97,-19-7-20,-1 0-1,1 0 0,0 0 1,-1-1-1,1 0 0,0 0 1,0-1-1,-1 0 0,1 0 1,-1 0-1,3-2 21,-1 1-301,26-9-58,-12 3-3354,-20 5 173,-1 0-2836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2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3 3282,'0'0'4863,"-3"-1"-1880,-8-1-2628,-5 3 353,1 0 1,-1 2-1,0-1 1,1 2 0,0 0-1,0 1 1,-6 2-709,-28 14 1910,-25 17-1910,10-6 341,45-23-197,1 1 1,0 0-1,1 1 0,0 1 1,0 1-1,2 1 1,0 0-1,-6 7-144,18-18 21,1 0-1,0 1 1,0-1-1,1 0 1,-1 0-1,1 1 1,0-1-1,0 1 1,0-1-1,0 1 1,0 0-1,1-1 1,0 1-1,-1 0 1,2 2-21,0 6 40,0 0 0,1-1-1,1 1 1,1 2-40,6 34 37,-10-46-28,0-1-1,0 1 1,0 0-1,0 0 1,0 0 0,1-1-1,-1 1 1,1 0-1,-1-1 1,1 1-1,0 0 1,-1-1-1,1 1 1,0-1-1,0 1 1,0-1-1,0 1 1,0-1-1,1 0-8,0 0 13,1 0-1,0 0 1,0-1-1,-1 1 1,1-1-1,0 0 1,0 0-1,-1 0 1,1 0-1,0 0 1,0-1-1,-1 1-12,36-1 12,20 2-12,-33 1 5,0-2 0,1 0 0,-1-2 0,20-4-5,-40 5-2,0 0 0,-1 0 0,1 1-1,0 0 1,0 0 0,0 0-1,0 1 1,0-1 0,-1 1 0,1 0-1,0 0 1,0 1 0,-1 0-1,1-1 1,0 2 2,10 2-14,-4-1 9,-4-1 8,0-1 1,0 1 0,-1 0-1,1 0 1,-1 1 0,5 2-4,-9-4 1,0 0 1,-1 0-1,1 0 1,0 0 0,-1 0-1,1 0 1,-1 0-1,0 1 1,0-1 0,1 0-1,-2 1 1,1-1-1,0 1 1,0-1-1,-1 1 1,1-1 0,-1 1-1,0 0 1,0-1-1,0 3-1,0-1 2,0 6 36,0 0 0,-1 0-1,0-1 1,-1 3-38,2-10 8,-1 0 0,1 0 0,-1 0 0,0 0 0,0 1 1,0-1-1,0 0 0,0 0 0,0-1 0,0 1 0,-1 0 0,1 0 0,0 0 1,-1-1-1,0 1 0,1-1 0,-1 0 0,0 1 0,0-1 0,-1 1-8,-44 20 117,-17 7 174,-19 4-291,57-26 10,0-1 0,-1 0-1,-21 0-9,33-4 14,9-3-26,0 1 0,0-1 0,0 0 0,0 0-1,1-1 1,-1 1 0,1-1 0,-1-1 0,1 1 0,-1-1 0,1 0 12,-17-7-62,-15-2 12,34 9 30,8 2-35,11-1-19,-15 2 92,77-12-47,-17-1 99,-34 8-111,1-2 0,-2 0-1,4-3 42,13-11-57,-35 15 45,0 2 1,1 0-1,0 0 1,0 0 0,10-2 11,-16 6 2,12-7 71,-14 6-67,-1 0 0,1 0 0,0-1 0,-1 1 0,1 0 0,-1-1 0,0 1 0,1 0 0,-1-1 0,0 1 0,0-1 0,0 1 0,0-1 0,0 1 0,0-1-6,0-2 77,1 3-79,-1 0 0,0-1 1,0 1-1,1-1 0,-1 1 0,0-1 0,0 1 0,-1 0 0,1-1 1,0 1-1,0-1 0,-1 1 0,1 0 0,-1-1 0,1 1 0,-1 0 1,0-1-1,1 1 0,-1 0 0,0 0 0,0-1 0,0 1 0,0 0 1,0 0-1,0 0 0,0 0 0,0 1 0,0-1 0,0 0 0,-2 0 2,-19-9-8,0 1 0,0 1 0,-22-5 8,13 7-102,19 4 127,1 0-1,-1-1 1,-8-3-25,16 5-10,0-1 0,1 0 0,-1 0 0,1 0 0,-1 0 0,1-1-1,0 1 1,0-1 0,0 0 0,0 0 0,0 0 0,-2-4 10,-2-1-3,0-1 0,0 1 0,-1 1-1,-1-1 1,-1 0 3,-31-31-13,40 38-1,0-1 1,0 0 0,0 0 0,1 1 0,-1-1 0,1 0 0,-1 0 0,1 0 0,-1 0-1,1 0 1,0 0 0,0 0 0,0 1 0,0-1 0,0 0 0,1 0 0,-1 0-1,1 0 1,-1 0 0,1 0 0,-1 1 0,1-1 0,0 0 0,0 0 0,0 1 0,0-1-1,0 0 14,6-9-4,1 1-1,0-1 0,6-6 5,-5 6-26,9-11-10,1 0 0,14-11 36,-26 27-24,0 0 1,0 1-1,0 0 0,1 0 0,0 0 0,0 1 1,1 0-1,-1 1 0,1 0 0,1 0 24,23-10-13,-27 10 0,1 0 0,0 1 1,-1-1-1,1 1 0,2 1 13,21-4 12,-2 1-100,0-1-1,-1-1 0,9-5 89,-35 11 0,-1 0 0,1 0 0,-1 0-1,1-1 1,0 1 0,-1 0-1,1-1 1,-1 1 0,1-1-1,-1 1 1,1-1 0,-1 1 0,1-1-1,-1 1 1,1-1 0,-1 1-1,0-1 1,1 1 0,-1-1-1,0 1 1,0-1 0,1 0 0,-1 1-1,0-1 1,0 0 0,0 1-1,0-1 1,0 0 0,3-9 59,-4 12-83,-1-1 0,0 1 0,0-1 0,0 0 0,0 1 0,-1-1 0,1 0 0,0-1 0,0 1 0,-1 0 0,-1 0 24,-42 10 138,23-6-161,-7 3 44,1 2 0,0 0 1,-24 14-22,-6 3 14,28-14-90,-23 16 76,13-6 41,21-12-61,0 0 0,1 1 0,1 1-1,-4 4 21,20-15 2,1-1 1,-1 1-1,1-1 0,-1 1 0,1-1 0,0 1 0,0 0 0,0 0 0,0-1 0,0 1 0,0 0 1,0 0-1,0 0 0,1 0 0,-1 0 0,1 0 0,-1 0 0,1 0 0,0 1 0,0-1 0,0 0 1,0 0-1,0 0 0,1 0 0,-1 0 0,0 0 0,1 0 0,0 0 0,-1 0 0,1 0 0,0 0 1,0 0-1,0 0 0,0-1 0,1 1 0,0 1-2,6 7 30,0-1-1,1-1 1,0 1 0,0-2-1,10 8-29,-14-12 32,-3-2-20,0 1 0,1-1 0,-1 0 0,1 0 0,-1 0 0,1 0 0,-1-1 0,1 1-1,-1-1 1,1 1 0,0-1 0,-1 0 0,4 0-12,37-5-10,-14 1 34,2 2-44,1 1 0,-1 2 0,0 1 0,11 3 20,-40-4-5,1-1 1,-1 1 0,0 0 0,0-1 0,0 1 0,1 0 0,-1 0 0,0 0-1,0 1 1,0-1 0,-1 0 0,1 1 0,0-1 0,0 1 0,1 2 4,15 29-38,-15-26 47,0-1 0,0 1-1,1-1 1,-1 0-1,4 3-8,9 5-10,-13-12 12,0 1-1,-1-1 1,1 1-1,0 0 0,-1 0 1,1 0-1,-1 0 0,1 2-1,-3-4 8,1 0-1,-1 0 0,0 0 0,0-1 0,0 1 0,0 0 0,0 0 0,0 0 0,0 0 0,0 0 0,0 0 0,0 0 1,-1 0-1,1 0 0,0 0 0,-1 0 0,1 0 0,-1 0 0,1-1 0,-1 1 0,1 0 0,-1 0 0,1-1 1,-1 1-1,0 0 0,1-1 0,-1 1 0,0 0 0,0-1 0,0 1 0,1-1 0,-1 1 0,0-1 0,0 0 1,0 1-1,-1-1-7,-226 120 178,214-111-140,14-28-4024,3 5-803,0-1-3698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3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3490,'7'-14'4082,"-6"11"-3537,1 1 1,-1 0-1,0 0 1,0-1 0,0 1-1,0-1 1,-1 1-1,1-1 1,-1 1-1,1-1-545,-1 2 1262,-1 9 3079,6 10-3388,7 16-996,-1-1 99,-2 1 1,-1-1 0,-1 1-1,1 33-56,-7-50-116,-3-18-141,-7-31-269,2 12 516,-1-5-104,0 0 0,2 0 1,-3-21 113,7 31 25,1 0 0,0 0 0,1 0 0,0 0 0,1 0 0,1 0 0,1-3-25,2 4 29,-5 14-28,0 0 0,1 0 0,-1 0 0,0 0 1,0-1-1,0 1 0,0 0 0,0 0 0,0 0 0,1 0 1,-1 0-1,0 0 0,0 0 0,0 0 0,0 0 0,0 0 0,0 0 1,1 0-1,-1 0 0,0 0 0,0 0 0,0 0 0,0 0 1,0 0-1,1 0 0,-1 0 0,0 0 0,0 0 0,0 0 1,0 0-1,0 1 0,0-1 0,1 0 0,-1 0 0,0 0 0,0 0 1,0 0-1,0 0 0,0 0 0,0 0 0,0 1 0,0-1 1,0 0-1,0 0 0,1 0-1,8 24 194,-6-15-87,8 19-77,-2 1 1,-1 0 0,0 0-1,-3 0 1,0 1 0,-1 23-31,-3-53-18,-1 0 1,0 0-1,0 1 1,0-1-1,0 0 1,0 0-1,0 0 1,0 0-1,0 0 1,0 0-1,0 0 1,0 1-1,0-1 1,0 0-1,0 0 1,0 0-1,0 0 1,0 0-1,0 0 1,-1 0-1,1 0 1,0 1 0,0-1-1,0 0 1,0 0-1,0 0 1,0 0-1,0 0 1,0 0-1,0 0 1,0 0-1,0 0 1,-1 0-1,1 0 1,0 0-1,0 1 1,0-1-1,0 0 1,0 0-1,0 0 1,0 0-1,0 0 1,-1 0-1,1 0 1,0 0-1,0 0 1,0 0-1,0 0 1,0 0-1,0 0 1,0 0-1,-1 0 1,1 0-1,0 0 1,0 0-1,0-1 1,0 1-1,0 0 1,0 0-1,0 0 18,-9-8-466,-9-14 258,7 5 349,2 0-1,0 0 1,0-1-1,2 0 0,0 0 1,1-1-1,1 1 1,-1-12-141,6 29 2,0 1 0,-1 0-1,1 0 1,0 0 0,0 0 0,0 0 0,0 0 0,0 0 0,0 0 0,0-1 0,0 1 0,0 0 0,0 0 0,0 0 0,-1 0 0,1 0 0,0-1 0,0 1 0,0 0 0,0 0 0,0 0 0,0 0 0,0 0 0,0-1 0,0 1 0,0 0 0,0 0 0,1 0 0,-1 0 0,0 0 0,0-1 0,0 1 0,0 0 0,0 0 0,0 0 0,0 0 0,0 0 0,0 0 0,0-1 0,0 1 0,1 0 0,-1 0 0,0 0 0,0 0 0,0 0 0,0 0 0,0 0 0,0 0-1,1 0 1,-1 0 0,0 0 0,0 0 0,0 0 0,0-1 0,0 1 0,1 0 0,-1 0-2,8 9 44,7 16 26,-9-12-296,0 1 1,-2-1-1,0 1 0,0 1 0,-2-1 0,1 0 0,-2 1 0,0-1 0,-1 14 226,-1-16-2617,-5-2-2812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3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22 9861,'1'-1'125,"-1"1"0,0-1 0,0 0 1,0 1-1,0-1 0,0 0 0,0 1 1,0-1-1,0 0 0,0 1 1,0-1-1,0 1 0,-1-1 0,1 0 1,0 1-1,0-1 0,-1 1 1,1-1-1,0 1 0,-1-1 0,1 1 1,0-1-1,-1 1 0,1-1 1,-1 1-1,1-1 0,-1 1 0,1 0 1,-1-1-1,1 1 0,-1 0 0,1-1 1,-1 1-1,1 0 0,-1 0 1,0-1-1,1 1 0,-1 0 0,0 0 1,1 0-1,-1 0 0,1 0 1,-1 0-1,0 0 0,1 0 0,-1 0 1,0 0-1,1 0 0,-1 1 1,1-1-1,-1 0-125,-6 2-122,1 1 0,0 0 0,1 0 0,-1 0 0,-1 2 122,-7 3 399,-3 1-298,10-6-58,0 0-1,1 0 1,-1 1-1,0 0 1,1 0-1,0 1 1,0 0-1,1 0 1,-1 0-1,1 1 1,0-1-1,0 2-42,-1 2 40,1 0 0,0 0-1,1 1 1,-1-1-1,2 1 1,-1 0 0,1 4-40,2-10 24,0 0-1,1 0 1,0 0 0,-1 0 0,2 0-1,-1 1 1,0-1 0,1 0 0,0 0 0,-1 0-1,2 0 1,-1 0 0,0 0 0,1 0-1,0 0 1,0-1 0,0 1 0,0-1 0,1 1-1,-1-1 1,1 0 0,0 0 0,0 0-1,0 0 1,0-1 0,1 1 0,-1-1 0,1 0-1,-1 1 1,1-2 0,0 1 0,0 0-1,-1-1 1,1 0 0,1 0 0,-1 0 0,0 0-1,0-1 1,0 1 0,0-1 0,0 0-1,1-1 1,-1 1 0,0-1 0,0 1 0,3-2-24,14-4-115,1 0 1,-1-2 0,0-1 0,0 0 0,13-9 114,-32 17-6,-1 0 0,1 0 1,-1 0-1,0-1 0,1 1 1,-1 0-1,0-1 1,0 1-1,0-1 0,0 1 1,0-1-1,0 1 0,0-1 1,-1 0-1,1 1 0,0-1 1,-1 0-1,0 0 0,1 0 6,2-38 51,-3 16 126,1 17-100,-1 0 1,-1 0-1,0 0 0,0 0 1,-1-5-78,-3-25 418,-2 32 284,-40-5-699,35 7-29,-1 0 0,0 2 0,0-1 0,0 2 26,7 0-12,0 0 0,1 1 0,-1-1 0,0 2 0,0-1 0,1 0 0,-1 1 0,1 0 0,-1 1 0,1-1 12,-6 3-10,10-5 7,0 0 1,0 1-1,0-1 0,0 0 0,0 1 0,0-1 0,-1 1 0,1-1 0,0 1 0,0 0 0,0-1 0,1 1 0,-1 0 0,0 0 1,0-1-1,0 1 0,0 0 0,1 0 0,-1 0 0,0 0 0,1 0 0,-1 0 0,1 0 0,-1 0 0,1 0 0,0 1 0,-1-1 1,1 0-1,0 0 0,0 0 0,0 0 0,0 1 0,0-1 0,0 0 0,0 0 0,0 0 0,1 1 3,0 16 60,0 0-1,-1 0 1,-2 8-60,1 16 16,2-41 1,-1 1 0,1 0 0,-1-1 0,1 1 0,0-1 0,0 1 0,0-1 0,0 1 0,0-1 0,0 0 0,0 1 0,0-1 0,1 0 0,-1 0 0,0 0 0,1 0 0,-1 0 1,1 0-1,-1 0 0,1-1 0,0 1 0,0 0-17,40 15 66,-38-15-67,11 4-46,-2 0 38,-1-1-1,1-1 0,0 0 1,0-1 9,-8-1 2,0-1 0,-1 0 1,1 0-1,-1-1 0,1 1 0,-1-1 1,1 0-1,-1 0 0,1 0 0,-1-1 1,0 1-1,0-1 0,3-2-2,2-1-19,1-1 1,-1 0-1,0 0 0,-1-1 1,0 0-1,0 0 0,3-5 19,-8 8-8,0 1 0,0-1 0,-1 0 0,0 0 0,1 0 0,-2 0 0,1 0 0,0 0 0,-1-1 0,0 1 0,0-1 0,0 1 0,0-1 0,-1 1 0,0-1 0,0 1 0,0-1 0,0 1 0,-1-1 8,-5-34 123,-7-20-123,11 57 17,1 1 1,-1-1-1,1 1 0,-1 0 1,1 0-1,-1 0 0,0 0 1,0 0-1,0 0 0,1 0 1,-1 1-1,0-1 0,0 0 1,0 1-1,0 0 0,0-1 0,0 1 1,0 0-18,-46-6 43,34 6-39,-1 0-1,0 1 1,0 0 0,0 1 0,1 1 0,-1 1-1,1 0 1,0 0 0,0 2 0,1-1 0,-1 2-1,0 0-3,8-3 16,1 0-1,-1 0 1,1 1 0,0-1-1,0 1 1,0 0-1,1 1 1,-1-1 0,1 1-1,1 0 1,-1 0-1,1 0 1,0 0 0,0 0-1,1 1 1,0 0-1,0-1 1,0 1 0,1 0-1,0 0 1,0 0-1,1 0 1,0 0 0,0 0-1,1-1 1,1 7-16,-2-10 15,1 0 0,0 0 0,0 0 1,0 0-1,1 0 0,-1 0 0,1 0 0,-1-1 0,1 1 1,0-1-1,0 1 0,0-1 0,0 0 0,1 1 0,-1-1 1,1 0-1,-1-1 0,1 1 0,-1 0 0,1-1 1,0 1-1,0-1 0,0 0 0,0 0 0,1 0-15,7 2-20,1-1 1,0 0-1,0-1 0,0 0 0,12-1 20,-16 0-6,-1-2 1,1 1-1,-1-1 0,1 0 0,-1-1 1,0 1-1,0-1 0,0-1 1,0 0-1,4-3 6,22-10-274,-29 15 237,1-1-1,-1 1 0,-1-1 1,1 0-1,0 0 1,-1 0-1,1 0 0,-1 0 1,0-1-1,0 0 1,0 1-1,-1-1 0,1 0 1,-1-1-1,0 1 1,0 0-1,-1-1 0,1 1 1,-1-1-1,0 0 38,2-5-28,-2 0-1,0-1 1,0 1 0,-1 0-1,0-1 1,0 1-1,-1 0 1,-2-7 28,3 15 7,0 1 0,0 0 0,0-1 0,0 1 0,0 0 0,1-1 0,-1 1 0,0 0 0,1-1 0,-1 1 0,1 0 0,0-1 0,-1 1 0,1 0 0,0 0 0,0 0-1,0 0 1,-1 0 0,1 0 0,1 0-7,-1-1 26,0 1 0,0 0-1,0-1 1,0 1-1,0 0 1,0-1-1,0 1 1,0-1-1,-1 0 1,1 1 0,-1-1-1,1 0 1,-1 1-1,1-1 1,-1 0-26,-8 43 1001,5-29-980,0 0-1,1 0 1,0 0-1,1 4-20,5 37 19,-3-39 26,1 1 0,-2 0 1,0-1-1,-1 4-45,0 32 70,-1 6 68,2-48-124,0 0-1,0-1 0,1 1 1,0 0-1,1-1 0,0 1 1,0-1-1,1 1 0,1 3-13,-4-7 23,0-1 0,0 0 0,-1 0 0,1 1 0,-1-1-1,0 0 1,0 0 0,0 2-23,-3 7 39,-7 106 131,3-65-68,2 1-1,1 31-101,4-76 8,0 0 0,-1-1-1,0 1 1,-1-1-1,1 1 1,-5 7-8,3-5 27,0 0 1,1 1-1,-2 6-27,1 10 2,-2 14-22,-2 0 1,-13 38 19,5-15 21,12-46 2,0 0 0,-6 13-23,5-19 19,-1-1 1,0 0 0,-1-1 0,0 0 0,-1 0 0,-1 0-1,1-1 1,-2 0 0,1-1 0,-1 0 0,-1 0-1,1-1 1,-1 0 0,-13 5-20,21-11-13,1 0 24,1-1 1,0 0-1,-1 0 1,0 0-1,1 0 1,-1-1-1,0 1 1,1 0-1,-1-1 1,0 1-1,0-1 1,1 1-1,-1-1 1,0 0-1,0 0 1,0 0-1,1 0 1,-1 0-1,0 0 1,0 0-1,0-1 1,0 1-1,1-1 1,-1 1-1,0-1 1,0 0-12,-61-17 136,59 15-141,-1 0 0,1 0-1,0-1 1,-1 1 0,2-1 0,-1 0 0,0 0 0,1 0 0,0 0 0,-1-2 5,4 6-1,0-1 1,0 1-1,0-1 1,0 1-1,0-1 1,0 1-1,0-1 1,0 1-1,0 0 1,0-1-1,0 1 1,1-1-1,-1 1 1,0 0-1,0-1 1,0 1-1,1-1 1,-1 1-1,0 0 0,0-1 1,1 1-1,-1 0 1,0-1-1,1 1 1,-1 0-1,1 0 1,-1-1-1,0 1 1,1 0 0,13-9-1,-11 7 1,0 1-2,1-1-1,-1 0 1,1 1 0,0 0-1,0-1 1,0 2 0,0-1-1,0 0 1,-1 1 0,1 0-1,0-1 1,0 2 0,0-1-1,4 1 3,10 2-28,0 0-1,13 6 29,-12-4-14,-13-3 11,1 0 1,-1-1-1,0 1 1,0-1-1,1 0 1,-1-1-1,1 0 1,-1 0-1,0 0 1,1-1-1,-1 0 1,0 0-1,1-1 1,-1 1-1,0-1 1,3-2 2,-1 0-12,0-1 0,0 0 0,0 0 0,-1-1 0,0 0-1,0 0 1,0-1 0,-1 1 0,0-2 0,0 1 0,-1-1 0,2-2 12,9-19-117,0-1 1,9-26 116,-2 3-44,-10 29 36,-9 16-4,1 0 0,-1 0 0,0-1 0,-1 0 1,0 1-1,0-1 0,-1 0 0,0 0 0,0-1 0,-1 1 1,0-8 11,-5-60-157,4-1 1,3 0-1,4-4 157,-4 47-110,-1 0 0,-2 0 0,-1 1 0,-5-20 110,5 35 8,0 0-1,1 0 1,2-15-8,1-20 12,-2 7 19,1 31 16,-2-1 1,0 1-1,-1 0 1,0 0-1,-1 0 1,-1 0-1,-1 0 0,-1-3-47,3 11 121,1 7-118,1 0 0,0 0 0,0 0 0,0 0 0,0-1 0,-1 1 0,1 0 1,-1 0-1,1 0 0,0 0 0,-1 0 0,0 1 0,1-1 0,-1 0 0,0 0 0,1 0 0,-1 0 1,0 1-1,0-1 0,0 0 0,1 1 0,-1-1 0,0 0 0,-1 1-3,2 0-149,-11-6-1812,-11 0-4322,11 6-1200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3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84 126 8660,'4'-1'6249,"2"-6"-3495,-4 3-1680,-10 9 134,8-3-1182,-1-1-1,1 1 0,0 0 1,0-1-1,0 1 1,0-1-1,0 1 1,0 0-1,0-1 1,1 1-1,-1-1 1,0 1-1,1-1 0,-1 1 1,1 0-26,0 0 24,3 22 34,-1 1-1,-1-1 1,-1 1 0,-2-1 0,0 1 0,-5 23-58,3-17 17,0 0-1,2 0 1,3 29-17,2-42 51,-8-30-32,-2-4-66,2-1 0,0 1 0,1-1 0,0 0 0,1 0 0,1 0 0,1 0 0,1 0 0,0 0 47,3-18-128,2 0-1,1 0 0,10-27 129,-16 58-12,0 0 0,1 0 0,-1 0 0,1 0 0,0 0 0,0 1 0,0-1 0,1 0 0,0-1 12,0 3-9,-1 1 0,0-1 0,0 0 0,1 0 0,-1 1 1,1 0-1,-1-1 0,1 1 0,0 0 0,-1 0 0,1 0 0,0 1 0,2-1 9,0 0-2,-1 0-1,0 0 1,0 1-1,1 0 1,-1-1-1,0 2 1,1-1-1,-1 0 1,0 1-1,0 0 1,1 0-1,-1 0 1,0 1 0,0-1-1,0 1 1,0 0-1,0 0 1,-1 0-1,1 1 1,-1-1-1,1 1 1,-1 0-1,0 0 1,0 0-1,0 1 1,1 1 2,-2-2 8,0-1 1,1 0-1,-1 1 1,1-1-1,-1 0 1,1 0-1,-1-1 1,1 1-1,0 0 0,0-1 1,0 0-1,0 1-8,17 7 11,-19-8 2,1 1-1,0-1 1,-1 1-1,1 0 1,-1 0-1,0-1 1,1 1-1,-1 0 1,0 0-1,0 0 1,0 1-1,0-1 1,-1 0-1,1 0 1,0 2-13,6 39 90,-6-31-82,4 46 69,-4-40-60,0 0 0,1-1 0,1 1 0,1-1 0,3 8-17,-20-51 387,4 8-446,1 0 1,0 0-1,0-8 59,-15-75-231,11 43 33,-17-48 198,28 103-11,0 0 1,0 1 0,0-1-1,-1 0 1,1 1 0,-1-1-1,0 1 1,0-1 0,1 1-1,-2 0 1,1 0 0,0 0-1,0 0 1,-1 0 0,1 0-1,-1 1 1,1-1 0,-1 1-1,0 0 1,1-1 0,-1 1-1,0 1 1,0-1 0,0 0 0,0 1-1,0-1 1,-2 1 10,-7 0-12,1 0-1,-1 1 1,1 1 0,0-1 0,-1 2-1,-5 1 13,14-2 9,-1 0-1,1-1 1,-1 1-1,1 0 1,0 0-1,0 1 1,0-1-1,0 1 1,0-1 0,0 1-1,1 0 1,-1 0-1,1 0 1,0 1-1,0-1 1,0 0-1,0 1 1,1-1-1,-1 1 1,0 3-9,-3 9 50,0 1 1,2 0 0,0-1 0,0 2-51,2 2 53,1 0-1,1 0 1,1 0 0,0 0-1,1-1 1,5 13-53,-2-3-7,-3-17 19,1 0 0,0 1 0,5 9-12,3 6 39,-22-73-393,1-16 354,2 23-59,5 22 34,0 0 0,0-1 0,2 1 0,0 0 0,1-12 25,1 20-13,-1-1-1,1 1 1,0 0-1,1 0 1,0-1 0,0 2-1,1-1 1,0 0-1,0 1 1,1-1-1,3-2 14,-1 0-21,1 2-1,0-1 0,1 1 0,0 0 0,0 1 0,1 0 1,-1 0-1,2 1 0,-1 0 0,1 1 0,9-4 22,-19 9 3,1 0-1,-1 1 1,0-1 0,1 0-1,-1 0 1,0 1-1,1-1 1,-1 1-1,0-1 1,0 1 0,1-1-1,-1 1 1,0 0-1,0 0 1,0-1 0,0 1-1,0 0 1,0 0-1,0 0 1,0 0-1,0 0 1,0 1 0,-1-1-1,1 0 1,0 0-1,-1 0 1,1 1-3,20 40 126,-19-36-114,8 14 32,-1 0 0,-1 0 0,-1 1 0,-1 0 0,-1 1 0,-1-1 1,-1 1-1,1 21-44,-1 52 21,-3-95-27,-1 1 0,1-1 0,-1 0 0,1 0 0,-1 0 0,0 0 0,1 0 0,-1 0 0,1 0 0,-1 0-1,1-1 1,-1 1 0,0 0 0,1 0 0,-1 0 0,1-1 0,-1 1 0,1 0 0,-1-1 0,1 1 0,-1 0 0,1-1 0,-1 1 0,1 0 0,0-1 0,-1 1 0,1-1 0,0 1 0,-1-1 6,-19-17-60,9 4-81,2-1 0,0-1-1,0 0 1,2 0 0,0 0 0,-3-12 141,4 10-66,-1 1 1,0 0 0,-2 0 0,0 1 0,0 0 0,-3 0 65,7 10-6,0 1 0,0 0 0,-1 1 0,0-1 0,0 1 0,0 0-1,-1 1 1,1-1 0,-1 1 0,0 0 0,0 1 0,0 0 0,0 0 0,0 1 6,2-1 5,3 2 14,0-1 0,1 1 0,-1 0 0,0 0 0,0 0 0,1 0 0,-1 0-1,0 1 1,0-1 0,1 0 0,-1 1 0,0-1 0,1 1 0,-1 0 0,0-1 0,1 1 0,-1 0-1,1 0 1,-1 0 0,1 0 0,0 0 0,-1 0 0,1 1 0,0-1 0,0 0 0,0 1 0,0-1 0,0 1-1,0-1 1,0 1 0,1-1 0,-1 1 0,0 0 0,1-1-19,-4 9 85,0 1 0,1-1 0,0 0-1,0 1 1,2 0-85,-3 9 68,1 1-1,2 0 0,0 0 0,1 0 0,1 0 1,1 0-1,1 0 0,1-1 0,1 1 1,1 1-68,-4-15 149,1 0-1308,-9-13-3973,0-2-521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9796,'-4'-7'2156,"13"8"-892,26 10-174,-20-6-624,8 2-210,93 27 1087,74 36-1343,-153-54 24,-1 2 0,-1 1 1,-1 2-1,-1 1 0,0 1 1,-2 2-1,2 5-24,1 3 53,-2 3-1,-1 1 1,-3 1 0,0 1-1,-3 1 1,1 7-53,3 8 70,-3 2 1,-3 0-1,-2 2 1,6 29-71,-18-47-103,-1 1 0,-1 0 1,-3 0-1,-1 1 1,-3-1-1,-1 1 1,-2-1-1,-2 0 0,-1 0 1,-3 0-1,-1-1 1,-2-1-1,-2 1 1,-2-2-1,-1 0 0,-2-1 1,-2-1-1,-5 5 103,13-23-910,-1-1 0,0 0 0,-1-1 0,-1-1-1,-1 0 1,-10 6 910,-34 22-7766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1625 121 6019,'-19'-14'3176,"18"14"-3080,-1-1 1,0 0 0,0 0 0,1 0-1,-1-1 1,0 1 0,1 0 0,0 0-1,-1-1 1,1 1 0,0-1 0,-1 0-1,1 1 1,0-1 0,0 0 0,0 1-1,1-1 1,-1 0 0,0 0 0,1 0-1,-1 0 1,1 0 0,-1 0 0,1 0-1,0-1-96,-5-21 460,5 23-375,-1 0 0,1 0 0,0 1 0,-1-1 0,1 0 0,-1 0 0,1 1 0,-1-1 0,1 0 0,-1 1-1,0-1 1,1 0 0,-1 1 0,0-1 0,1 1 0,-1-1 0,0 1 0,0-1 0,1 1 0,-1 0 0,0-1 0,0 1-1,0 0 1,0 0 0,0 0 0,0-1-85,1 1 470,-7-20 640,12 14-418,-8 6-113,3 0-502,-1 0-1,1 0 1,-1 0 0,1 1 0,-1-1 0,0 0 0,1 1 0,0-1 0,-1 0 0,1 1 0,-1-1 0,1 1 0,-1-1-1,1 1 1,0-1 0,-1 1 0,1-1 0,0 1 0,0-1 0,-1 1-77,-52 39 165,-9 17 67,2 3 0,-12 20-232,51-57 65,-1-1 0,-1-1 0,-1-1-1,-13 7-64,2 1 107,21-16-76,0-1-1,0 0 0,-12 5-30,19-11 4,1 0-1,-1 1 1,1-1 0,1 1 0,-1 1 0,1-1 0,0 1 0,0 0 0,-2 6-4,-15 19-6,-10 9 26,-116 140-3,84-117 3,45-47-18,1 1 1,0 1-1,-13 20-2,15-19-14,0 0 0,-9 6 14,-2 3 4,-97 119 92,93-119-63,22-21-29,1 0-1,0 0 0,-6 8-3,5-5 25,0-1 1,-1 0 0,0-1-1,-2 1-25,1-1 44,1 0 0,0 1 0,1-1-1,-1 4-43,-17 21 24,-2 0 0,-1-2 0,-15 12-24,-29 26 19,21-11-142,52-58 126,0 0 0,0 0-1,0 0 1,0 0 0,0 0-1,0 0 1,0 0 0,1 0-1,-1 1 1,0-1 0,1 0-1,-1 0 1,1 1 0,-1-1-1,1 0 1,-1 1 0,1 0-3,-1-1 37,-1-2-2,1 0 283,3 1-457,1 1-5480,6 1-32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2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1209 9364,'53'-9'1228,"-30"4"-412,1 1 0,-1 1 1,16 0-817,52 2 944,0-3 1,90-18-945,155-31 149,-183 29-109,-137 22 93,0 0 1,1-1-1,-1-1 1,-1-1-1,1 0 0,7-5-133,12-4 315,103-42 169,96-35-196,-179 73-273,1 2 0,1 3-1,20-1-14,-5 4 18,140-23 61,-4-4 206,35 5-285,-175 21 403,0-3-1,13-7-402,68-13 81,344-67-23,-378 77-34,-49 12 4,0-4 0,11-6-28,8-5-9,0 5-1,21-1 10,175-20-15,-256 38 39,-1-2 1,-1 0 0,1-1-1,-1-2 1,-1 0 0,0-1-1,6-5-24,49-23 55,-7 11-2,1 4 1,63-12-54,-1 0 79,-102 26-96,2 1 0,-1 1 0,1 2 0,0 1 0,17 1 17,-38 3 26,0-1 1,0 0-1,0 0 0,-1-1 1,1-1-1,-1 0 1,6-3-27,34-10-30,-27 10-71,0 2 0,0 0 0,1 2 0,0 0 0,0 2 0,6 1 101,-30 0 27,-1 0-1,1 0 1,0 0-1,0 0 1,0 0-1,0 0 1,-1 0 0,1 0-1,0 1 1,0-1-1,0 0 1,-1 0-1,1 1 1,0-1 0,0 1-1,-1-1 1,1 1-1,0-1 1,-1 1-1,1-1 1,-1 1 0,1-1-1,0 1 1,-1 0-27,13 34 707,1-3-515,11 51-85,31 105 1464,23 154-1571,-11 94 565,-57-360-485,4 0-1,3 0 1,4-2-1,8 15-79,-6-15 359,1 18-359,-11-39 149,2-1 0,1 0 0,14 22-149,4-8 161,30 39-161,18 32 190,-69-110-101,0 2 0,-2 0 0,-2 0 0,1 4-89,76 327 675,-66-294-409,5 7-266,-8-25 217,-3 1-1,9 43-216,-21-84 10,-64 0 372,-73-3-296,62-4-128,0 4 0,-58 11 42,75-6-32,-100 20-85,-65-1 117,-76 1-133,203-18 113,1 4 0,1 5 1,-24 10 19,36-10 42,0-4 0,-1-3 0,-1-3 1,0-5-1,-57-2-42,83-2-18,0 2 0,1 2 0,-42 12 18,-155 47 151,230-59-131,-72 20-49,-116 35-75,121-35 93,0-3 0,-6-3 11,57-12-191,1 2 0,-23 11 191,20-8 25,26-8-19,-21 6 13,0 0 1,-1-2-1,-15 1-19,-173 31-642,98-16 590,-5-5 52,95-14-79,-23 7 79,16-3-92,-18 5-521,-24 11 613,30-8-32,-51 9 32,53-18 22,-80 18 84,107-19-206,1 1 0,1 1 0,0 1 0,-7 5 100,2-1 12,-1-1 0,-9 2-12,2-5 50,0-2 0,0-2 0,-10 0-50,-7 2 4,20-1-67,27-5 64,-1-2 0,1 1 1,0-1-1,-1 0 0,1 0 0,-4 0-1,-2 2 44,11-2-47,0-1 0,0 0 0,0 1 0,0-1 0,1 0 0,-1 1 0,0-1 0,0 0 0,0 0 0,0 0 0,0 0 0,0 0 0,0 0 0,0 0 0,0 0 0,0 0 0,0 0 0,1-1 0,-2 1 3,-22-6-32,20 6 40,0-1-1,0 0 1,0 0 0,0 0-1,0-1 1,0 1 0,0-1-1,0 0-7,-13-9 6,2 3 54,0-1 0,-10-9-60,21 15 11,0-1 0,1 1 1,-1-1-1,1 0 0,0 0 0,0 0 0,0 0 0,0-1 0,1 1 0,-1-1 1,1-1-12,-1 1 9,1 0 0,-1 0 0,0 0 1,0 0-1,-1 1 0,0-1 0,1 1 0,-1 0 1,-1 0-1,1 0 0,-1 1 0,1-1 1,-3 0-10,5 2 6,1 1 0,-1-1 0,1 1 0,0-1 1,0 1-1,0-1 0,0 0 0,0 0 1,0 1-1,0-1 0,1 0 0,-1 0 0,1 0 1,-1 0-1,1 0 0,0 0 0,-1 0 1,1 0-1,1-2-6,2-46-25,-1 33 46,-1-20-27,-2-1 0,-2 1 0,-1 0 0,-2 0 0,-2 0 0,-1 1 0,-2 0 0,-5-10 6,-1 8-23,-1 0 0,-1 2 0,-3 0-1,-18-23 24,15 22-100,2 0-1,1-1 0,-16-38 101,5-26-130,23 68 110,-1 0 1,-2 0-1,-8-13 20,-9-17 21,2-1 1,4-1-1,-7-31-21,24 68 17,1-1 0,-1-25-17,3 18 14,-8-28-14,4 33 1,5 14 10,-2 0 0,1 1 0,-2-1 0,-1 1 0,0 0 0,-7-11-11,-16-32 63,10 16-43,2 13 32,-2 1 1,-7-7-53,-18-28 177,38 52-153,0-1-1,1 1 1,-3-11-24,-3-7 20,-70-157-73,77 174 48,1 1 0,0-1 1,1 0-1,1 0 1,0 0-1,1-2 5,-9-54-12,0 9 80,8 44-35,-1-1 0,0 0 1,-2-2-34,4 19 8,0 0 0,1-1 1,-1 1-1,0 0 0,0 0 1,0 0-1,0 0 0,0 0 0,0 0 1,0 0-1,0 0 0,0 0 1,0 0-1,-1 0-8,-1-2 33,3 3-84,0 0 0,0 1 0,-1-1 0,1 0 1,0 0-1,0 0 0,0 0 0,0 0 0,0 0 0,0 0 0,0 1 0,-1-1 0,1 0 0,0 0 0,0 0 1,0 0-1,0 0 0,0 0 0,0 0 0,-1 0 0,1 0 0,0 0 0,0 0 0,0 0 0,0 0 0,-1 0 1,1 0-1,0 0 0,0 0 0,0 0 0,0 0 0,0 0 0,-1 0 0,1 0 0,0 0 0,0 0 0,0 0 1,0 0-1,0 0 0,-1-1 0,1 1 0,0 0 0,0 0 0,0 0 0,0 0 0,0 0 0,0 0 1,0 0-1,0-1 0,-1 1 0,1 0 0,0 0 0,0 0 0,0 0 0,0 0 0,0-1 0,0 1 0,0 0 1,0 0-1,0 0 0,0 0 51,-2-5-4682,2-1-5507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3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 7988,'0'0'136,"1"-1"-1,0 1 1,-1 0 0,1 0 0,0-1 0,-1 1 0,1 0 0,-1-1-1,1 1 1,0 0 0,-1-1 0,1 1 0,-1-1 0,1 1 0,-1-1-1,0 1 1,1-1 0,-1 1 0,1-1 0,-1 0 0,0 1 0,0-1-1,1 1 1,-1-1 0,0 0 0,0 1 0,0-1 0,0 0 0,1 1-1,-1-1 1,0 0 0,0 1 0,0-1 0,-1 0 0,1 1 0,0-1-1,0 0 1,0 1 0,0-1 0,-1 0 0,1 1 0,0-1 0,-1 0-1,1 1 1,0-1 0,-1 1 0,1-1 0,-1 1 0,1-1 0,-1 1-1,1-1-135,-3-4 726,-8 55 981,5 7-934,2 49-773,5-82 76,1 0 0,1-1 0,1 1 0,0-1 0,9 22-76,19 52 95,9 24 87,12 70-182,12 110 342,-15-10-88,-35-179 315,6 0 0,27 83-569,8-40 487,23 34-487,-4-10 194,-25-42-162,-5 2 0,-7 3 0,-6 0-32,-21-73 31,-4 0 0,-3 1 0,-5 65-31,3 54-27,8-94 116,3-1 0,23 76-89,-10-52-12,-16-49 66,-3 1 0,-3 0-1,-3-1 1,-4 16-54,1 21 241,6 27-241,8 15 209,10 14-209,-10-97 74,2-1-1,3-1 1,20 46-74,-13-43 25,-3 1 0,-2 1 1,-4 1-1,-1 9-25,46 278 45,-2 76-10,-40-317 44,5 0 0,5-2 0,19 41-79,2-6 78,-9-33 111,-6 2 1,10 66-190,-28-99 57,4-2 0,3 0 1,4-1-1,23 44-57,-43-108-616,0 0 0,-2 1-1,3 9 617,-8-24-2553,-3-5-3383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0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57 14279,'-12'-5'432,"-1"-1"0,1-1 0,-10-6-432,-22-12 1724,43 25-1724,0-1 1,0 1 0,0 0 0,0 0 0,0 1 0,0-1-1,0 0 1,0 0 0,0 0 0,0 1 0,0-1 0,1 0 0,-1 1-1,0-1 1,0 1 0,0-1 0,0 1 0,1-1 0,-1 1-1,0 0 1,1-1 0,-1 1 0,0 0 0,1-1 0,-1 1-1,1 0 1,-1 0-1,-9 9 23,-174 130 38,6 9-61,170-142-11,5-5-3,1-1-1,-1 1 1,1 1-1,0-1 1,0 0-1,-1 0 1,2 1-1,-1-1 0,0 1 1,0 0-1,1 0 1,-1-1-1,0 4 15,2-5-1,0-1 1,0 0-1,0 1 0,0-1 0,0 1 1,0-1-1,0 1 0,0-1 0,1 1 1,-1-1-1,0 0 0,0 1 0,0-1 1,1 1-1,-1-1 0,0 0 0,0 1 1,1-1-1,-1 0 0,0 1 0,1-1 1,-1 0-1,0 1 0,1-1 0,-1 0 1,0 0-1,1 1 0,-1-1 0,1 0 1,-1 0-1,1 0 0,-1 0 0,0 0 1,1 1-1,-1-1 0,1 0 0,0 0 1,21 0 18,-18 0-16,122-11 63,-65 5-72,-1 2 1,13 3 6,-55 1-6,0 1-1,0 1 1,-1 1 0,1 1-1,-1 0 1,0 1 0,0 1-1,-1 0 1,11 7 6,-24-12 0,1 1 0,-1 0 0,0 0 0,0 0 0,0 1 0,0-1 0,0 1 0,0-1 0,0 1 0,-1 0 0,0 0 0,1 0 0,-1 1 1,0-1-1,-1 0 0,1 1 0,-1 0-1,0 0 0,-1-1 0,1 1 1,-1 0-1,0-1 0,0 1 1,0 0-1,-1 0 0,1-1 0,-1 1 1,0 0-1,0-1 0,0 1 1,0-1-1,-1 1 0,0 1 1,-8 14 41,-1 0 1,-1-1-1,0 0 0,-1-1 1,-1 0-1,-1-1 0,0-1 1,-1 0-1,-1-1 0,0-1 0,-19 11-41,-2-1 2,-1-1 0,-2-2 0,0-2 0,-1-1 0,-10 0-2,50-16-98,-25 5-72,27-6 100,-1 1 0,1-1 0,0 0 0,-1 0 0,1 0 0,0 0 0,-1 0 0,1 0 0,0 0 0,-1 0 0,1 0 0,0 0 0,-1 0 0,1 0 0,-1 0 0,1 0 0,0 0 1,-1 0-1,1 0 0,0 0 0,-1 0 0,1 0 0,0-1 0,-1 1 0,1 0 0,0 0 0,-1 0 0,1-1 0,0 1 0,0 0 0,-1 0 0,1-1 0,0 1 0,0 0 0,-1-1 0,1 1 1,0 0-1,0-1 0,0 1 0,0 0 0,0-1 0,-1 1 0,1 0 0,0-1 0,0 1 0,0-1 0,0 1 0,0 0 0,0-1 0,0 1 0,0 0 0,0-1 0,1 1 0,-1 0 0,0-1 1,0 1 68,8-19-4942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0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 10629,'-1'-2'319,"0"0"1,0 0 0,0 0-1,0 0 1,0 0 0,-1 0-1,1 0 1,-1 0-1,1 1 1,-1-1 0,0 0-1,0 1 1,0 0-1,0-1 1,0 1 0,0 0-1,0 0 1,0 0 0,0 0-1,-2 0-319,5 3 62,1 1 0,-1-1-1,0 0 1,0 1 0,0-1-1,-1 1 1,1-1 0,-1 1-1,1-1 1,-1 1 0,0-1 0,0 3-62,1 2 185,8 72 1044,-1 58-1229,-2-20 182,54 469 21,-60-580-224,3 12-125,0 0 1,0 0 0,2 0 0,0 0 0,6 10 145,-7-22-804,-2-9-210,-1-12-1319,-1-10-2421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0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87 247 16023,'-13'2'340,"-26"3"358,37-5-672,0 1 0,-1-1 0,1 0 0,0 0-1,-1-1 1,1 1 0,0 0 0,0-1 0,-1 0 0,1 1 0,0-1-1,0 0 1,-1 0-26,3 0 2,-1 1 0,1 0 0,0 0 0,0 0 0,0 0 0,0-1 0,-1 1 0,1 0 0,0 0 0,0 0 0,0-1-1,0 1 1,0 0 0,0 0 0,0-1 0,0 1 0,0 0 0,0 0 0,0-1 0,0 1 0,0 0 0,0 0 0,0 0 0,0-1 0,0 1 0,0 0-1,0 0 1,0-1 0,0 1 0,0 0 0,0 0 0,0-1 0,0 1 0,0 0 0,1 0 0,-1 0 0,0-1 0,0 1 0,0 0 0,0 0-1,1 0 1,-1 0 0,0 0 0,0-1 0,0 1 0,1 0 0,-1 0 0,0 0 0,0 0 0,0 0 0,1 0 0,-1 0-2,16-8 211,40-9 444,14-1-655,18-5 92,149-49-41,59-16-1179,-281 84 998,-10 2 16,0 1-1,0-1 1,0 1-1,0 0 0,0 0 1,0 1-1,1-1 1,-1 1-1,5 1 115,-9-1-24,-1 0-1,1 0 1,-1 0 0,0 0-1,1 0 1,-1 0-1,0 1 1,1-1 0,-1 0-1,0 0 1,1 0-1,-1 1 1,0-1 0,1 0-1,-1 0 1,0 1-1,0-1 1,1 0 0,-1 0-1,0 1 1,0-1-1,1 0 1,-1 1 0,0-1-1,0 0 1,0 1-1,0-1 1,0 0 0,0 1-1,1-1 1,-1 1-1,0-1 1,0 0 0,0 1-1,0-1 1,0 1-1,0-1 1,-1 0 0,1 1-1,0-1 1,0 0-1,0 1 1,0-1 0,0 0-1,0 1 1,-1-1-1,1 0 1,0 1 0,0-1-1,0 0 1,-1 1 24,-14 18-1083,13-17 726,-19 22-2465,-11 2-1407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0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447 157 12022,'2'-4'166,"0"0"1,0 0 0,-1-1-1,0 1 1,0-1 0,0 1 0,0-1-1,-1 0 1,0 1 0,0-1 0,0 1-1,0-1 1,-1 0 0,0 1 0,0-1-1,0 1 1,0-1 0,-1 1 0,1 0-1,-1 0 1,-1-1 0,1 1 0,0 1-1,-1-1 1,0 0 0,0 1 0,0-1-1,-2-1-166,1 1 38,0 1 0,0 0 0,0 0 0,0 1 0,0-1 0,-1 1 0,1 0-1,-1 0 1,1 0 0,-1 1 0,0 0 0,1 0 0,-1 0 0,0 0 0,0 1-1,0 0 1,0 0 0,0 0 0,0 0 0,1 1 0,-3 0-38,-9 2 7,-1 1 1,1 0-1,0 1 0,0 1 1,-8 4-8,7-2 13,1 1 1,0 1-1,0 0 1,1 1 0,1 0-1,0 1 1,0 1-1,1 0 1,-10 15-14,16-19 0,1-1 0,-1 1 0,2 1 1,0-1-1,0 1 0,0 0 0,1 0 0,1 1 1,0-1-1,0 1 0,1-1 0,0 1 0,1 0 1,0 0-1,1 0 0,0 0 0,2 6 0,-1-10-13,0-1-1,1 1 1,-1-1 0,2 0-1,-1 0 1,1 0-1,-1 0 1,2 0 0,-1-1-1,1 1 1,-1-1 0,1 0-1,1 0 1,-1 0 0,1-1-1,0 1 1,0-1-1,0 0 1,1-1 0,-1 1-1,1-1 1,0 0 0,0 0-1,4 0 14,-1 0-31,1 0 0,-1-1-1,1-1 1,0 1 0,-1-2-1,1 1 1,0-1 0,0-1-1,-1 0 1,1 0 0,0-1 0,-1 0-1,1 0 1,-1-1 0,0-1-1,2 0 32,0-2 14,1 0-1,-1-1 0,-1 0 0,1-1 1,-2 0-1,1-1 0,-1 0 1,0 0-1,-1-1 0,0 0 0,0-1 1,-1 0-1,-1 0 0,0 0 0,0-1 1,1-5-14,0 0 72,-1-1 1,-1 0 0,-1 1-1,-1-2 1,0 1-1,-1 0 1,-1-1 0,-1 1-1,0 0 1,-2-1 0,-1-4-74,-7-34 727,26 99-254,-7-19-281,0 1 0,0 5-191,-2 15 41,-2 1 1,-1-1 0,-3 1-1,-2 0 1,-2 13-42,1-11-40,1-36-96,1 1 0,1-1 1,0 0-1,0 0 0,2 7 136,-3-16-62,1-1 1,-1 1-1,0-1 0,1 1 0,-1-1 0,0 1 1,1-1-1,0 0 0,-1 1 0,1-1 0,0 0 1,0 0-1,0 0 0,0 1 0,0-1 0,0 0 1,0 0-1,0 0 0,0 0 0,0-1 0,0 1 1,1 0-1,-1 0 0,0-1 0,1 1 0,-1-1 1,1 1-1,-1-1 0,0 1 0,1-1 0,-1 0 1,1 0-1,-1 0 0,1 0 0,-1 0 0,1 0 1,-1 0-1,1 0 0,-1-1 0,1 1 0,-1-1 1,0 1-1,1-1 0,-1 1 0,0-1 0,1 0 62,32-20-3591,8-13-1710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0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32 14743,'-46'-30'1360,"46"30"-1346,0 0-1,-1 0 0,1 0 1,0 0-1,0 0 0,0 0 0,0-1 1,0 1-1,-1 0 0,1 0 1,0 0-1,0 0 0,0 0 1,0 0-1,-1 0 0,1 0 0,0 0 1,0 0-1,0 0 0,0 0 1,-1 0-1,1 0 0,0 0 0,0 0 1,0 0-1,-1 0 0,1 0 1,0 0-1,0 0 0,0 0 1,0 1-1,-1-1 0,1 0 0,0 0 1,0 0-1,0 0 0,0 0 1,0 0-1,0 0 0,-1 1 1,1-1-1,0 0 0,0 0 0,0 0 1,0 0-1,0 1 0,0-1 1,0 0-1,0 0 0,0 0 0,0 0 1,0 1-1,0-1 0,0 0 1,0 0-1,0 0 0,0 0 1,0 1-1,0-1 0,0 0 0,0 0 1,0 0-1,0 0 0,0 1 1,0-1-1,0 0 0,0 0-13,5 19 546,-3-13-313,33 123 425,-6 2-1,-6 1 0,-1 38-657,-18-69 204,-4 0-204,0-15 127,8 57-127,-7-131-5,1 0 0,0-1 1,1 1-1,0-1 0,1 0 1,0 0-1,1 1 5,-4-10-45,0 1 1,0-1-1,1 0 1,-1 0-1,0 0 1,1 0-1,-1 0 1,1 0-1,-1-1 1,1 1-1,0 0 1,0-1-1,0 0 1,0 1-1,0-1 1,0 0-1,0 0 1,0 0-1,1 0 1,-1 0-1,0 0 1,1-1-1,-1 1 1,0-1-1,1 0 1,-1 0-1,1 0 1,-1 0-1,0 0 1,1 0-1,-1 0 0,1-1 1,-1 1-1,0-1 1,1 0-1,1-1 45,6-3-763,-1 0-1,0-1 0,0 0 1,-1-1-1,0 1 0,0-2 1,0 1-1,2-4 764,34-37-5752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0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111 341 5907,'-64'18'11173,"27"-12"-11173,27-21-176,30-16 176,24-11 448,16-3-176,17-3-128,20-3-144,10 6 0,-4 6-608,-12 9-1281,-18 15-2385,-23 12-1761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0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85 332 16375,'-26'21'1182,"28"-22"-1146,-1 0 0,0 0 0,1 0-1,-1 1 1,1-1 0,-1 0 0,1 1-1,-1-1 1,1 1 0,-1 0 0,1-1-1,0 1 1,0 0-36,12-3 160,78-23-344,-2-5-1,-1-4 1,-1-3 0,5-8 184,-93 46 0,24-13-53,-1-2 0,0 0 53,-17 11 1,0 0-1,-1-1 1,0 0 0,0 0 0,0 0 0,-1 0-1,1-1 1,-1 0 0,0 0 0,0-1-1,-3 5 14,-1 1 0,1 0 0,0-1 0,-1 1 0,1-1 0,-1 1 0,1-1 0,-1 1 0,0-1 0,0 1 0,1-1 0,-1 1 0,0-1 0,0 0 0,-1 1 0,1-1 0,0 1 0,-1-1 0,1 1 0,0-1 0,-1 1 0,0 0 0,1-1 0,-1 1 0,0-1 0,0 1 0,0 0 0,0 0 0,0-1 0,0 1 0,0 0 0,0 0 0,0 0 0,0 0 0,-1 0 0,0 0-14,-3-1 31,1-1 0,-1 2 0,0-1 1,0 0-1,0 1 0,0 0 0,-1 0 1,1 1-1,0-1 0,-4 1-31,-8 1 52,0 1 1,0 0-1,0 1 1,1 1-1,-1 1 1,1 0-1,0 1 1,-6 4-53,-15 7 333,1 3 0,-32 23-333,29-16 167,1 1 1,2 2-1,-14 15-167,33-27 19,0 0 0,2 1 0,0 1 0,1 0 0,0 1 0,2 1 0,-4 10-19,12-25 9,1 1-1,1 0 1,-1-1 0,1 1 0,1 0 0,-1 0-1,1 0 1,1 0 0,-1 0 0,1 1-1,1 1-8,0-6 6,0 1 0,0-1 0,0 1-1,0-1 1,1 1 0,0-1-1,0 0 1,0 0 0,0 0 0,1 0-1,0 0 1,-1-1 0,1 1-1,1-1 1,-1 0 0,0 0-1,1 0 1,0 0 0,-1 0 0,2 0-6,4 1-2,0 1 0,1-1 0,-1 0 0,1-1 1,0 0-1,0 0 0,8 0 2,9 1-30,0-2 1,13-1 29,15-2-11,0-3 1,-1-2 0,1-3 0,22-7 10,211-66 43,172-70-43,-423 141-2,-34 12-37,-6 2 6,-12 4-58,-107 49-1968,40-18-2789,26-13-1574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 7924,'-67'-13'7966,"63"11"-6155,-1 0 132,0 11-1717,1 9-176,0 1 0,1 0 0,0-1 0,2 1-1,0 0 1,1 0 0,1 0 0,3 13-50,4 21 53,3 0 0,9 21-53,15 50 32,6 17-2412,15 110 2380,-54-240-283,8 43-1322,2-20-2566,-5-25 47,0-10-1207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0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9188,'0'-4'539,"0"0"1,1 1-1,-1-1 0,1 0 0,0 0 0,0 0 0,0 1 0,0-1 1,1 0-1,-1 1 0,3-4-539,17 81 3012,37 274-1729,-23-119-659,-14-103-277,26 136 30,17 82 399,1 144-776,-49-328 119,79 633 480,-63-588-245,3 163-354,-12 349 374,-13-408-542,-12-281-186,-1-14-1049,3-14 1316,0 0-1,0 0 1,0 0-1,0 0 1,0 1-1,0-1 1,0 0-1,0 0 1,0 0-1,-1 0 1,1 0-1,0 0 1,0 1-1,0-1 1,0 0-1,0 0 1,0 0-1,0 0 0,0 0 1,-1 0-1,1 0 1,0 0-1,0 0 1,0 0-1,0 1 1,0-1-1,0 0 1,-1 0-1,1 0 1,0 0-1,0 0 1,0 0-1,0 0 1,0 0-1,-1 0 1,1 0-1,0 0 1,0 0-1,0 0 1,0 0-1,0 0 1,-1 0-1,1 0 1,0-1-1,0 1 1,0 0-1,0 0 1,0 0-1,0 0 1,-1 0-1,1 0 1,0 0 87,-9-13-7561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0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12 644 10229,'-3'1'77,"-6"2"5099,12-10-854,-1 4-4215,1 0 0,0 1 0,0-1 1,1 1-1,-1 0 0,0 0 0,3-1-107,-2 1 61,35-17 0,1 1 0,1 1 1,1 3-1,0 1 0,5 1-61,224-38 63,-185 36 5,362-78 50,-170 31-169,15 11 51,555-20 19,-705 61-1,653 1-15,-690 10 16,60-4 33,20-9-52,163-24-46,-332 33 34,251-18 7,-129 12-28,0-6-1,10-8 34,-77 8 12,126-22 22,-158 31-169,0 2-1,0 1 1,37 4 135,-50 0-9,-1-2 0,3-1 9,31 1-17,-40 5-155,-20-5 170,0 0 0,1 0 0,-1 0-1,0 0 1,1 0 0,-1 0 0,0 0 0,1 0 0,-1 0 0,0 0 0,0 0 0,1 1 0,-1-1 0,0 0-1,0 0 1,1 0 0,-1 1 0,0-1 0,0 0 0,1 0 0,-1 0 0,0 1 0,0-1 0,0 0 0,0 1-1,1-1 1,-1 0 0,0 0 0,0 1 0,0-1 0,0 0 0,0 1 0,0-1 0,0 0 0,0 1-1,0-1 1,0 0 0,0 0 0,0 1 0,0-1 0,0 0 0,0 1 0,0-1 0,0 0 0,0 1 0,-1-1-1,1 0 1,0 0 0,0 1 0,0-1 0,0 0 0,-1 0 0,1 1 0,0-1 0,0 0 0,0 0 0,-1 0-1,1 1 1,0-1 2,-2 2 8,1-1-1,0 1 0,0 0 0,1 0 1,-1 0-1,0 0 0,1 0 0,-1 0 1,1 0-1,-1 0 0,1 0 0,0 0 1,0 0-8,-1 31 30,1-32-27,0 95 368,4-1 0,13 64-371,9-20 381,20 54-381,51 134 353,-27-91-188,131 626 878,-124-411-877,6 265-166,-65-542 4,7-2 0,12 15-4,-33-163-22,-1 0 0,0 0 0,-2 0 0,-2 15 22,-9 98-123,6-107 80,4-26 90,0-1-216,0 0 1,-1 1-1,1-1 1,-1 0-1,0 1 1,1-1 0,-2 0-1,1 0 1,-1 2 168,1-4-291,0 0 1,1-1 0,-1 1 0,0 0 0,0-1 0,0 1 0,0 0 0,0-1-1,0 0 1,0 1 0,0-1 0,0 0 0,0 1 0,0-1 0,-1 0 0,1 0 0,0 0-1,0 0 1,0 0 0,0 0 0,0 0 0,0 0 0,-1 0 0,1-1 0,0 1-1,0 0 1,0-1 0,0 1 0,0-1 0,0 1 0,0-1 290,-24-9-9525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116 695 8580,'-37'32'4824,"18"-17"-4263,0 2 1,-12 15-562,30-31 40,0-1 0,0 1 0,0 0 0,0 0 1,1 0-1,-1 1 0,1-1 0,-1 0 1,1 0-1,-1 0 0,1 0 0,-1 1 0,1-1 1,0 1-41,0-2 37,0 1 0,0-1 1,0 1-1,0-1 1,0 0-1,0 1 1,1-1-1,-1 1 1,0-1-1,0 1 1,0-1-1,1 0 0,-1 1 1,0-1-1,1 1 1,-1-1-1,0 0 1,1 1-1,-1-1 1,0 0-1,1 0 0,-1 1 1,1-1-1,-1 0 1,1 0-38,3 2 185,0-1 1,1 0 0,-1 0-1,0 0 1,1-1 0,-1 1-1,5-1-185,28 0 413,-1-2 0,1-1 0,14-5-413,114-25 243,-98 19-175,366-78 249,1147-224-220,-947 221 111,92 20-208,208-39 52,-878 106-32,514-52 1170,-563 60-1205,6-3-341,-12 2-418,-13 11-9334,13-5 6493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1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30 803 10197,'-4'1'586,"2"1"-362,0-1-1,-1 0 1,1-1-1,0 1 1,-1 0 0,1-1-1,0 1 1,-1-1-1,-2 1-223,37 8 2185,5-3-1240,-1-2-1,35 0-944,-30-6 360,-1-1 0,3-2-360,224-32 585,-173 22 142,0-4-727,-56 11 148,179-35 81,1426-245-146,-1063 196-30,200-74-53,-668 140 50,-46 13-76,-2-4 0,34-14 26,-89 25-150,-9 6 147,1-1 0,0 1 0,-1-1 0,1 1 0,0 0 1,0-1-1,-1 1 0,1 0 0,0-1 0,0 1 0,-1 0 0,1 0 0,0 0 0,0 0 1,0 0-1,0 0 0,0 0 0,-1 0 0,1 0 0,0 0 0,0 0 0,0 0 0,0 1 3,104-6 75,0-4 0,13-8-75,24-1 40,-139 18-38,6-2 33,-9 2-34,0 0 0,0 0 0,0 0 0,0 0 0,0 0 0,0 0 0,0 0 1,1 0-1,-1 0 0,0 0 0,0 0 0,0 0 0,0 0 0,0 0 0,0 0 1,0 0-1,0 0 0,0 0 0,0-1 0,0 1 0,0 0 0,0 0 1,1 0-1,-1 0 0,0 0 0,0 0 0,0 0 0,0 0 0,0 0 0,0 0 1,0-1-1,0 1 0,0 0 0,0 0 0,0 0 0,0 0 0,0 0 0,0 0 1,0 0-1,0 0 0,0-1 0,0 1 0,0 0 0,0 0 0,-1 0 0,1 0 1,0 0-1,0 0 0,0 0 0,0 0 0,0 0 0,0 0 0,0 0 1,0-1-1,0 1 0,0 0 0,0 0 0,0 0 0,-1 0 0,1 0 0,0 0 1,0 0-2,-6 2 155,4-2-648,7-2-815,3 0 965,0 1 1,-1 0 0,1 0 0,0 1 0,-1 0 0,1 0 0,0 1 0,4 1 342,7-1-185,-4-1-53,14-1 190,-27 1-288,-1 0 0,0 1 0,1-1 0,-1 0 0,0 0 0,0 0-1,1 1 1,-1-1 0,0 1 0,0-1 0,0 1 0,1-1 0,-1 1-1,0 0 1,0 0 0,1 0 336,-1 5-6043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1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 11509,'-14'0'1851,"12"-1"-1795,0 1 0,0 0 0,0 0 0,0-1-1,0 1 1,0 0 0,0 1 0,0-1 0,0 0-1,0 0 1,0 1 0,0 0 0,0-1-1,0 1 1,0 0 0,0 0 0,0 0 0,1 0-1,-1 0 1,0 0 0,1 1 0,-1-1 0,1 0-1,-1 1 1,1-1 0,0 1 0,-1 0-1,1-1 1,0 1 0,0 0 0,0 0 0,0 1-56,-5 10 95,2-1 0,-1 1-1,2 0 1,-1 1 0,0 10-95,-5 73 298,4-28 45,-2-20-89,-3-1 1,-1-1-1,-2 1 1,-16 35-255,4-22-976,-8 8 976,-35 56-5818,57-106 407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1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11909,'1'-6'591,"0"2"-338,0-1 0,0 1 0,-1 0 0,1-1 0,-1 1 0,0-1 0,-1-2-253,1 7 12,0 0 1,0 0-1,0 0 1,0 0 0,0 0-1,0 0 1,0 0 0,0-1-1,0 1 1,0 0 0,0 0-1,0 0 1,1 0 0,-1 0-1,0 0 1,0 0-1,0 0 1,0 0 0,0 0-1,0 0 1,0-1 0,0 1-1,0 0 1,0 0 0,1 0-1,-1 0 1,0 0 0,0 0-1,0 0 1,0 0-1,0 0 1,0 0 0,0 0-1,0 0 1,1 0 0,-1 0-1,0 0 1,0 0 0,0 0-1,0 0 1,0 0-1,0 0 1,0 0 0,0 0-1,0 0 1,1 1 0,-1-1-1,0 0 1,0 0 0,0 0-1,0 0 1,0 0 0,0 0-1,0 0 1,0 0-1,0 0 1,0 0 0,0 0-1,0 0 1,0 1 0,1-1-13,11 8 720,12 11 102,4 5-669,49 41 461,52 58-614,-107-98-58,0 0 1,-1 1-1,-2 2 0,-1 0 0,-1 1 0,-2 0 0,5 13 58,-15-27-417,0-1-1,-1 0 1,0 1 0,-1 0-1,-1 4 418,-1-11-724,0 0 0,-1-1 0,-1 1-1,1 0 1,-1 0 0,-2 6 724,-5 11-3903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1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12630,'3'0'1136,"11"-6"-1104,9-6 0,7-6-32,14-1 48,19-5-48,7 0-16,10 0-240,4 0-1905,-1 3-2977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 15127,'-3'-2'374,"-2"-1"159,0-1-1,0 1 0,0 1 1,0-1-1,-3 0-532,10 6 183,-1 1 0,1 0 0,-1-1 0,1 0 0,0 1 0,0-1 0,1 1-183,23 32 151,-2 1 1,-1 1 0,-3 1 0,13 33-152,-23-47-317,-1 0 1,-1 0-1,-2 1 0,0 0 1,-2 1-1,-1-1 0,-1 1 0,-1 16 317,-2-33-1234,0 1 0,0-1 0,-1 1 0,0-1 0,-1 1 1234,-4 6-5921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1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12 125 12005,'-8'-12'4401,"4"6"-3112,9 3-1005,83 3 32,154 4-179,-205-2-158,0 3 1,0 1-1,-1 2 0,0 1 0,13 6 21,-39-11-23,-1 0 0,0 0 0,0 0 0,0 1 0,0 1 0,-1 0 0,0 0 0,0 0 0,0 1 0,-1 0 23,-4-4 1,-1 0-1,1 0 1,-1 0 0,0 1 0,0-1-1,0 1 1,-1-1 0,1 1 0,-1 0 0,0 0-1,0 0 1,0-1 0,0 1 0,-1 0-1,1 0 1,-1 0 0,0 0 0,-1 0-1,1 0 1,-1 0 0,1 0 0,-1 0-1,0 0 1,0-1 0,-1 1 0,0 0-1,-4 10 16,-1-1-1,-1-1 1,0 1 0,-1-1 0,0-1 0,0 0 0,-2 0 0,1-1 0,-1 0 0,-1-1 0,-5 4-16,-28 17-124,-2-1 0,-21 8 124,59-33-39,-38 20-1838,0-2 0,-44 14 1877,51-23-3895</inkml:trace>
  <inkml:trace contextRef="#ctx0" brushRef="#br0" timeOffset="1">617 77 14983,'18'-24'2948,"14"-26"-2948,-32 50 21,1 0-1,-1 0 1,0-1-1,0 1 1,0 0 0,0 0-1,0 0 1,0 0 0,1 0-1,-1 0 1,0 0 0,0-1-1,0 1 1,1 0 0,-1 0-1,0 0 1,0 0 0,0 0-1,0 0 1,1 0-1,-1 0 1,0 0 0,0 0-1,0 0 1,1 0 0,-1 0-1,0 0 1,0 0 0,0 0-1,1 0 1,-1 0 0,0 0-1,0 0 1,0 0-1,0 1 1,1-1 0,-1 0-1,0 0 1,0 0 0,0 0-1,0 0 1,0 0 0,1 1-1,-1-1 1,0 0 0,0 0-1,0 0 1,0 0 0,0 1-1,0-1 1,0 0-1,0 0-20,8 12 554,-6-9-468,33 61 476,-1 5-562,-8-14 1,22 34-499,-2-3-1896,-19-27-2449,-17-35 855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1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77 13894,'-1'-2'100,"0"-1"-1,0 1 1,0-1 0,1 1-1,-1-1 1,1 1-1,0-1 1,0 1-1,0-1 1,0 1-1,0-1 1,0 1-1,1-1 1,-1 1 0,1-1-1,0 1-99,0 0 18,0 0 0,1 0 0,-1 1 0,1-1 0,-1 1 0,1-1 0,-1 1 0,1-1 0,0 1 0,0 0 0,0 0 0,0 0 0,0 0 0,0 0 0,0 1 0,0-1 0,0 1 0,0-1 0,0 1 0,0-1-18,22-3 79,-1 1 0,1 1-1,-1 1 1,1 1 0,0 0-1,3 3-78,14 2 121,0 2-1,0 1 0,1 4-120,-20-7 11,-2 2 1,1 1 0,-1 0-1,0 1 1,-1 2 0,1 0-12,-14-7 5,0 0 1,0 1 0,-1 0 0,1 0-1,-1 1 1,0-1 0,-1 1-1,1 0 1,0 1-6,-3-2 2,0-1 1,0 1-1,0-1 0,0 1 0,-1-1 0,0 1 0,0 0 1,0 0-1,0 0 0,-1 0 0,0-1 0,0 1 1,0 0-1,-1 4-2,-2 2 4,0-1 1,0 1-1,-1 0 0,0-1 1,-1 1-1,0-1 1,0-1-1,-2 1 1,1-1-1,-1 0 0,0 0 1,-1-1-1,-3 4-4,-11 9-12,-1-1 0,-1-1-1,-1-1 1,-11 5 12,7-6-487,-1-1 1,0-2-1,-2 0 487,-53 14-3975,21-14-2612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61 17144,'-6'-36'2001,"-4"18"-1441,0 12-560,3 15 0,7 21 272,3 21 272,11 21-336,9 18-175,7 9-17,7-2-32,3-1-33,-3 3-399,-7-6-480,-10 1-1361,-7-10-1601,-6-6-3425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11461,'12'-26'628,"-11"21"-568,1 0 1,0 1 0,0-1-1,1 1 1,0-1 0,-1 1 0,2 0-1,-1 0 1,3-3-61,6-3 296,0 1 0,0 0-1,1 1 1,0 0 0,1 1-1,-1 1 1,1 0 0,5-1-296,21-6 256,1 2 1,17-2-257,-32 8-1,0 1 0,0 1 1,0 2-1,0 0 0,1 2 1,25 4 0,-41-4-15,1 2 1,-1 0-1,0 0 1,0 1-1,0 1 1,-1-1-1,10 7 15,-13-7-32,-1 1 0,0 0 0,0 0 0,0 0 0,0 1 0,-1 0-1,0 0 1,0 0 0,-1 0 0,1 1 0,-2 0 0,2 1 32,-2-1-35,-1 1 0,0-1 1,0 0-1,0 1 0,-1-1 1,0 1-1,-1-1 0,0 1 0,0 0 1,0-1-1,-1 1 0,0-1 1,0 1-1,-1-1 0,0 0 0,-1 1 1,1-1-1,-1 0 0,-1-1 1,-3 8 34,-4 4 3,0-1 0,-2 0 0,0 0 0,0-1 0,-2-1 0,0 0 1,-1 0-4,-19 13 45,-1 0 0,-2-3 0,-26 14-45,-123 56-512,169-86-771,-1-1 0,-20 6 1283,23-10-3516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7331,'0'8'5905,"8"27"-3811,47 197 1345,-10-38-1953,-2 49-1486,3 14 42,-42-235-104,0 0-528,0 0 0,2-1 0,0 1 0,2-1 0,7 15 590,-9-27-938,-6-9 849,0 0 0,0 0 0,0 1 0,0-1 0,0 0 0,1 0 0,-1 0 0,0 1 0,0-1 0,0 0 0,0 0 0,0 0 0,0 0 0,1 0 0,-1 1 0,0-1 0,0 0 0,0 0 0,0 0 0,1 0 0,-1 0 0,0 0 0,0 0 0,0 0 0,1 0 0,-1 0 0,0 1 0,0-1 0,0 0 0,1 0 0,-1 0 0,0 0 0,0 0 0,0-1 0,1 1 0,-1 0 0,0 0 0,0 0 0,0 0-1,1 0 1,-1 0 0,0 0 89,3-10-4428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13 431 3762,'-11'-11'6961,"10"4"-4353,2 7-2555,0-1-1,1 0 1,-1 1 0,0-1-1,1 1 1,-1-1 0,0 1-1,1 0 1,-1-1 0,1 1-1,-1 0 1,0 0 0,1 0-53,10-1 695,164-25 769,500-87 44,-458 68-1409,407-81-30,4 34-261,-559 88 321,51 3-129,-55 2-20,-66-1 44,0 0 0,0 0 0,1 0 0,-1-1 0,0 1 0,0 0 0,1 0 0,-1 0 0,0 0 1,0 0-1,1 0 0,-1 0 0,0 0 0,1 0 0,-1 0 0,0 0 0,0 0 0,1 0 0,-1 0 0,0 0 0,0 1 0,1-1 0,-1 0 0,0 0 0,0 0 0,1 0 0,-1 0 0,0 1 0,0-1 0,0 0 0,1 0 0,-1 0 0,0 1 0,0-1 1,0 0-1,0 0 0,1 1 0,-1-1 0,0 0 0,0 0 0,0 1 0,0-1 0,0 0 0,0 0 0,0 1 0,0-1 0,0 0 0,0 0 0,0 1-24,-5 3 834,8 2-807,1 0 1,-1 0 0,0 0 0,0 0 0,0 1-1,-1-1 1,0 1 0,1 6-28,-3-10-1,81 322 916,-56-221-768,-5 2 0,-5 0-1,-2 30-146,0-15 51,-13-105-837,-1-15 233,0 1-1,1 0 0,-1 0 0,0 0 1,0-1-1,0 1 0,-1 0 0,1-1 1,0 1-1,-1-1 0,1 0 0,-1 1 0,1-1 1,-1 0-1,0 1 554,-14 12-5432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 12806,'-2'0'328,"1"-1"0,0 0 1,0 1-1,-1 0 0,1-1 1,0 1-1,0 0 0,-1-1 1,1 1-1,0 0 0,-1 0 1,1 0-1,0 0 0,-1 0 1,1 0-1,-1 1-328,1-1 125,6 8 203,50 62 384,-21-23-580,77 106 514,28 61-646,-65-98 447,-13-24 306,49 54-753,-70-99 199,1-3 0,2-1 0,42 30-199,32 16 53,5-6 0,2-5 0,4-5 0,4-7-1,51 16-52,-112-53 17,1-4 0,1-2 0,1-4 0,1-3 0,0-4 0,1-2 0,0-4 0,49-3-17,486-53 126,-464 34-41,-45 5-78,197-22-2,-174 14-1,43-15-4,-101 16 40,1-2 0,-2-3 0,9-8-40,-70 30 32,-2 1-32,-19 1-1351,10 0 277,-1-1 1,0 1 0,1-1 0,-1-1 0,-2 0 1073,-20-6-4896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39 12086,'-12'-5'1623,"2"0"0,-1-1 0,0-1 0,1 1 0,-2-4-1623,29 24 141,0-1 1,2 0-1,-1-1 0,2-2 0,-1 0 0,1 0 1,7 0-142,3 1 132,0-2 0,1-1 0,0-1 0,1-2 0,-1-1-132,123 14 56,-154-18-20,0 1 0,1-1-1,-1 0 1,0 1 0,1-1 0,-1 0-1,0 1 1,0-1 0,1 1 0,-1-1-1,0 1 1,0-1 0,0 1 0,0-1-1,0 1 1,1-1 0,-1 0 0,0 1-1,0-1 1,0 1 0,0-1 0,0 1-1,-1-1 1,1 1 0,0-1 0,0 1-1,0-1 1,0 1 0,0-1 0,-1 1-1,1-1 1,0 1 0,0-1-36,-11 30 264,3-7-118,-9 34-37,-2 0 0,-14 24-109,19-51-154,-1 0-1,-2-1 0,-1-1 1,0-1-1,-8 6 155,18-23-720,0-1 0,-1 0-1,0-1 1,0 0 0,-11 7 720,-10-3-5206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81 9332,'-4'0'411,"1"0"0,-1 0-1,0 1 1,1 0 0,-1-1 0,0 1-1,1 0 1,-1 1 0,1-1 0,0 1-1,-1 0 1,1-1 0,0 1 0,0 1-1,0-1 1,-2 2-411,1 0 155,0 1 1,0 0-1,0 0 0,1 0 0,-1 0 1,1 1-1,1-1 0,-1 1 1,-1 4-156,0 5-31,0 0 1,0 0 0,2 0 0,0 1 0,1-1 0,0 1-1,2 12 31,0-8-12,1 1 0,1-1-1,2 0 1,-1 0 0,2 0-1,1-1 1,5 10 12,-9-22-37,1 0 1,0 0 0,0 0-1,0-1 1,1 0 0,0 0 0,1 0-1,-1-1 1,7 5 36,-8-7-35,0 0 0,1-1 1,-1 1-1,1-1 0,0 0 1,0 0-1,0 0 0,0-1 1,0 0-1,0 0 0,0 0 1,0-1-1,0 0 0,1 0 1,2 0 34,4-1-26,-1-1 0,0 0 0,0-1-1,0-1 1,-1 1 0,1-2 0,-1 1 0,0-1 0,0-1 0,0 0 0,-1 0 0,0-1 0,0 0 0,-1-1 0,0 0 0,0 0 0,4-6 26,-5 5 49,0 0 0,-1 0 0,0-1-1,-1 1 1,0-1 0,0-1 0,-1 1 0,-1-1 0,0 1 0,0-1 0,-1 0 0,0 0 0,-1 0 0,0 0 0,-1 0 0,0 0 0,-2-11-49,-1 2 218,-2-1 0,-1 1 0,0 1 0,-1-1 0,-1 1 0,-3-3-218,7 13 86,-1 0 1,0 1-1,0-1 0,-1 1 1,0 0-1,-1 1 1,1 0-1,-1 0 0,-1 0 1,1 1-1,-1 0 0,0 1 1,-9-5-87,12 8-45,0 0 0,1 0 0,-1 1 0,0 0 1,0 0-1,0 0 0,0 1 0,-1-1 0,1 1 1,0 0-1,0 1 0,0-1 0,0 1 0,0 0 1,0 1-1,0-1 0,-3 2 45,1 0-390,1 0-1,-1 1 1,1 0 0,0 0-1,0 0 1,0 1-1,0 0 1,1 0 0,0 0-1,0 1 1,-3 4 390,-17 28-4957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12214,'10'10'1211,"0"5"-143,0 0 0,-1 0 0,7 17-1068,-6-7 99,-1 1-1,-1-1 1,-2 1 0,0 0 0,-2 1-1,1 21-98,-4-44 12,-1 0 0,0-1 0,0 1 0,0 0 0,-1 0 0,1 0 0,-1-1 0,-1 4-12,2-7-2,0 1-1,0-1 1,-1 0-1,1 0 1,0 0-1,0 0 1,0 0-1,0 1 1,0-1 0,-1 0-1,1 0 1,0 0-1,0 0 1,0 0-1,0 0 1,-1 0-1,1 0 1,0 0-1,0 0 1,0 0-1,-1 0 1,1 0-1,0 0 1,0 0-1,0 0 1,-1 0 0,1 0-1,0 0 1,0 0-1,0 0 1,0 0-1,-1 0 1,1 0-1,0 0 1,0 0-1,0 0 1,-1 0-1,1-1 1,0 1-1,0 0 1,0 0-1,0 0 1,0 0 0,0 0-1,-1 0 1,1-1-1,0 1 1,0 0-1,0 0 1,0 0-1,0-1 1,0 1-1,0 0 1,0 0 2,-8-13-286,4 4 253,1 0 0,1 0 0,0-1-1,0 1 1,1-1 0,0 1 0,0-1 0,1 0-1,1 1 1,-1-1 0,2 1 0,-1-1-1,1 1 1,3-8 33,-3 10 19,1 0 0,0 0 0,0 0 0,1 1 0,-1-1-1,2 1 1,-1 0 0,1 0 0,0 0 0,0 1 0,0-1 0,1 1-1,0 0 1,0 1 0,0 0 0,0 0 0,1 0 0,0 0 0,1 1-19,0 0 6,-1 0 0,0 1 0,1-1 0,-1 2 0,1-1 0,-1 1 0,1 1 0,0-1 0,0 1 0,-1 1 0,1-1 0,0 1 0,4 1-6,-8 0-248,1-1-1,-1 1 1,0 0 0,0 0 0,0 0 0,0 0 0,0 1 0,-1 0-1,1-1 1,-1 2 0,1-1 0,-1 0 0,0 0 0,0 1 0,-1 0-1,1-1 1,-1 1 0,0 0 0,0 1 0,0-1 0,0 0 0,-1 0-1,1 4 249,6 27-3943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43 12198,'-1'-3'109,"0"1"1,0-1 0,0 1-1,0 0 1,0 0 0,-1 0-1,1 0 1,-1 0 0,1 0-1,-1 0 1,0 0 0,0 0-1,1 1 1,-1-1 0,0 1-1,-1-1 1,1 1 0,0 0-1,0 0 1,-1 0 0,1 0-1,0 0 1,-1 1 0,1-1-1,-1 1 1,1-1 0,-1 1-1,1 0 1,-1 0 0,1 0-1,-1 0 1,1 1 0,-1-1-1,1 0 1,0 1 0,-1 0-1,1 0 1,-1 0 0,1 0-1,0 0 1,0 0 0,0 0-1,0 1 1,0-1 0,0 1-1,0 0 1,-1 1-110,2-2 1,-32 45 256,-5 36 293,-24 77 99,55-141-468,0 1 0,2 0 0,0 0 0,0 4-181,2-5 132,-1 6-79,1 0-1,1 1 1,2-1 0,0 1-1,1-1 1,2 1 0,0-1 0,4 12-53,-4-25-14,0 0 0,1 0 0,1-1 1,-1 1-1,2-1 0,-1 0 1,1 0-1,1 0 0,0-1 1,0 0-1,1-1 0,0 1 0,0-1 1,1-1-1,0 0 0,1 0 1,-1-1-1,1 0 0,4 1 14,0 0-199,1-1-1,0-1 0,0-1 1,0 0-1,0-1 1,1 0-1,-1-2 0,1 0 1,0 0-1,-1-1 1,1-1-1,0-1 0,-1 0 1,1-1 199,9-3-1283,-1-1 0,0-1 1,-1-1-1,0-1 0,0-1 1283,39-24-6584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 14375,'-14'-3'2289,"4"3"-1985,7 0 48,-4 0-224,7 6-64,7 12 1105,3 16-337,10 14-736,4 21 0,6 15-80,-4 0-16,-2 0 64,-8-5-144,-5-13-160,-1-9-753,-4-9-527,1-12-1137,3-9-2194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20 278 14647,'4'3'2241,"-4"-3"-1793,0-3 528,0 6-367,0-3-369,3 3 32,1 9-80,-1 9-48,4 6-144,-4 6-144,0 6-880,1 0-465,-4-9-1585,3-3-2864</inkml:trace>
  <inkml:trace contextRef="#ctx0" brushRef="#br0" timeOffset="1">81 82 7507,'-10'-42'8468,"-4"15"-8244,4 15-224,-6 12 0,2 9-16,4 12-128,3 6-192,11 12-2129,2 6-3170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65 16712,'-2'-4'126,"-1"0"0,1-1 0,-1 1 1,0 0-1,0 0 0,0 1 1,-1-1-1,1 1 0,-1-1 0,0 1 1,0 0-1,0 1 0,0-1 1,-1 1-1,1 0 0,-1 0 0,1 0 1,-1 0-1,0 1 0,0 0 1,1 0-1,-1 0 0,0 1 0,0-1 1,0 1-1,0 0 0,0 1 0,0-1 1,0 1-1,-1 0-126,2 1 15,-1 0 0,1-1 0,1 2 1,-1-1-1,0 0 0,0 1 0,1 0 0,0-1 0,-1 1 0,1 1 1,0-1-1,0 0 0,1 1 0,-1 0 0,1-1 0,0 1 0,-2 4-15,-1 3-1,0 1-1,0 0 0,1 0 0,1 0 0,-2 9 2,4-11-62,-1 1 0,1 1 0,1-1 0,0 0 0,1 0 0,0 0 0,0 0 0,1 0 0,1-1 0,0 1 0,0 0 0,1-1 0,0 0 0,1 0 0,0 0 0,1-1 0,0 1 0,0-1 0,1-1 0,0 1 0,2 1 62,-5-8-110,-1 1 1,1 0-1,0-1 0,-1 0 0,1 0 1,0 0-1,0-1 0,0 1 0,0-1 1,1 0-1,-1 0 0,0 0 0,1-1 1,-1 1-1,0-1 0,1 0 0,-1 0 110,7-1-820,-1-1-1,1 1 0,-1-2 1,0 1-1,0-2 0,5-1 821,35-18-5853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10661,'11'0'638,"-11"-1"-623,1 1-1,0 0 0,0 0 1,0 0-1,0 0 0,0 0 1,0 0-1,0 0 0,0 0 1,0 1-1,0-1 0,0 0 1,0 0-1,0 1 1,0-1-1,0 1 0,0-1 1,-1 1-1,1-1 0,0 1 1,0-1-1,-1 1 0,1 0 1,0-1-1,-1 1 0,1 0 1,0 0-1,-1-1 1,1 1-1,-1 0 0,1 0 1,-1 0-1,0 0 0,1 0 1,-1 0-1,0 0-14,13 20 770,0 0 0,14 15-770,-12-16 57,0 0 0,-2 1-1,10 20-56,-20-35 45,-1 0-1,1 0 0,-1 0 1,-1 0-1,1 0 1,-1 0-1,0 1 0,0-1 1,-1 0-1,0 1 1,0-1-1,0 1 1,-1-1-1,0 0 0,0 1 1,-1-1-1,0 0-44,1-3 101,0 0-1,0 0 1,0 0-1,-1 0 1,1 0 0,-1 0-1,0-1 1,1 1-1,-1-1 1,-1 1-1,1-1 1,0 0-1,-2 2-100,3-4 38,1 0-1,0 0 1,-1-1-1,1 1 1,0 0-1,0 0 1,-1-1-1,1 1 1,0 0-1,0 0 1,0-1-1,-1 1 1,1 0-1,0-1 1,0 1-1,0 0 1,0-1-1,0 1 1,-1 0-1,1-1 1,0 1-1,0 0 1,0-1-1,0 1 1,0 0-1,0-1 1,0 1-1,0 0 1,0-1-1,0 1 1,1 0-1,-1-1 1,0 1-1,0 0-37,0-18-26,2-12-55,2-28-553,8-34 634,-9 74-388,1 1-1,1-1 1,0 1 0,1 0-1,1 1 1,1-1-1,3-4 389,-7 16-386,-1-1 0,1 1 0,0 0 0,0 0 0,1 0 0,-1 1 0,1 0 0,0 0 0,1 0 0,-1 0 386,19-7-3172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2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 15719,'-3'-14'1348,"10"39"-449,49 189 365,-44-170-1360,-1 0-1,-2 1 0,-2 0 1,-2 0-1,-2 1 97,-2-50-97,-1-1 0,1 1 0,0-1 0,1 1 0,-1 0 0,1-1 0,0 1 97,5-16-182,5-14 63,0 0 1,3 1 0,9-16 118,-15 32-75,1 1-1,1-1 1,1 2-1,0-1 1,1 2-1,0 0 0,6-4 76,-15 14-66,1 1-1,-1 0 0,0 0 1,1 0-1,-1 1 0,1-1 1,1 1 66,-36 35-54,-79 56 1180,54-45 672,-19 20-1798,72-63 19,0 1-1,0 0 1,0 0-1,1 0 1,-1 0 0,1 1-1,-1-1 1,1 0-1,-1 1 1,1-1-1,0 1 1,0-1 0,1 1-1,-1 0 1,0 1-19,1-2 13,0 0 1,0 0 0,1 0-1,-1 0 1,1 0 0,-1 0-1,1-1 1,0 1 0,-1 0-1,1 0 1,0-1-1,0 1 1,0-1 0,0 1-1,1-1 1,-1 1 0,0-1-1,1 1 1,-1-1 0,1 0-1,-1 0 1,1 0-1,0 0-13,8 5-20,0 0-1,1-1 0,0 0 0,0 0 0,0-2 0,0 1 0,1-1 1,-1-1-1,12 1 21,21 1-188,-1-2 1,2-2 187,-33 0-8,97-3-743,37 0-5662,-110 6 136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46 9220,'-3'-32'4773,"3"31"-4712,0 0 0,0 1 1,-1-1-1,1 1 0,0-1 0,0 0 0,-1 1 1,1-1-1,0 1 0,-1-1 0,1 1 0,0-1 1,-1 1-1,1-1 0,-1 1 0,1-1 0,-1 1 1,1-1-1,-1 1 0,1 0 0,-1-1 0,1 1 1,-1 0-1,0 0 0,1-1 0,-1 1 0,1 0 0,-1 0 1,0 0-1,1 0 0,-1 0 0,0 0 0,1 0 1,-1 0-1,1 0 0,-1 0 0,0 0 0,1 0 1,-1 0-1,0 1 0,1-1 0,-1 0 0,1 0 1,-1 1-1,1-1 0,-1 0 0,1 1 0,-1-1-61,-39 23 185,2 1-1,0 2 1,2 2-1,1 1 1,1 2-1,2 1 1,-24 30-185,51-56-18,-31 43-25,33-44-6,1-1-1,-1 1 1,1 0 0,0 0-1,1 0 1,-1 0 0,1 1 0,0-1-1,-1 5 50,2-8-11,0 0 0,0 0 0,0 0-1,0 0 1,1-1 0,-1 1 0,0 0-1,1 0 1,0-1 0,-1 1 0,1 0 0,0-1-1,0 1 1,-1 0 0,1-1 0,1 1-1,-1-1 1,0 0 0,0 1 0,0-1-1,1 0 1,-1 0 0,1 0 0,-1 0-1,1 0 1,-1 0 0,1 0 0,0 0-1,-1 0 1,1-1 0,0 1 0,0-1-1,-1 1 1,3-1 11,6 2-16,0-1 0,0-1 1,1 1-1,-1-1 0,9-2 16,39-5-125,10-4 125,52-7-65,-115 17 59,1 1 0,-1 0 0,1 0-1,-1 0 1,1 1 0,-1 0 0,1 0-1,-1 0 1,0 1 0,0-1 0,1 1-1,1 2 7,-5-3 16,0 0-1,0 0 1,-1 1-1,1-1 0,0 1 1,-1 0-1,1-1 1,-1 1-1,1 0 0,-1 0 1,0 0-1,0 0 1,0 0-1,0 0 0,0 0 1,-1 0-1,1 0 1,0 0-1,-1 1 0,0-1 1,1 0-1,-1 0 1,0 1-1,0-1 0,0 0 1,-1 0-1,1 1 1,0-1-1,-1 0 0,0 2-15,-2 6 77,-1 1 0,0-1 0,0-1 0,-1 1 1,0-1-1,-1 0 0,0 0 0,0 0 0,-1-1 0,0 0 0,0 0 0,-7 4-77,-15 12 103,-1 0 0,-30 16-103,54-36-2,-26 16-432,0 0-1,-2-3 1,-1 0 0,-15 3 434,46-18-295,-17 4-668,20-5 824,1-1 0,-1 0 1,0 0-1,1 0 0,-1 0 0,0 0 1,1 0-1,-1 0 0,0 0 0,1 0 0,-1 0 1,0-1-1,1 1 0,-1 0 0,1 0 1,-1 0-1,1-1 0,-1 1 0,0 0 1,1-1-1,-1 1 0,1-1 0,-1 1 0,1 0 1,-1-1-1,1 1 0,0-1 0,-1 1 1,1-1 138,-2-18-5672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12566,'-1'0'71,"0"0"1,1 0 0,-1 0 0,0 1-1,0-1 1,1 0 0,-1 0-1,0 1 1,0-1 0,1 0-1,-1 1 1,0-1 0,1 1 0,-1-1-1,1 1 1,-1-1 0,0 1-1,1 0 1,0-1 0,-1 1-1,1 0-71,5 17 1545,-5-17-1471,6 16 259,-1 1-1,0-1 1,-2 1 0,0-1 0,-1 1 0,0 3-333,0 44 853,-3 4-853,0-7 410,1 16-26,7 35-384,-4-87 13,1-1 0,1 1 1,1-1-1,1-1 1,1 1-1,5 8-13,-10-27-52,0 0 1,0 0-1,0 0 0,1-1 1,-1 1-1,1-1 0,1 0 0,-1 0 1,1 0-1,0 0 0,0-1 0,0 0 1,1 0-1,-1 0 0,1-1 0,0 0 1,0 0-1,0-1 0,1 1 0,-1-1 1,1 0-1,-1-1 0,1 0 0,-1 0 1,1 0-1,0-1 0,-1 0 0,1 0 1,0-1-1,0 0 0,-1 0 1,1 0-1,4-3 52,10-1-622,0-2 1,0-1 0,-1 0 0,0-2-1,-1 0 1,11-9 621,-11 6-1754,0 0 1,-1-2 0,11-12 1753,11-19-3949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87 259 11333,'-46'12'737,"16"-3"-673,20-6 192,26-12 32,21-6 1024,20-12-447,23-9-577,17-9-256,10-3-32,-4 6-400,-9 9-2001,-20 6-2578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70 13302,'1'-2'84,"-1"0"0,0 0-1,1 0 1,-1 0 0,0 0 0,0 0 0,-1 0-1,1 1 1,0-1 0,-1 0 0,1 0 0,-1 0-1,1 0 1,-1 1 0,0-1 0,0 0-1,0 0 1,0 1 0,0-1 0,-1 0-84,-1-1 91,1 1 1,-1 0-1,0 0 1,1 0 0,-1 0-1,0 0 1,0 1-1,0-1 1,-1 1-1,1 0 1,-1 0-92,-9-2 166,1 0 0,-1 2 0,1-1 0,-1 2 0,0 0 0,0 0-166,-2 1 46,0 0 0,0 1 0,0 0 0,0 2 0,1-1-1,0 2 1,-1 0 0,-11 7-46,19-9 5,0 1-1,0 0 0,1 1 1,0-1-1,0 1 0,0 0 1,0 1-1,1-1 0,0 1 1,0 1-1,0-1 1,1 0-1,0 1 0,0 0 1,1 0-1,0 0 0,0 1 1,0 0-5,-2 12-69,2-1 0,0 1 1,0-1-1,2 1 1,0 0-1,2 0 0,1 11 69,-1-18-136,1-1-1,0 0 0,1 1 0,1-1 1,-1 0-1,2 0 0,0-1 1,0 1-1,1-1 0,0 0 0,1-1 1,3 5 136,-7-12 6,0 0 1,-1 0-1,1 0 1,0-1-1,0 1 1,1 0-1,-1-1 1,0 0-1,1 0 1,-1 0-1,1 0 1,0-1 0,0 0-1,0 1 1,0-1-1,-1 0 1,1-1-1,0 1 1,1-1-1,-1 0 1,0 0-1,0 0 1,0 0-1,0-1 1,0 0-1,0 0 1,0 0-1,-1 0 1,1 0-1,0-1 1,0 0 0,-1 1-1,1-1 1,2-2-7,3-3 112,0 0 0,0 0 0,-1-1 0,1 0 0,-2 0 0,1-1 0,-1 0 0,-1 0 0,1-1 0,-2 0 0,1 0 0,-1-1-112,0-1 120,-1 0 1,0-1-1,0 1 1,-2-1-1,1 0 1,-2 0-1,0-1 0,0-7-119,-2-16 333,-3 0 0,-2-13-334,-2-7 281,8 47-520,2 9 142,7 17 191,10 34 281,-4 9-218,-1 1-1,-3 1-156,17 77-1500,-28-135 1131,1 1 0,0 0 1,0 0-1,1-1 0,-1 1 0,1-1 1,-1 1-1,1-1 0,1 1 0,-1-1 1,0 0-1,1 0 0,-1 0 0,1 0 369,16 5-5797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14727,'0'0'17,"0"0"0,0 0 0,0 0 1,1 1-1,-1-1 0,0 0 0,0 0 0,0 0 1,0 0-1,0 0 0,1 0 0,-1 0 1,0 0-1,0 0 0,0 0 0,0 0 0,0 0 1,1 0-1,-1 0 0,0 0 0,0 0 1,0 0-1,0 0 0,0 0 0,1 0 0,-1 0 1,0 0-1,0 0 0,0 0 0,0 0 1,0 0-1,1 0 0,-1 0 0,0-1 0,0 1 1,0 0-1,0 0 0,0 0 0,0 0 1,0 0-1,1 0 0,-1 0 0,0-1 0,0 1 1,0 0-1,0 0 0,0 0 0,0 0 0,0 0 1,0-1-1,0 1 0,0 0 0,0 0 1,0 0-1,0 0 0,0 0 0,0-1 0,0 1 1,0 0-1,0 0 0,0 0 0,0 0 1,0 0-1,0-1 0,0 1 0,0 0 0,0 0-17,8 13 701,52 144 2016,-33-70-2582,-4 0-1,-3 2 1,-1 28-135,-11-54 23,-2-7-1,4 5-22,-7-45-9,1 0 0,1 0 1,0-1-1,1 0 0,1 0 0,0 0 9,-5-11 0,0-1 0,0 1 0,1-1-1,0 0 1,-1 0 0,1 0 0,0 0-1,0-1 1,0 1 0,1-1 0,-1 1-1,1-1 1,-1 0 0,1-1 0,0 1-1,0-1 1,0 1 0,-1-1 0,1 0-1,0-1 1,1 1 0,-1-1 0,0 0-1,0 1 1,0-2 0,0 1 0,0 0-1,2-2 1,10-1-47,0-1 1,0 0-1,-1-2 0,1 0 0,-1 0 0,6-5 47,-4 2-104,-1 0 0,0-1 0,0-1 0,-1 0 0,0-2 0,-1 1 0,-1-1 0,3-4 104,-11 11-4,-1 0-1,1 1 1,-1-1 0,0-1-1,-1 1 1,0 0-1,0-1 1,0 0 0,0 0-1,-1 0 1,-1 0 0,1 0-1,-1 0 1,0 0-1,0 0 1,-1-1 0,0 1-1,-1 0 1,1 0 0,-1-1-1,-1 1 1,-1-5 4,-13-27 577,16 37-553,-1 0 0,0 0-1,-1 0 1,1 0 0,0 1-1,0-1 1,-1 0 0,1 1-1,-1 0 1,0-1-1,1 1 1,-1 0 0,0-1-1,0 1 1,1 0 0,-1 0-1,0 1 1,0-1-24,1 1 0,1 0 0,-1 0 0,1 0 0,0 0 0,-1 0-1,1 0 1,0 0 0,-1 0 0,1 0 0,-1 0 0,1 0 0,0 1 0,-1-1 0,1 0 0,0 0 0,-1 0 0,1 1 0,0-1 0,0 0 0,-1 0-1,1 1 1,0-1 0,0 0 0,-1 0 0,1 1 0,0-1 0,0 0 0,0 1 0,-1-1 0,1 0 0,0 1 0,0-1 0,0 1 0,0-1 0,0 0-1,0 1 1,0-1 0,0 1 0,-2 16 9,2-15-4,0 12 5,1 0 0,0 0 0,1 0 1,0-1-1,1 1 0,0-1 0,1 1 1,4 7-11,-6-17 3,1 1 0,-1 0 0,1 0 0,0-1 0,0 1 1,1-1-1,-1 0 0,1 0 0,0 0 0,0-1 0,0 1 1,0-1-1,1 0 0,-1 0 0,1-1 0,0 1 0,0-1 1,0 0-1,0 0 0,0-1 0,1 1 0,-1-1 0,4 0-3,8 0-5,0-1-1,0 0 1,0-1-1,0-1 0,0-1 1,-1 0-1,1-1 1,1-1 5,39-15-105,33-16 105,-78 31-5,48-21-403,-2-2 1,-2-3 0,27-20 407,-73 45-237,0-1 0,-1-1 0,0 0 0,-1 0 0,1-1 0,0-2 237,-7 10-147,-1-1-1,1 0 1,-1 0 0,0 1-1,1-1 1,-1 0 0,0 0-1,0 0 1,-1 0-1,1-1 1,0 1 0,-1 0-1,1 0 1,-1 0 0,0-1-1,0 1 1,1 0-1,-1 0 1,-1-1 0,1 1-1,0 0 1,-1 0 0,1 0-1,-1-1 1,1 1-1,-1 0 1,0 0 0,0 0-1,0 0 1,0 0 0,-1 0-1,1 1 1,0-1-1,-2-1 148,1 1-375,0 0 0,-1 0 0,0 0-1,1 0 1,-1 0 0,0 1-1,0-1 1,1 1 0,-2 0 375,-37-10-5018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13878,'30'-9'1089,"17"-12"-257,13-9 17,14-9-513,16-3 16,7-3 192,7-3-544,-1 3 48,-3-1-48,-6 7-256,-11 6-400,-19 6-465,-21 12-768,-23 9 449,-30 12 431,-16 6-431,-11 6-737,-13 6-1025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11413,'-21'7'4914,"-10"-8"-3682,6-2 402,32 26-1885,21 125 898,-7 1-1,-4 19-646,6 50 113,2 28-169,-25-240-345,0 1 0,1-1 0,-1 0 0,2 0 0,-1 1 0,1-1 0,2 5 401,-2-12-2457,-2-6-2326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12518,'0'-1'79,"1"1"1,-1 0-1,0 0 1,0 0-1,0 0 1,0 0-1,1 0 1,-1 0 0,0 0-1,0 0 1,0 0-1,0 0 1,1 0-1,-1 0 1,0-1-1,0 1 1,0 0-1,0 0 1,0 0-1,0 0 1,0 0 0,1-1-1,-1 1 1,0 0-1,0 0 1,0 0-1,0 0 1,0-1-1,0 1 1,0 0-1,0 0 1,0 0-1,0 0 1,0-1 0,0 1-1,0 0 1,0 0-1,0 0 1,0 0-1,0-1 1,0 1-1,0 0 1,0 0-1,0 0 1,0 0-1,-1-1 1,1 1-1,0 0 1,0 0 0,0 0-1,0 0 1,0 0-1,0-1 1,0 1-1,-1 0 1,1 0-1,0 0 1,0 0-1,0 0 1,0 0-1,0 0 1,-1 0-80,0-2 1568,11-2-1512,114-31 590,58-6-646,-64 16 114,1478-314 110,-1379 291-533,-215 47 250,-18 4 72,-8-1-127,18 22 209,2 0 1,0 0-1,2 0 1,1 0-1,0 0 1,2 1-1,1-1 1,1 0-1,5 21-95,12 31 260,2 0-1,15 27-259,5 17 38,-6 3 23,21 59 65,-23-92-57,-36-89-53,1-1-1,-1 1 0,1-1 0,-1 1 1,0-1-1,1 0 0,-1 0 1,1 0-1,-1 0 0,1 0 0,-1 0 1,0 0-1,1-1 0,-1 1 0,0 0-14,-6-1 12,-15 2-4,0 2 0,1 1 0,-1 0 0,-10 5-9,-51 8 12,-276 12 74,52-8-137,-169 49 127,185-24 48,-70-7-124,255-36-237,107-2 126,1-1 1,-1 0 0,0 0 0,0 0-1,1 0 1,-1 0 0,0 0 0,1 0 0,-1 1-1,0-1 1,0 0 0,1 0 0,-1 0-1,0 1 1,0-1 0,1 0 0,-1 0-1,0 1 1,0-1 0,0 0 0,0 1 0,1-1-1,-1 0 1,0 0 0,0 1 0,0-1-1,0 0 1,0 1 0,0-1 0,0 0 0,0 1-1,0-1 1,0 0 0,0 1 0,0-1-1,0 0 1,0 1 0,0-1 0,0 0 110,-3 15-2961,3-14 2681,-4 13-3420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 9989,'0'0'13,"-1"-23"1180,1 23-1062,0-1 0,0 0 0,0 1 0,0-1 0,0 0 0,0 0 0,0 1 1,0-1-1,-1 0 0,1 1 0,0-1 0,0 0 0,-1 1 0,1-1 1,0 0-1,-1 1 0,1-1 0,-1 1 0,1-1 0,-1 1 0,1-1 0,-1 1 1,1-1-1,-1 1 0,0-1 0,1 1-131,2 24 2430,4-4-1804,1-1-1,0 1 0,1-2 0,3 4-625,17 43 776,-8-5-262,-3 2 0,2 22-514,16 128 348,5 19-270,10-25-36,-5-27-15,-43-170-180,-1 0-1,0 0 1,0 0-1,-1 4 154,0-13-28,0 0-1,0 0 1,0 0-1,0 0 1,0 0-1,0 0 1,0 0-1,-1 0 1,1 0-1,0 0 1,0 0-1,0 0 1,0 0-1,0 0 1,0 0-1,0 0 1,0 0-1,0 0 1,0 0-1,0 0 1,0 0-1,0 0 1,0 0-1,-1 0 1,1 0-1,0 0 1,0 0-1,0 0 1,0 0-1,0 0 1,0 0-1,0 0 1,0 0-1,0 0 1,0 0-1,0 0 1,0 0-1,0 0 1,0 0-1,0 0 1,0 0-1,0 0 1,0 0-1,-1 0 1,1 0-1,0 0 1,0 0-1,0 1 1,0-1-1,0 0 1,0 0-1,0 0 1,0 0-1,0 0 1,0 0-1,0 0 1,0 0-1,0 0 1,0 0-1,0 0 1,0 0-1,0 0 1,0 0-1,0 1 1,0-1-1,0 0 29,-5-8-1731,-5-11-2164,-2-15-3767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211 136 6019,'-5'3'763,"0"0"0,1 1 0,0-1 0,-1 1 0,1 0-1,1 0 1,-1 1 0,0-1 0,1 1 0,0-1 0,-1 4-763,1-3 38,1 0 1,0 0-1,0 0 0,1 0 0,-1 0 0,1 0 1,0 0-1,1 0 0,-1 1 0,1-1 0,0 0 1,0 0-1,1 1 0,0-1 0,0 0 1,0 0-1,0 0 0,1 0 0,0 0 0,0 0 1,0 0-1,0-1 0,1 1 0,0-1 0,0 1 1,0-1-1,1 0 0,-1 0 0,3 1-38,-1-1-12,0 0 0,0 0 0,0 0-1,0-1 1,1 0 0,-1 0 0,1-1 0,0 0 0,0 0-1,0 0 1,0 0 0,0-1 0,6 0 12,-4 0-52,1-1-1,0 0 1,0-1-1,-1 0 1,1 0-1,0-1 1,-1 0-1,1-1 1,3-1 52,2-2-75,0-1 1,0 0-1,-1-1 0,0 0 1,0-1-1,-1-1 0,0 0 1,0-1-1,-2 0 0,1 0 1,0-2 74,-9 9 25,1 0-1,0 0 1,-1 0 0,1 0 0,-1-1-1,0 1 1,-1-1 0,1 1 0,-1-1 0,0 0-1,0 1 1,0-1 0,-1 0 0,0 0 0,0 0-1,0 1 1,0-1 0,-1 0 0,0 0-1,0 1 1,0-1 0,0 0 0,-1 1 0,0-1-1,0 1 1,0 0 0,-1-1 0,1 1 0,-1 0-1,0 1 1,-1-2-25,-2-4 40,-1 1 0,-1 0 0,1 0 0,-1 0 0,0 1 0,-1 1 0,0-1 0,0 1-1,0 1 1,-1 0 0,0 0 0,0 1 0,0 0 0,0 1 0,-1 0 0,1 0 0,-1 1 0,0 1 0,0 0 0,0 0 0,1 1 0,-1 0-1,0 1 1,0 1 0,0-1 0,1 2 0,-1-1 0,1 2 0,-4 1-40,-11 5-256,0 2-1,0 1 1,-15 11 256,19-10-1830,1 1 0,-8 9 1830,-1 3-3833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3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35 755 10437,'-34'-44'5706,"35"43"-5547,0 0-1,0 1 0,1-1 1,-1 0-1,0 0 0,1 1 1,-1-1-1,0 1 0,1-1 1,-1 1-1,1 0 0,-1 0 0,1-1 1,0 1-159,7-2 179,455-122 1537,21-21-1567,147-42-200,-606 180 55,492-132 61,-373 108-155,0 6-1,92-2 91,-169 21-24,-65 4 38,-8-2-52,2 0-327,4 4 548,1 6 334,1 15-606,26 151 420,7 50 346,-8 12-677,2 82 163,-27-301-155,0 0 0,1-1 1,2 6-9,1 4 7,-7-23-2,0 0 1,0 0 0,0-1-1,0 1 1,0 0-1,0 0 1,-1 0-1,1-1 1,0 1 0,0 0-1,-1 0 1,1-1-1,-1 1 1,1 0-1,-1-1 1,1 1-1,-1 0 1,1-1 0,-1 1-1,1-1 1,-1 1-1,0-1 1,1 1-1,-1-1 1,0 1-1,0-1-5,-26 14 47,18-9-43,-15 5 3,0-2 1,-1 0-1,0-1 1,0-2 0,0 0-1,-1-2 1,-1-1-8,-38 7 8,-1020 198 139,213-23 373,827-177-502,26-5-75,19-2 51,0 0 1,0 0-1,0 0 1,0 0 0,0 0-1,0 0 1,-1 0-1,1 0 1,0 0 0,0 0-1,0 1 1,0-1 0,0 0-1,0 0 1,0 0-1,-1 0 1,1 0 0,0 0-1,0 0 1,0 0-1,0 0 1,0 0 0,0 0-1,0 0 1,-1 0-1,1 0 1,0 0 0,0 0-1,0 0 1,0 0 0,0-1-1,0 1 1,0 0-1,0 0 1,-1 0 0,1 0-1,0 0 1,0 0-1,0 0 1,0 0 0,0 0-1,0 0 1,0 0 0,0-1-1,0 1 1,0 0-1,0 0 1,0 0 0,-1 0-1,1 0 1,0 0-1,0 0 1,0 0 0,0-1-1,0 1 1,0 0-1,0 0 1,0 0 0,0 0-1,0 0 1,0 0 0,0 0-1,0-1 6,10-6-1557,-12 11-1113,2-3 2430,-1-1 1,1 1-1,-1-1 1,1 1-1,-1-1 0,1 1 1,-1-1-1,1 0 1,-1 1-1,1-1 1,-1 0-1,0 0 0,1 1 1,-1-1-1,0 0 1,1 0-1,-1 0 0,0 0 1,1 0-1,-1 0 1,0 0-1,1 0 0,-1 0 1,0 0-1,1 0 1,-1 0-1,1 0 1,-1 0-1,0-1 0,1 1 1,-1 0-1,0-1 1,1 1 239,-4-8-5555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11 12710,'-12'-5'492,"11"5"-471,0-1 0,0 0-1,0 1 1,0-1 0,-1 0 0,1 1-1,0 0 1,0-1 0,0 1 0,-1 0 0,1-1-1,0 1 1,0 0 0,-1 0 0,1 0 0,0 0-1,0 0 1,-1 0 0,1 1 0,0-1 0,0 0-1,-1 1 1,1-1 0,0 1 0,0-1-1,0 1 1,0-1 0,0 1 0,0 0 0,0 0-1,0-1 1,0 1 0,0 0 0,0 0 0,0 0-1,0 1-20,-7 12 214,1 1 0,1 0 0,0 1 0,1 0 0,1-1 0,0 6-214,-6 16 298,-4 14-173,-3-1 0,-2-1 0,-2-1-1,-2-1 1,-2 0 0,-1-2 0,-3-2-1,-10 10-124,-11 10-2545,36-46-1227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8884,'3'-1'361,"0"1"0,0-1-1,0 1 1,0 0 0,-1 0 0,1 0 0,0 0 0,0 0-1,0 1 1,0-1 0,0 1 0,0 0 0,-1 0-1,1 0 1,0 0-361,40 24 490,-27-14 96,2 2-379,0 0 0,-1 2-1,0 0 1,-1 1 0,-1 0-1,0 1 1,3 8-207,17 26 96,-2 1-1,0 6-95,-22-37-19,0 0 0,-2 1-1,1 4 20,-7-18-213,-1-1-1,0 0 0,0 1 0,-1-1 0,0 1 0,0-1 0,-1 1 0,0 0 0,0-1 0,-1 1 0,0-1 0,0 1 214,-9 14-2484,-6-1-933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57 136 2273,'-37'-6'11829,"20"3"-11476,14 3-273,23 0 64,17 0 64,20 0 208,20-6-112,13-3-224,10-9-80,0-9-672,1-6-1809,-11-1-2882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8340,'2'-12'2866,"0"1"1036,2 20-2261,9 35-657,1 0 1,4 3-985,27 75 189,0 28-151,-43-143-374,0 1 1,-1 0 0,0 0 0,-1-1-1,0 1 1,0 0 0,-1 2 335,1-6-775,-1 0 1,0 0-1,0 0 1,0 0-1,0 0 1,-1 0 0,1-1-1,-2 3 775,-7 5-5072</inkml:trace>
  <inkml:trace contextRef="#ctx0" brushRef="#br0" timeOffset="1">40 80 10597,'-6'-39'4717,"7"39"-4691,-1 0 0,0-1 0,1 1 1,-1 0-1,1-1 0,-1 1 1,1 0-1,-1 0 0,1 0 0,-1-1 1,1 1-1,-1 0 0,1 0 0,-1 0 1,1 0-1,-1 0 0,1 0 0,-1 0 1,1 0-1,-1 0 0,1 0 1,-1 0-1,1 0 0,-1 1 0,0-1 1,1 0-1,-1 0 0,1 0 0,0 1-26,19 3 292,8 3-143,51 13 127,2 5-276,-55-16 0,-1 1-1,0 1 0,-1 2 1,0 0-1,1 3 1,-17-11 0,0 1 0,0 1-1,0-1 1,-1 2 0,0-1 0,-1 1 0,4 3 0,-8-8 0,0 0 0,0 1 0,0-1 0,-1 0 0,1 1 0,-1-1 0,1 1 0,-1 0 0,0-1 0,-1 1 0,1 0 0,-1-1 0,1 1 1,-1 0-1,0 0 0,-1 0 0,1-1 0,-1 1 0,1 0 0,-1 0 0,0 0 0,-2 2 9,0 1 1,-1-1-1,0 0 1,0 0-1,0 0 0,0-1 1,-1 1-1,0-1 1,0 0-1,0-1 0,-1 1 1,0-1-1,-5 3-9,-13 7-2,-1-1-1,-24 9 3,45-20-2,-33 13-1097,-2-1 1,1-2 0,-34 5 1098,21-9-3732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15655,'6'-12'1601,"4"5"-1569,-6-2 176,-1 9-192,-3 6-16,10 13 800,0 8-351,4 9-305,6 12-96,-4 3-32,1 0-32,-4-3-48,-3 0-433,-3-12-383,0-3-273,3-11-1536,3-10-2017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13030,'4'-6'50,"0"1"0,1-1 0,0 2 0,0-1 1,1 0-1,-1 1 0,1 0 0,0 0 0,0 1 0,0 0 0,0 0 0,1 0 1,0 1-51,3-1 122,0 0 0,0 1 0,0 0-1,0 1 1,1 0 0,-1 1 0,1 0 0,3 1-122,8 2 160,-1 1-1,0 0 1,0 2-1,-1 0 0,1 1 1,-1 1-1,-1 1 1,4 4-160,-11-7 12,0 1 1,-1 0 0,0 1-1,0 1 1,-1 0 0,0 0-1,7 9-12,-14-14 8,1 1 0,-1-1 0,-1 0 0,1 1 0,-1 0-1,1-1 1,-1 1 0,-1 0 0,1 0 0,-1 0 0,1 0-1,-1 0 1,-1 1 0,1-1 0,-1 0 0,0 0 0,0 1 0,-1-1-1,1 0 1,-1 0 0,-1 4-8,-2 2 28,-1-1 1,0 1-1,0-1 1,-1-1-1,0 1 1,0-1-1,-1 0 0,0-1 1,-1 1-1,0-1 1,0-1-1,-2 1-28,-18 14-203,-1-1-1,-1-1 1,-8 2 203,-6 1-2393,-1-2-1,-5-1 2394,-20 10-5896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 6243,'-21'-6'4810,"11"0"243,13 8-4951,-1 0 0,-1 0 0,1 1 0,0-1 0,-1 0 0,1 1 0,-1 0 0,0-1 0,0 1-1,0 0 1,0 0 0,1 2-102,-1-1 164,21 65 834,-3 1 0,0 12-998,-1-2 408,15 37-408,32 54 117,12 39-677,-76-205 279,6 16-164,-7-20 290,0 0 0,0-1-1,0 1 1,1 0 0,-1-1-1,0 1 1,1 0-1,-1-1 1,0 1 0,1 0-1,-1-1 1,1 1 0,-1-1-1,1 1 1,-1-1 0,1 1-1,-1-1 1,1 1-1,0-1 1,-1 0 0,1 1 155,3-5-3188,2-9-1983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11 299 9060,'-11'1'2697,"21"-5"-1037,42-5-661,1 2-1,1 3 1,7 2-999,-8 0 219,172-11 83,-2-9 1,64-22-303,66-35 16,-127 26-869,82-3 853,-289 54 16,1 0 0,-1 1 0,1 1 0,0 1 0,-1 1 0,1 0 0,7 3-16,3 9-25,-26-12 41,0 0-1,0 0 1,0 0-1,0-1 1,0 1-1,0-1 1,0 0-1,0 0 1,1 0-1,1 0-15,31-2 94,0 0-1,34-8-93,-34 5 21,-14 0-57,-7 2 1225,-14 3-724,-7 2-391,4-3-61,1 0-1,-1 1 1,1-1 0,0 1-1,-1-1 1,1 1 0,0-1 0,0 1-1,-1-1 1,1 1 0,0-1-1,0 1 1,0-1 0,-1 1 0,1-1-1,0 1 1,0-1 0,0 1-1,0 0 1,0-1 0,0 1 0,0-1-1,0 1 1,1-1 0,-1 1-13,4 18 206,-4-17-170,18 83 532,-4 1 0,-2 16-568,-1-3 297,13 44-297,27 67 96,-48-197-175,-2-2 414,-16-13 57,5 0-392,1 0 0,-1 1 1,1 0-1,-1 0 0,0 1 0,1 0 0,-10 2 0,-71 14-9,57-9 14,-542 76 114,28-6 245,323-25-329,-55 10-86,267-61-488,12-1 501,0 0 0,0 0 0,0 0 0,0 0 0,0 0 0,0 0 0,0 1 0,0-1 1,0 0-1,0 0 0,0 0 0,0 0 0,0 0 0,0 0 0,0 0 0,0 0 0,0 0 1,0 0-1,0 0 0,0 0 0,0 1 0,0-1 0,0 0 0,0 0 0,0 0 0,0 0 1,0 0-1,1 0 0,-1 0 0,0 0 0,0 0 0,0 0 0,0 0 0,0 0 0,0 0 1,0 0-1,0 0 0,0 0 0,0 0 0,0 0 0,0 0 0,0 0 0,0 0 0,0 1 1,1-1-1,-1 0 0,0 0 0,0 0 0,0 0 0,0 0 0,0 0 0,0 0 0,0 0 1,0-1-1,0 1 0,0 0 0,0 0 0,0 0 0,0 0 0,1 0 0,-1 0 1,0 0-1,0 0 38,-9 13-3009,7-9-1322,2-6-423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69 6691,'2'-3'678,"0"0"1,0 0-1,-1 0 1,0-1-1,1 1 1,-1-1-1,0 1 0,-1-1 1,1-2-679,-1 5 177,1 0 1,-1 0-1,0-1 0,0 1 1,0 0-1,0-1 1,-1 1-1,1 0 0,0-1 1,0 1-1,-1 0 1,1 0-1,-1 0 1,1-1-1,-1 1 0,0 0 1,1 0-1,-1 0 1,0 0-1,0 0 0,0 0 1,1 0-1,-1 0 1,0 0-1,0 1 0,-1-1 1,1 0-1,0 0 1,0 1-178,0 0 7,1 1 0,-1-1 1,1 1-1,-1-1 1,1 1-1,-1-1 1,1 1-1,-1 0 1,1-1-1,0 1 1,-1-1-1,1 1 1,0 0-1,-1 0 1,1-1-1,0 1 0,0 0 1,0-1-1,0 1 1,0 0-1,0 0 1,0-1-1,0 1 1,0 0-1,0 0 1,0-1-8,-1 5 56,-7 29 149,-2-1-1,-2 0 0,-4 7-204,3-7 86,-24 50 297,-4-2-1,-46 68-382,39-67-135,42-72-42,4-8-80,0 1 1,0-1 0,0 1 0,1-1 0,0 1-1,-1-1 1,1 1 0,0 0 0,0 0 0,0 0-1,1 0 1,-1-1 0,1 1 0,0 0-1,-1 2 257,1-5-63,0 0 0,1 0-1,-1 0 1,0 1 0,0-1 0,0 0-1,0 0 1,0 0 0,0 0-1,0 0 1,0 0 0,0 1-1,0-1 1,0 0 0,1 0-1,-1 0 1,0 0 0,0 0-1,0 0 1,0 0 0,0 0-1,0 0 1,0 0 0,1 0-1,-1 0 1,0 0 0,0 0 0,0 1-1,0-1 1,0 0 0,1 0-1,-1 0 1,0 0 0,0 0-1,0-1 1,0 1 0,0 0-1,1 0 1,-1 0 0,0 0-1,0 0 1,0 0 0,0 0-1,0 0 1,0 0 63,15-7-4375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14038,'0'0'13,"1"0"0,-1 0 0,1 0 0,-1 0 0,0 0 0,1 0 0,-1 0 0,0 0 0,1 0 0,-1 0 0,0 0 0,1 0 0,-1 0 0,0 0 0,1 0 0,-1 1 0,0-1 0,1 0 0,-1 0 0,0 0 0,1 1 0,-1-1 0,0 0 0,0 0 0,1 1 0,-1-1 0,0 0 0,0 0 0,1 1 0,-1-1 0,0 0 0,0 1 0,0-1 0,0 0 0,0 1 0,0-1 0,1 1 0,-1-1 0,0 0-13,6 24 74,-2-5 338,11 21-63,77 245 6,-65-176-551,-2 14 196,-11-22-3536,-11-72 17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10613,'1'-6'486,"0"0"-1,1 0 1,0 1 0,0-1-1,0 0 1,1 1 0,0 0-1,0 0 1,1-1-486,-2 3 77,0 1 1,0 0-1,1-1 0,-1 1 1,1 0-1,0 0 0,0 1 0,0-1 1,-1 0-1,2 1 0,-1 0 1,0 0-1,0 0 0,0 0 1,0 0-1,1 0 0,-1 1-77,11-1 45,-1 0 0,1 1 1,-1 1-1,0 0 0,1 1 0,-1 0 0,0 1 0,0 1 1,0 0-1,0 1 0,3 2-45,29 14 111,-1 2 0,17 13-111,-50-29 9,11 5 24,-2 2 0,1 1 1,-2 0-1,0 1 0,-1 1 0,-1 1 0,3 4-33,-12-11-174,0 0 1,0 1 0,-1 0-1,-1 0 1,0 1 0,0 0-1,-1 0 1,-1 0 0,0 0-1,-1 1 1,-1 0 0,0 0-1,0 7 174,-2-17-359,1 1-1,-1-1 1,-1 0-1,1 0 1,0 1-1,-1-1 1,0 0-1,0 0 1,-1 0-1,1 0 1,-1 0-1,-1 2 360,-12 14-3743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157 211 7700,'-70'6'5666,"23"0"-4337,17-6-417,20-3-896,20-3 160,17-6 0,16-6-48,21-3 80,19-6-208,14-4 0,4 4-16,-1 0-256,-10 6-880,-6 3-2210,-21 6-1232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15 14647,'-6'-3'945,"4"1"-601,0 1 0,0 0 0,0-1 0,0 1 0,0 0 0,0 1 0,0-1 1,0 0-1,0 1 0,-1-1 0,-1 0-344,8 12 245,15 38-61,-4-11-157,-2 1 1,-1 1-1,-1 0 1,2 32-28,1 40-19,-8-66-345,1-29-1771,-1-3-582,1 5-1895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9 170 11381,'-1'-6'1068,"-1"0"-474,0 0 0,1 0 0,0 0 0,1 0 0,-1 0 1,1 0-1,0-3-594,0 8 26,1-1-1,-1 0 1,1 0 0,-1 0 0,1 1-1,0-1 1,0 0 0,0 1 0,-1-1 0,2 0-1,-1 1 1,0-1 0,0 1 0,0 0-1,1-1 1,-1 1 0,1 0 0,-1 0 0,1 0-1,-1 0 1,1 0 0,0 0 0,-1 0 0,1 1-1,0-1 1,0 1 0,0-1-26,5-1 54,1 1 1,0 0-1,0 0 0,0 1 0,-1 0 1,1 0-1,0 1 0,0 0 1,-1 0-1,1 1 0,3 1-54,21 7 57,-1 1 0,2 2-57,-27-10-7,43 18-10,0 2-1,-2 3 0,-1 2 1,-1 1-1,4 8 18,-47-36 0,6 5-47,-1-1 0,0 2 0,0-1 0,5 8 47,-12-14 4,1 1 0,0 0 1,0 0-1,0 0 0,-1 0 0,1 0 1,-1 0-1,1 0 0,0 0 0,-1 0 0,0 0 1,1 1-1,-1-1 0,0 0 0,1 0 1,-1 0-1,0 0 0,0 1 0,0-1 1,0 0-1,0 0 0,-1 0 0,1 0 1,0 1-1,0-1 0,-1 0 0,1 0 1,-1 0-1,1 0 0,-1 0 0,1 0 1,-1 0-1,0 0 0,1 0 0,-1 0 1,0 0-1,0 0 0,0 0 0,1-1 1,-2 1-5,-17 10 34,0 0 1,-1-2 0,0 0 0,-1-1 0,0-1 0,-14 2-35,-11 5-28,-6 3-250,-67 23-705,98-31-1195,1 0 1,-12 9 2177,8-2-4591</inkml:trace>
  <inkml:trace contextRef="#ctx0" brushRef="#br0" timeOffset="1">728 49 8692,'0'-1'596,"3"-25"7605,-4 25-8119,1 0 0,0 0 0,0 0 0,0 0 0,0 0 0,-1 0 0,1 0 0,0 0 0,-1 0 1,1 0-1,-1 0 0,1 0 0,-1 1 0,0-1 0,1 0 0,-1 0 0,0 1 0,1-1 0,-1 0 1,0 1-1,0-1 0,0 0 0,0 1-82,-6-1 219,8 6-231,-1-5 29,11 34 130,15 29-147,5 18 13,-13-15-787,-3 0 1,-1 13 773,-3-14-5141,-8-49 872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7 102 14487,'-1'-4'121,"-1"1"1,1-1 0,0 0 0,1 1-1,-1-1 1,1 0 0,-1 0 0,1 0 0,0 1-1,0-2-121,1 3 27,-1 0 0,1 1 0,-1-1 0,1 0 0,0 0 0,0 0 0,-1 0 0,1 1 0,0-1 0,1 1 0,-1-1 0,0 0 0,0 1 0,1 0 0,-1-1 0,1 1 0,-1 0 0,1 0 0,-1 0 0,1 0 0,0-1-27,8-2 61,0 0 0,0 0 0,0 1-1,1 0 1,-1 1 0,1 0 0,-1 0-1,1 1 1,0 1 0,-1 0 0,10 1-61,9 2 24,0 1 1,-1 2-1,22 6-24,-20-3-6,-1 0 1,-1 2-1,1 1 0,-2 1 1,0 1-1,0 2 0,-2 0 1,14 12 5,-34-23 8,0-1 0,0 1 0,0 0 0,0 0 0,-1 0 0,0 1 0,0 0-1,0 0 1,-1 0 0,0 0 0,0 0 0,1 5-8,-3-7 23,0 0-1,-1 0 1,1 1-1,-1-1 1,0 0-1,0 1 0,0-1 1,-1 0-1,1 1 1,-1-1-1,0 0 1,0 0-1,-1 0 0,1 0 1,-1 0-1,0 0 1,0 0-1,0 0 1,0-1-1,-2 2-22,-7 9 68,-1 0 1,0-1-1,-1-1 1,0 0-1,-1 0 1,0-2-1,-1 0 1,-1 0-69,-12 7-739,-1-2 1,-1-2 0,-31 11 738,-5-4-3775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9316,'0'-1'167,"1"1"-1,-1 0 1,0 0-1,1-1 1,-1 1-1,0 0 1,1 0-1,-1-1 1,0 1-1,1 0 1,-1 0 0,0 0-1,1 0 1,-1 0-1,0-1 1,1 1-1,-1 0 1,1 0-1,-1 0 1,0 0-1,1 0 1,-1 0-1,1 0 1,-1 0-1,0 1 1,1-1-1,-1 0 1,1 0-1,-1 0 1,0 0-1,1 0 1,-1 1-1,0-1 1,1 0-1,-1 0 1,0 0 0,0 1-1,1-1 1,-1 0-1,0 1 1,1-1-1,-1 0 1,0 1-1,0-1 1,0 0-1,1 1-166,12 13 934,7 6-504,0 1 0,-1 1 1,-2 1-1,0 0 0,10 20-430,18 39 222,1 10-222,-36-70 57,80 178-20,-72-157-996,-3 1 0,-1 1 0,4 28 959,-12-47-1663,-5-25 1332,0 6-526,-1-7 774,0 0-1,0 0 1,0 0 0,0 0 0,0 0-1,0 0 1,0 0 0,0 0-1,0 0 1,0 0 0,-1 0 0,1 0-1,0 0 1,0 0 0,0 0-1,0 0 1,0 0 0,0 0 0,0 0-1,0 0 1,0 0 0,0 0-1,0 0 1,0 0 0,0 0 0,0 0-1,0 0 1,0 0 0,-1 0 0,1 0-1,0 0 1,0 0 0,0 0-1,0 0 1,0 0 0,0 0 0,0 0-1,0 0 1,0 0 0,0 0-1,0 0 1,0 0 0,0 0 0,0 0-1,0 0 1,0 0 0,0 1-1,0-1 1,0 0 0,0 0 83,-6-10-6195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10 539 11205,'-4'-8'2604,"4"7"-2520,-1 0 0,0-1 0,1 1 0,-1 0 0,1 0 0,-1-1 0,1 1 0,0 0 0,-1-1 0,1 1 0,0 0 0,0-1 0,0 1-1,0 0 1,0-1 0,0 1 0,0 0 0,1-1 0,-1 1 0,0 0 0,1 0 0,-1-1 0,1 1 0,0 0 0,-1 0 0,1 0 0,0-1 0,-1 1 0,1 0 0,0 0 0,0 0 0,1 0-84,3-4 90,1 0 0,1 0 1,-1 1-1,1 0 1,-1 0-1,1 1 1,0 0-1,0 0 1,1 0-1,3 0-90,88-28 911,1 4 0,40-3-911,208-26 113,-244 41-26,361-53-185,571-86-295,-953 141 465,-1-4 0,14-7-72,-86 20 2,20-3-49,-29 6 45,0 1 0,0 0-1,1 0 1,-1 0 0,0 0 0,0 0 0,1 0 0,-1 0 0,0 1 0,0-1 0,0 0 0,1 1 0,-1-1-1,0 1 1,0-1 0,0 1 0,0-1 0,0 1 0,0 0 2,-1-1 10,1 0 0,-1 0 0,0 0 0,0 1 0,0-1 0,0 0 0,1 0 0,-1 0 0,0 1 0,0-1 0,0 0 0,0 0 0,0 0 0,0 1 0,0-1 1,0 0-1,0 0 0,0 1 0,0-1 0,0 0 0,0 0 0,0 1 0,0-1 0,0 0 0,0 0 0,0 0 0,0 1 0,0-1 0,0 0 0,0 0 0,0 1 0,-1-1 0,1 0-10,0 0 16,0 1 1,0-1-1,0 1 0,-1-1 0,1 0 1,0 1-1,0-1 0,0 1 1,0-1-1,0 1 0,0-1 0,0 0 1,0 1-1,0-1 0,0 1 1,0-1-1,0 0 0,1 1 0,-1-1 1,0 1-1,0-1 0,0 0 1,1 1-1,-1-1 0,0 1 0,0-1 1,1 0-1,-1 1-16,6 5 25,0-1 1,0 0-1,1 0 1,-1 0-1,1-1 0,0 0 1,3 1-26,-4-2 21,-1 0 0,1 0 1,0 0-1,-1 1 0,0-1 0,0 1 0,0 1 1,0-1-1,-1 1 0,0 0 0,0 0 0,0 0 1,0 0-1,1 5-21,46 136 288,-10-32-32,-3 5-256,-23-61 58,-1 1 0,-4 1 0,-2 4-58,19 153 162,-27-200-713,0-17 419,-1 0 1,1 0-1,0 1 1,-1-1-1,1 0 1,0 0-1,-1 0 1,1 0-1,0 1 1,-1-1-1,1 0 1,0 0-1,-1 0 1,1 0-1,0 0 1,-1 0-1,1 0 1,0 0-1,-1 0 1,1 0-1,0 0 1,-1 0 0,1 0-1,0 0 1,-1 0-1,1-1 1,0 1-1,-1 0 1,1 0-1,0 0 1,-1-1-1,1 1 1,0 0-1,0 0 1,-1 0-1,1-1 1,0 1-1,0 0 1,-1-1-1,1 1 1,0 0-1,0 0 1,0-1 131,-13-10-7275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6:5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50 566 7475,'-41'15'4320,"32"-13"-2301,17 3 364,9 0-1812,23 2-260,0-2 1,0-2 0,0-2-1,1-1 1,6-3-312,124-9 115,-1-9 0,47-16-115,337-86 102,-421 91-50,688-154-43,10 30 3,-753 143-74,-29 3-193,1 3 0,0 2 0,6 1 255,-65 5-577,0 0-1,0 1 0,1 0 1,-6 2 577,-12 2-2135,-14 3-2616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0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9845,'-1'2'469,"0"0"0,0 1 0,1-1 0,-1 0 0,0 0 0,1 1 0,-1-1 0,1 0 0,0 1 0,-1 0-469,-2 18 1406,1-6-1117,0 1 1,1-1 0,1 1 0,0-1 0,1 1-1,0-1 1,2 1 0,0-1 0,3 9-290,9 24 704,2-1 0,9 15-704,8 21 335,0 21-146,18 92-61,-42-156-32,1 24-96,-4-27 19,21 84 53,60 219 801,-10-45-219,-53-179-441,5 68-213,-10-22 86,29 225 108,-18-195-72,10 1-122,9 4 73,-12-57 51,-7 0 0,3 66-124,-25-126 40,26 216 64,-17-186-24,22 73-80,178 565 636,-97-341-629,-88-293-9,-6 1 1,-3 5 1,-23-110-54,1-1-84,0 0-1,-1 0 1,-1 0 0,0-1-1,0 1 1,0 0 0,-1 0 0,0 1 138,-13-45-10384,8 26 5376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0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1371 11045,'4'-3'346,"-1"0"0,1-1 0,0 0 0,-1 0 0,0 0 0,0 0 0,0 0 0,-1-1 0,0 1 0,1-1 0,-1-2-346,1 1 387,-1 0 0,1 1-1,0-1 1,1 1-1,-1 0 1,1 0-1,2-2-386,2 0 175,1-1 0,0 2 0,0-1 0,1 1 0,0 1 0,0 0 0,0 0 1,1 1-1,2-1-175,25-6 158,39-7-158,-36 9 134,1378-277 512,-428 76-678,-568 106-417,263-23 449,227 38-654,-657 69 660,-68 1 30,136-32-36,-217 28 27,-1-5 0,-2-5 0,69-32-27,-164 61 11,25-13 64,-32 16-72,0 0-1,-1-1 1,1 1 0,-1 0 0,1-1 0,-1 1-1,0-1 1,0 1 0,0-1 0,0 1 0,0-1 0,0 0-1,0 0 1,0 1 0,-1-1 0,1 0 0,0-1-3,0-2-35,1 1 1,-1-1 0,1 1-1,0-1 1,1 1-1,-1 0 1,1 0 0,0 0-1,0 0 1,0 0-1,1 0 1,-1 1 0,1 0-1,0 0 1,0 0-1,0 0 1,0 0 0,0 1-1,1-1 35,-5 4-25,-1 0 0,0 0 0,1 0 0,-1 0 0,0 0 0,1 0 0,-1 0 0,1 0 0,0 0-1,-1 1 1,1-1 0,0 0 0,0 0 0,0 0 0,0 0 0,-1 0 0,2 1 0,-1-1 0,0 0 0,0 0 0,0 0 0,0 0 0,1 0-1,-1 1 26,11 44 322,-5-26-165,-3 0-21,0 0-1,-1 0 0,-1-1 0,-1 1 0,-1 5-135,-4 36 585,-4 2-585,-2 25 311,4 18-112,4 1 1,5 0-1,5-1 1,6 10-200,10 37 374,7-2 1,29 79-375,27 100 794,-63-216 133,7 109-927,-19-87 217,27 239 68,-25-288-269,4-1 0,4 0 0,12 23-16,20 26 34,6-2 0,28 40-34,-14-30 81,-13-14-41,-5 2 0,-6 2 0,-6 3 0,-6 1 0,-6 2 0,-6 1 0,-4 15-40,-12-69 102,2 33-1,6 1 0,23 81-101,70 166 54,-108-358-44,0 1 0,0-1 0,-1 1 0,-1-1 0,1 1 0,-1 1-10,-1-1 16,2 0-1,-1 0 1,2 0-1,1 8-15,4 16 5,-6-25-26,0 0 1,1 0-1,1 0 1,1 4 20,66 136 9,-4-10-117,-63-117 303,-1-5-1785,2-8-5288,-9-14-2841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5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13014,'2'-9'15,"0"0"1,2 0 0,-1 0-1,1 0 1,0 0-1,1 1 1,-1 0-1,2 0 1,-1 0-1,1 1 1,1-1-1,-1 1 1,1 1-1,0 0 1,1 0-1,-1 0 1,1 1-1,1 0 1,-1 0-1,0 1 1,1 0-1,7-2-15,-3 1 62,0 1-1,0 0 0,0 1 0,0 0 0,1 1 0,-1 1 0,1 0 1,-1 1-1,1 0 0,-1 1 0,3 1-61,-7-1 2,1 2 0,0-1 0,0 1 1,-1 0-1,1 1 0,-1 0 0,0 1 0,0 0 0,-1 0 0,0 1 0,0 0 0,0 0 1,0 1-1,-1 0 0,2 3-2,-2-2-12,-1 0-1,0 0 1,-1 0 0,0 0 0,0 1 0,0 0 0,-2 0 0,1 0-1,-1 1 1,0-1 0,-1 1 0,1 8 12,-2-9 17,-1 0 1,0 0-1,0-1 1,-1 1-1,0 0 1,-1 0-1,0-1 1,-1 1-1,1-1 1,-1 0-1,-1 0 1,0 0-1,0 0 0,-4 5-17,0 0-25,-2-1-1,0 1 0,0-1 0,-1-1 0,-1 0 1,0-1-1,0 0 0,-2 0 26,1-1-602,0-1 0,0-1-1,-1 0 1,0-1 0,-4 1 602,-16 3-3674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0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87 797 6979,'0'0'87,"1"-1"-1,-1 1 1,0-1-1,0 1 1,0-1-1,0 1 1,0-1-1,0 0 1,0 1-1,0-1 1,0 1-1,0-1 1,0 1-1,0-1 1,-1 1-1,1-1 1,0 1 0,0-1-1,0 0 1,-1 1-1,1 0 1,0-1-1,-1 1 1,1-1-1,0 1 1,-1-1-1,1 1 1,-1 0-1,1-1 1,-1 1-1,1 0 1,-1-1-1,1 1 1,-1 0-1,1 0 1,-1-1-1,1 1 1,-1 0-1,1 0 1,-1 0-1,1 0 1,-1 0-87,-31-8 328,25 6 534,-29-7 1667,36 9-2461,1 0 20,1 0 1,-1 0-1,0 0 1,0 0-1,0 0 1,1 0-1,-1 0 0,0 1 1,0-1-1,0 0 1,0 1-1,0-1 1,1 1-1,-1-1 1,0 1-1,0-1 1,0 1-1,0 0 1,0-1-1,-1 1 0,1 0 1,0 0-1,0 0 1,0 0-1,-1 0 1,1 0-1,0 0 1,-1 0-1,1 0-88,4 8 240,0 0 0,0 0 0,-1 0 0,0 1 0,-1-1 0,0 1 0,0 1-240,13 74 541,-7-30-259,2-3-127,-4-27-74,-2 0-1,-1 1 1,-1-1-1,0 7-80,6-36 42,1 0-1,1 0 1,-1 1 0,0 1-1,1-1-41,67-16-25,-13 3 128,47-5-103,159-7 406,4 0-327,374-43-47,-413 47-21,-19-6 667,38-19-678,82-13 477,-186 40-479,115-18 17,117-37-15,531-166 387,-545 143-325,31 11-62,-162 51 18,-115 13-25,303-67-36,-376 78 204,0-2 1,0-3 0,9-7-162,-54 23 145,-8 4-251,2 3-157,10 0-62,-6-4 61,-1 0 0,0 0 0,1 0 0,-1-1 0,1 1 0,-1 0 0,0-1 1,1 0-1,-1 0 0,0 0 0,2-1 264,10-6-4266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0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1287 7027,'-4'-6'1623,"3"4"-1147,0 0 1,0 0-1,0 0 0,0 0 0,0 0 0,0 0 0,0 0 0,1 0 1,-1 0-1,1 0 0,0 0 0,0 0-476,0 1 525,0 1 36,0 0 36,28-16 924,190-70-1001,4 10 1,30 2-521,390-85-85,5 35-39,-219 67-257,-270 33 333,103-27 13,-226 44 33,0-1-1,-1-2 1,0-1 2,-7 2-1,104-34 49,115-33 251,200-33-299,755-67-43,-1002 149 60,-56 6 14,146-31-22,-165 27 28,-101 20 10,-1 1 0,1 2 0,6 0-47,-35 4-638,-15 2-5167,2-4-4170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1098 10325,'-9'0'953,"0"0"1,0 0-1,0 0 1,0-1-1,-1-1-953,9 2 966,41 9-104,1-1 1,0-2-1,1-2 1,39-2-863,60-6 412,0-5 0,86-20-412,-167 21 13,757-125 81,-388 52 13,-304 63-139,2 7-1,56 4 33,2 14 6,11 1 64,-154-9-45,0-1-1,-1-2 1,28-8-25,139-38 90,61-13-146,-19 13 70,48-24-14,-180 43 9,-25 7-50,-2-4 1,53-25 40,-113 40 2,88-39 9,3 5 0,28-3-11,109-36-5,-13 5-62,-213 71 62,217-56-105,-234 61 136,-14 4-34,0 0 0,0 0 1,0 1-1,0-1 0,1 0 0,-1 1 1,0 0-1,1 0 0,-1-1 1,0 1-1,1 1 0,-1-1 0,2 0 8,3 1 19,0 0-1,0-1 1,-1 0 0,1 0-1,0 0 1,0-1-1,-1 0 1,1-1-1,0 0 1,-1 0-1,3-1-18,9-2-17,-6 2 19,-8 3-3,0-1 1,0 0-1,0 0 1,0 0-1,0-1 1,0 1-1,0-1 1,-1 0-1,3-2 1,-30 7-1526,8 0-928,-4 0-1777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12790,'3'16'1384,"-3"-14"3299,0-2-4639,0 1 1,0-1 0,0 0 0,0 0-1,0 0 1,0 0 0,0 0 0,0 0-1,0 0 1,0 0 0,-1 0 0,1 0-1,0 0 1,0 0 0,0 0 0,0 0-1,0 0 1,0 0 0,0 0 0,0 1 0,0-1-1,0 0 1,0 0 0,0 0 0,0 0-1,0 0 1,0 0 0,0 0 0,0 0-1,0 0 1,0 0 0,0 0-45,1-1 100,-4-2 6,3 2-66,0 1-3,0 0-5,0 1-40,0 1 32,1-5-21,1 0 0,0 0 0,0 1 0,0-1 0,0 1 0,0-1 0,0 1 0,1 0 0,-1-1 0,1 1 0,-1 1 0,1-1 0,0 0-1,0 0-2,5-3 20,32-22 10,2 2 0,0 1-1,2 3 1,23-8-30,190-60-47,-124 49 24,2 6 0,133-15 23,-181 39-14,0 4-1,1 4 0,-1 3 0,1 4 0,24 7 15,62 21 10,-2 8 0,16 12-10,56 14 12,-97-37-6,-93-21-1,0 2 0,49 18-5,-96-27-6,-1 0 0,0 1-1,0 0 1,0 0-1,0 0 1,-1 1-1,4 3 7,-8-7 8,-1 0-21,0 0-27,0 0-64,-14-6-2804,-3 0-344,-2 0-1903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14263,'-40'15'1299,"40"-14"-1275,0-1-1,0 1 1,-1-1 0,1 1 0,0-1-1,0 1 1,0 0 0,0-1-1,0 1 1,-1-1 0,1 1 0,0 0-1,0-1 1,1 1 0,-1-1 0,0 1-1,0 0 1,0-1 0,0 1 0,0-1-1,1 1 1,-1-1 0,0 1 0,0-1-1,1 1 1,-1-1 0,0 1 0,1-1-1,-1 1 1,1-1 0,0 1-24,13 18 771,0-7-634,0 0-1,0-1 1,1-1-1,1 0 1,-1-1 0,2-1-1,-1 0 1,17 5-137,-10-4 1,0 1 0,-1 1 0,-1 1 0,11 9-1,-26-16 5,0 0 1,0 0 0,0 1 0,-1 0 0,0 0 0,0 0-1,0 1 1,-1 0 0,0 0 0,0 0 0,2 6-6,-3-5-215,0 3 1394,-18-2-188,-27 15-831,1 2 0,2 1 0,0 2 1,2 2-1,-1 4-160,7-5-76,-39 38-2516,-44 31 2592,92-80-2911,5-1-2267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 13238,'-26'-3'4170,"18"22"-3540,1 5-559,2 0 0,0 0 0,2 0 0,1 1 0,0-1 1,2 1-1,1 10-71,0-23-14,0-1 1,1 1-1,0 0 1,1 0 0,0-1-1,1 1 1,0-1-1,1 0 1,0 0-1,1-1 1,0 1-1,1-1 1,0-1-1,0 1 1,1-1-1,2 1 14,-6-6-38,1 0 0,0 0-1,0 0 1,0-1 0,1 0 0,-1 0-1,1 0 1,0-1 0,0 0-1,0 0 1,0 0 0,0-1-1,0 0 1,0 0 0,0-1 0,0 1-1,2-2 39,0 1-19,0-1-1,0-1 1,0 0 0,0 0-1,0 0 1,0-1-1,-1 0 1,1-1 0,-1 0-1,0 0 1,0 0 0,2-3 19,0 0 14,0 0 1,-1 0 0,0-1 0,0 0 0,-1-1 0,0 0 0,0 0 0,-1 0 0,0-1 0,-1 0 0,0 0 0,-1 0 0,0 0-1,0-1 1,-1 0 0,-1 0 0,0 0 0,0 0 0,-1-4-15,-1 0 123,-1 0 0,-1 1-1,-1-1 1,0 1 0,0 0 0,-2 0 0,-3-9-123,6 16 24,-1 1 1,0-1-1,-1 0 0,0 1 1,0 0-1,0 0 1,0 0-1,-1 0 1,0 1-1,-1 0 1,1 0-1,-1 0 1,0 1-1,0-1 1,0 2-1,-1-1-24,3 2-67,0 1-1,-1 0 0,0 0 1,1 0-1,-1 1 1,1-1-1,-1 1 0,0 0 1,1 1-1,-1-1 0,0 1 1,1 0-1,-1 0 1,1 0-1,-4 2 68,-10 3-466,0 2 1,1 0-1,-2 3 466,17-10-59,-12 6-1014,1 1 1,0 1-1,1 0 1,0 1-1,-6 6 1073,-10 14-4847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15319,'7'-20'2761,"-7"22"-2766,-1 1-1,1-1 0,0 1 1,-1 0-1,1-1 0,0 1 1,1-1-1,-1 1 0,0 0 1,1-1 5,-1 4 3,3 47 39,2-1 0,2 0 0,2 0 0,10 27-42,-15-65-15,0-1 245,-5-23 233,-1-10-473,0 1 1,1-1-1,1 1 1,1-1-1,0 1 0,1-1 1,2 1-1,0 0 1,1 0-1,1 0 1,0 1-1,1 0 1,2 0-1,0-1 10,-7 16-19,0 0 0,-1 0 0,1 1-1,0-1 1,0 0 0,1 1 0,-1 0-1,0-1 1,1 1 0,-1 0 0,1 0-1,0 1 1,0-1 0,0 0 0,0 1-1,0 0 1,2-1 19,-2 1-14,0 1-1,0 0 0,0 0 1,0 0-1,0 0 1,0 0-1,0 1 1,0-1-1,0 1 0,0 0 1,0 0-1,-1 0 1,1 0-1,0 0 0,0 1 1,-1-1-1,1 1 1,0 0 14,8 7-16,0-1-1,-1 1 1,0 1 0,-1 0 0,0 0 0,0 1 0,-1 0 0,3 7 16,8 15-2043,-2 1-1,6 15 2044,-9-15-4170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66 9124,'1'-2'154,"0"0"1,0 0-1,-1 1 0,1-1 0,-1 0 0,1 0 0,-1 0 1,0 0-1,0 0 0,1 0 0,-1 0 0,-1 0 1,1 0-1,0 0 0,0 0 0,-1 1 0,1-1 1,-1 0-1,1 0 0,-1 0 0,0 0 0,0 1 1,0-1-1,0 0 0,0 1 0,0-1 0,-1 1 0,1-1 1,0 1-1,-1 0 0,1-1 0,-1 1 0,1 0 1,-2 0-155,2 0 114,0 0 0,-1 0 0,1 1-1,0-1 1,-1 1 0,1-1 0,-1 1 0,1 0 0,-1-1 0,1 1 0,-1 0 0,1 0 0,-1 0 0,1 0 0,-1 1 0,1-1 0,-1 0 0,1 0 0,-1 1 0,1-1 0,0 1 0,-2 0-114,0 1 20,-1 0-1,1 0 1,-1 0-1,1 0 0,0 1 1,0-1-1,0 2-19,-10 9 105,2 0-1,0 1 1,0 1-1,2 0 1,-1 2-105,-41 83 369,30-52-293,2 0 0,2 1 0,-2 17-76,11-36 18,2-1-1,2 1 1,1 0-1,1 1 1,1-1-1,2 14-17,0-30-3,1 1-1,1-1 1,0 0 0,1 0-1,0 0 1,1 0 0,1-1-1,0 1 1,1-2 0,0 1 0,1-1-1,0 0 1,1 0 0,1-1 3,-1-1-87,0-1 1,1-1-1,0 1 1,1-2 0,0 1-1,0-2 1,0 1 0,1-2-1,0 1 1,0-2 0,1 1-1,-1-2 1,1 0-1,0 0 1,9 0 86,5-1-903,1-1-1,0-1 1,-1-2 0,1 0-1,2-3 904,54-11-4981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27 13846,'-4'-5'86,"-11"-13"1628,10 15-837,7 11-539,111 306 532,42 126-2375,-154-438 1450,14 41-5751,13 25 5806,-7-27-5883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98 268 12246,'3'-21'2913,"-3"6"-1889,-3 6 33,-4 6-865,4 3-192,-1 9-144,8 15 128,2 9 16,4 19 0,0 8-224,0 3-1233,-3-6-1664,6-9-1922</inkml:trace>
  <inkml:trace contextRef="#ctx0" brushRef="#br0" timeOffset="1">91 115 12486,'-24'-54'80,"4"18"64,7 15-144,-4 18-112,7 15-48,4 12 96,12 9-1041,4 6-2288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9476,'3'1'46,"0"0"0,0 0-1,0 0 1,0 0 0,0 0-1,0-1 1,0 1 0,0-1-1,0 0 1,0 0 0,1 0-1,-1 0 1,0-1 0,0 1-1,0-1 1,0 0 0,0 0-1,1 0-44,10-5 250,0 0 0,0 0 0,4-4-251,-9 5 44,25-13 29,-1-2 0,17-13-73,-40 25 186,-1 1-1,1-1 1,-2-1 0,1 0 0,-1 0-1,0-1 1,-1 0 0,0 0 0,-1 0-1,1-2-185,-6 10 67,-1 1-1,1-1 0,0 1 0,-1-1 0,1 1 0,-1-1 1,0 0-1,1 0 0,-1 1 0,0-1 0,0 0 0,0 1 1,0-1-1,0 0 0,-1 1 0,1-1 0,0 0 0,-1 1 1,1-1-1,-1 0 0,0-1-66,-1 1 38,1 0-1,-1 0 1,0 1 0,1-1 0,-1 0-1,0 1 1,0-1 0,0 1-1,0-1 1,0 1 0,-1 0 0,1 0-1,-2-1-37,-5-1-42,-1 0 0,0 1 0,1 0 0,-1 1-1,0 0 1,0 0 0,-1 1 42,2 0-67,-1 0 1,0 1-1,0 0 0,1 1 1,-1 0-1,1 0 0,-7 3 67,11-3 11,1 0 0,0 0 0,0 1 0,0-1 0,0 1 0,0 0 0,0 0 0,1 0 0,-1 0 0,1 1 0,0-1 0,0 1 0,0 0 0,1 0 0,-1 0 0,-1 4-11,-4 12 113,1 0 1,1 0-1,0 1 0,2 0 0,0 0 1,2 0-1,0 0 0,1 0 0,2 17-113,-1-35 16,1 1 1,-1 0-1,1 0 0,0 0 0,0 0 0,0 0 0,0-1 0,1 1 0,-1 0 0,1-1 0,0 0 0,0 1 1,1-1-1,-1 0 0,0 0 0,1 0 0,0 0 0,0-1 0,0 1 0,0-1 0,0 1 0,0-1 0,1 0 0,-1 0 1,1-1-1,0 1 0,-1-1 0,1 0 0,0 0 0,0 0 0,0 0 0,-1-1 0,2 1-16,11 0-242,1 0-1,-1-1 1,1-1 0,-1 0-1,1-1 1,-1-1 0,5-2 242,9-3-2169,-1 0 0,18-9 2169,0-3-4082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70 14327,'-5'-10'609,"2"3"-45,0 0 0,0 0-1,-1 0 1,0 1 0,-5-7-564,8 12 34,0 0-1,0 0 0,0 0 1,0 0-1,0 0 0,0 0 0,0 1 1,-1-1-1,1 0 0,0 0 1,0 1-1,-1-1 0,1 1 1,0-1-1,-1 1 0,1 0 0,-1-1 1,1 1-1,0 0 0,-1 0 1,1 0-1,-1 0 0,1 0 0,0 0 1,-1 1-1,1-1 0,-1 0 1,1 1-1,0-1 0,-1 1 0,1-1 1,0 1-1,0 0 0,-1-1 1,1 1-34,-3 3 11,-1 0 1,1 0-1,1 0 1,-1 0 0,0 0-1,1 1 1,0 0 0,0-1-1,0 1 1,1 0-1,0 1 1,0-1-12,-7 17 8,2 1-1,-1 4-7,5-13-15,0 0 0,1 0 0,0 1 0,1-1-1,1 1 1,1-1 0,0 1 0,0-1 0,1 0 0,1 1-1,1-1 1,2 6 15,-4-14-73,0 0-1,0-1 0,1 0 1,0 1-1,0-1 0,0 0 1,0 0-1,1-1 0,0 1 1,0-1-1,0 1 1,1-1-1,-1-1 0,1 1 1,0-1-1,0 0 0,0 0 1,1 0-1,-1 0 0,1-1 1,-1 0-1,1 0 0,0-1 1,-1 0-1,1 0 0,0 0 1,0 0-1,0-1 1,0 0-1,0-1 0,3 0 74,41-10-2142,6-8-1889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1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15431,'-14'-15'1087,"-2"2"0,1-1-1,-9-3-1086,24 16 4,0 1 1,0 0-1,-1 0 0,1 0 0,0 0 0,0-1 0,0 1 1,0 0-1,0 0 0,-1 0 0,1 0 0,0 0 1,0 0-1,0 0 0,-1 0 0,1-1 0,0 1 0,0 0 1,0 0-1,-1 0 0,1 0 0,0 0 0,0 0 0,0 0 1,-1 0-1,1 0 0,0 0 0,0 0 0,0 0 0,-1 1 1,1-1-1,0 0 0,0 0 0,0 0 0,-1 0 1,1 0-1,0 0 0,0 0 0,0 0 0,0 1 0,-1-1 1,1 0-1,0 0 0,0 0 0,0 0 0,0 1 0,0-1-4,0 14 92,10 25 97,-9-36-143,76 198 413,-2-6-386,-64-158-47,0 0 0,-3 1-1,-1 0 1,-1 15-26,-5-28 18,-1-18-27,0 0 0,1 1 0,0-1-1,1 5 10,-2-11-4,1-1-1,-1 0 0,0 0 1,0 0-1,0 0 0,0 0 1,1 0-1,-1 0 0,0 0 1,0 0-1,0 0 0,0 0 1,1 0-1,-1 0 1,0 0-1,0 0 0,0 0 1,0 0-1,1 0 0,-1 0 1,0 0-1,0 0 0,0 0 1,1 0-1,-1 0 0,0 0 1,0 0-1,0 0 0,0 0 1,0 0-1,1-1 0,-1 1 1,0 0-1,0 0 0,0 0 1,0 0-1,0 0 0,0-1 1,0 1-1,1 0 0,-1 0 1,0 0-1,0 0 0,0-1 1,0 1-1,0 0 0,0 0 1,0 0-1,0 0 0,0-1 1,0 1-1,0 0 0,0 0 5,7-12-142,55-142-796,-43 103 779,-16 44 135,-1 1-1,0-1 1,0 1 0,0-1-1,-1 0 1,1-5 24,-2 12 1,0 0 0,0-1 0,0 1 0,-1 0 0,1-1 1,0 1-1,0 0 0,0-1 0,0 1 0,-1 0 0,1-1 1,0 1-1,0 0 0,0-1 0,-1 1 0,1 0 0,0 0 1,-1 0-1,1-1 0,0 1 0,-1 0 0,1 0 0,0 0 0,-1 0 1,1-1-1,0 1 0,-1 0 0,1 0 0,0 0 0,-1 0 1,1 0-1,0 0 0,-1 0 0,1 0 0,0 0 0,-1 0 1,1 0-1,-1 0 0,1 1 0,0-1 0,-1 0 0,1 0 0,0 0 1,-1 0-1,1 0 0,0 1 0,-1-1-1,-19 9 87,18-8-68,-6 3 77,-70 36 709,69-35-763,-1 2 0,1-1 1,1 1-1,-1 0 1,1 0-1,-5 8-42,11-13 3,1 0 0,-1 0 0,1 0 0,-1 0-1,1 1 1,0-1 0,0 1 0,0-1 0,0 1 0,0-1 0,1 1 0,-1 0 0,1-1 0,-1 1-1,1 0 1,0-1 0,0 1 0,0 0 0,1 0 0,-1-1 0,1 1 0,-1-1 0,1 1 0,0 0-1,0-1 1,0 1 0,0-1 0,1 0 0,-1 1 0,1-1 0,-1 0 0,1 1-3,3 2 4,0 1 0,0-1 0,1 0-1,-1 0 1,1-1 0,0 0 0,0 0 0,1 0 0,-1-1 0,1 0 0,4 1-4,6 2-64,1-1-1,0-1 1,0-1-1,0 0 1,0-1-1,1-1 1,7-1 64,-10-1-657,0-1 0,1 0 0,-1 0 1,-1-2-1,7-2 657,-2-2-3153,-9 1-1428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518 145 12022,'6'-8'432,"0"0"0,-1-1 0,0 1 0,0-1 1,-1 0-1,0-1 0,0-2-432,-3 10 86,0 0 1,-1-1-1,1 1 0,-1 0 1,0 0-1,0 0 0,0 0 1,0-1-1,0 1 0,0 0 1,0 0-1,-1 0 0,1 0 1,-1 0-1,0 0 0,0 0 1,1 0-1,-1 0 0,-1 0 1,1 0-1,0 0 0,0 0 1,-1 1-1,1-1 0,0 0 1,-1 1-1,0-1 0,1 1 1,-1 0-1,0 0 0,0-1 1,0 1-1,0 0 0,0 1 1,0-1-1,-1 0-86,-2-1 16,1 1 0,-1 0 0,0 0 0,1 1 0,-1-1 0,0 1 0,1 0 0,-1 0 1,0 1-1,1-1 0,-1 1 0,0 0 0,1 0 0,-1 1 0,-3 1-16,-10 4 29,0 2 0,1 0 0,-4 4-29,2-2 27,-25 14-5,1 2 0,2 2-1,1 2 1,1 1 0,-27 30-22,56-52-46,2 0 1,-1 1-1,1 0 0,1 0 0,0 0 0,0 1 0,1 0 0,1 1 1,-2 6 45,5-15-14,1 1 0,0-1 0,0 1 0,1 0 0,-1-1 1,1 1-1,0 0 0,1-1 0,-1 1 0,1 0 0,-1-1 0,1 1 1,1-1-1,-1 1 0,1-1 0,0 1 0,0-1 0,0 0 0,0 0 1,1 0-1,-1 0 0,1-1 0,0 1 0,0 0 0,1-1 1,-1 0-1,1 0 0,2 1 14,7 6-15,0-2-1,1 0 1,0-1 0,1 0 0,-1-1 0,1-1-1,10 2 16,30 6-41,30 3 41,-28-6-60,3 3 60,-53-12-23,-1 1 0,0 0 0,0 0 1,0 1-1,4 2 23,-9-4 19,0-1 1,0 1-1,0 0 1,0-1-1,0 1 1,0 0 0,0-1-1,-1 1 1,1 0-1,0 0 1,-1 0-1,1 0 1,-1 0-1,1 0 1,-1 0-1,1 0 1,-1 0-1,0 0 1,1 0-1,-1 0 1,0 0-1,0 0 1,0 0-1,0 0 1,0 1-1,0-1 1,0 0-1,0 0 1,0 0-1,-1 0 1,1 0-1,0 0 1,-1 0-1,1 1-19,-5 7 115,0 1-1,-1-1 0,0 0 0,0 0 1,-1-1-1,0 0 0,0 0 1,-1-1-1,0 0 0,-7 5-114,-17 11-58,-1-2 0,-9 3 58,7-4-841,-2-2-1,-22 7 842,37-17-1427,-1-1 1,1-1 0,-2-1 1426,-21 0-4821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 14455,'1'-3'493,"4"-21"1235,-4 24-1677,-1-1 0,0 1 1,0-1-1,0 1 0,0-1 0,0 1 0,0-1 0,0 1 0,0-1 0,0 1 0,0-1 0,0 1 0,0-1 0,0 1 0,-1-1 0,1 1 0,0-1 0,0 1 0,0-1 0,-1 1 0,1 0 0,0-1 0,0 1 0,-1-1 0,1 1 0,0 0 0,-1-1 0,1 1 0,-1 0 0,1-1 0,0 1 0,-1 0 0,1 0 0,-1-1 0,1 1 0,-1 0 0,1 0 0,-1 0 1,1 0-1,-1 0 0,1 0-51,-1 2 6,1 0 1,0 0 0,0 0-1,0 0 1,0 0 0,0 0-1,0 0 1,1 1 0,-1-1-1,0 0 1,1 0 0,0 0-7,29 140 383,-6 2 1,-2 36-384,0 5 6,-20-168-127,1 0 1,1 0-1,1-1 0,0 1 0,1-1 0,0 0 0,2-1 0,8 15 121,-11-23-189,-1 0 0,1-1 0,0 0 0,1 0 0,-1 0 0,1-1 0,0 0 0,0 0-1,1 0 1,0-1 0,0 0 0,0-1 0,0 1 0,0-1 0,1 0 0,-1-1 0,1 0 0,0 0 0,0-1-1,1 0 190,-2 0-734,-1-1-1,1 0 0,-1 0 1,1-1-1,5-1 735,34-11-5501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51 121 14086,'-34'9'1393,"21"-9"-1313,9-6-80,21-9-96,17 0 64,22-6 32,25-3-16,22-3-1008,8 6-4115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1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67 16023,'-9'-7'129,"0"0"0,-1 0 0,1 1 0,-1 0-1,-1 1 1,1 0 0,-1 0 0,0 1 0,0 1-1,0 0 1,0 0 0,0 1 0,-1 0 0,1 1-1,-1 1 1,1-1 0,-1 2 0,-9 1-129,11-1-7,0 1 0,0 1 0,0-1 0,1 2 1,-1-1-1,1 1 0,0 1 0,0-1 0,0 2 0,0-1 0,1 1 0,0 0 1,0 1-1,1 0 0,0 0 0,0 1 0,1 0 0,-1 0 0,2 0 1,-1 1-1,0 3 7,1-2-80,1 0 0,1 0 1,0 1-1,0-1 1,1 1-1,0-1 0,1 1 1,0 0-1,1 0 1,0 0-1,0-1 0,2 1 1,-1 0-1,1 0 1,1-1-1,0 0 0,2 5 80,-3-8-54,1 0 0,0 0 0,0-1 0,1 1 1,-1-1-1,2 0 0,-1 0 0,1 0 0,0-1 0,0 0 0,0 0 0,1 0 0,-1 0 0,1-1 0,0 0 0,1 0 0,-1 0 0,1-1 0,0 0 0,-1-1 0,1 1 0,1-1 0,-1-1 0,0 1 0,6-1 54,-6 0 46,0-1-1,-1 0 0,1-1 1,0 1-1,0-1 1,-1-1-1,1 1 0,-1-1 1,1 0-1,-1-1 1,0 0-1,0 0 0,0 0 1,0-1-1,0 1 1,-1-1-1,1-1 0,-1 1 1,0-1-1,-1 0 1,1 0-1,-1 0 0,0-1 1,0 1-1,1-4-45,1-2 94,0 0 0,-1-1 1,-1 0-1,0 0 0,0 0 0,-1 0 0,0-1 0,-1 1 0,-1-1 0,0 1 0,-1-1 0,0 0 1,-1-2-95,-6-44 338,6 52-279,1 8 12,1 33 149,-2 79 186,0-74-588,1 0-1,2 0 0,5 34 183,-5-66-271,-1 0-1,1 0 0,0-1 0,1 1 0,-1 0 0,4 3 272,-5-7-285,1-1 1,-1 1-1,1-1 0,0 0 1,0 1-1,0-1 0,1 0 0,-1 0 1,0-1-1,1 1 0,-1 0 0,1-1 1,-1 1-1,1-1 0,0 0 1,2 1 284,27 3-5699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15287,'2'-16'344,"2"-15"929,4 44-745,2 12-65,-2 1 0,0 0 0,-2 0 0,0 8-463,12 108 152,-14-104-27,11 202 135,-2-28-248,-11-189-50,0 0 1,2 0-1,1-1 1,1 1-1,6 14 38,-9-30-43,0-1 0,1 1 1,-1-1-1,1 1 0,0-1 0,1-1 0,0 1 0,0 0 0,0-1 43,-1-2-42,0 0-1,0 0 1,0 0-1,0-1 1,0 1-1,0-1 1,1-1-1,-1 1 1,1 0 0,-1-1-1,1 0 1,0 0-1,-1 0 1,4-1 42,7 0-82,0-1 1,-1 0 0,1-1 0,-1-1-1,1-1 1,-1 0 0,0 0 0,0-2-1,-1 1 1,1-2 0,-1 0 0,-1-1-1,1 0 1,-1 0 0,-1-1 0,0-1 0,0 0-1,-1-1 1,0 0 0,8-12 81,-14 17 13,0-1 1,-1 1 0,0-1-1,0 0 1,-1 0 0,1 0-1,-1 0 1,-1 0-1,1-6-13,-2 9 78,1 0 0,-1 0 0,0 0 0,-1 0 0,1 0-1,-1 0 1,0 0 0,1 0 0,-2 0 0,1 1-1,0-1 1,-1 0 0,0 1 0,0-1 0,0 1 0,0-1-1,-1 1 1,0-1-78,2 2 16,-1 1 0,0 0 0,1 0 0,-1-1 0,0 1 0,1 0 0,-1 1 0,0-1 0,0 0 0,0 0 0,0 1 0,1-1 0,-1 1 0,0 0 0,0-1 0,0 1 0,0 0 0,0 0 0,0 0 0,0 1-1,0-1 1,0 0 0,0 1 0,0-1 0,0 1 0,0 0 0,0-1 0,1 1 0,-1 0 0,0 0 0,0 0 0,1 1 0,-1-1-16,-4 3 37,0 0 0,0 1 0,1-1-1,0 1 1,-1 1 0,2-1 0,-1 1 0,-2 3-37,4-5-10,1 0 1,0 1 0,-1-1-1,1 0 1,1 1 0,-1-1-1,1 1 1,0-1-1,0 1 1,0 0 0,0 0-1,1-1 1,0 1-1,0 0 1,0 0 0,1-1-1,0 1 1,-1 0-1,2-1 1,-1 1 0,0 0-1,1-1 1,0 0-1,0 1 1,0-1 9,2 2-18,0-1-1,0 1 1,1-1-1,-1 0 1,1-1-1,0 1 0,0-1 1,1 1-1,-1-2 1,1 1-1,0-1 1,0 1-1,0-2 1,0 1-1,1-1 1,-1 0-1,4 1 19,7 0-21,-1-1 0,1-1 1,0 0-1,-1-1 0,1-1 0,0 0 0,-1-1 0,15-4 21,7-4-106,0-1 0,0-1 0,5-5 106,18-9-760,29-18 760,-71 34-407,1-2 0,-2 0 0,0-1 0,0-1 0,-2-1 0,5-4 407,-19 16-207,1 0 0,-1 1 0,0-1 1,0 0-1,0 0 0,0-1 0,0 1 0,-1 0 0,1-1 0,-1 1 0,0-1 0,0-1 207,-1 3-180,0 0 0,1 1 0,-1-1 0,-1 0 0,1 0 0,0 1 0,0-1 0,-1 0 0,1 1 0,-1-1 0,1 0-1,-1 1 1,0-1 0,0 1 0,0-1 0,1 1 0,-1-1 0,-1 1 0,1 0 0,0-1 0,0 1 0,0 0 0,-1 0 0,1 0 0,-1 0 180,-29-15-4034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18 471 13158,'-1'0'115,"0"0"1,-1-1-1,1 1 1,0 0-1,0-1 0,0 0 1,0 1-1,-1-1 1,1 0-1,0 1 0,0-1 1,1 0-1,-1 0 1,-1 0-116,2 1 33,0-1 1,0 1 0,0-1 0,0 1 0,0 0-1,-1-1 1,1 1 0,0-1 0,0 1-1,0 0 1,0-1 0,0 1 0,0 0 0,0-1-1,1 1 1,-1-1 0,0 1 0,0 0 0,0-1-1,0 1 1,0 0 0,1-1 0,-1 1-1,0 0 1,0-1 0,0 1 0,1 0 0,-1-1-1,0 1-33,4-4 85,0 1 0,1 0-1,-1 0 1,0 0 0,1 1-1,0 0 1,0-1-85,85-35 515,1 5 1,45-10-516,-47 16 52,207-70-39,236-71-3561,-514 163 3016,-1 0-408,-1 1-1,1 0 1,6 1 940,-21 4-902,-6 3 398,-9 4-574,-18 4-1537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11 454 14247,'-1'0'119,"0"-1"1,1 0 0,-1 0-1,0 0 1,0 0 0,0 1 0,1-1-1,-1 0 1,0 0 0,1 0 0,-1 0-1,1 0 1,-1-1 0,1 0-120,0 2 27,0 0 1,0-1-1,0 1 1,0 0-1,0-1 1,0 1-1,0 0 1,0-1-1,1 1 1,-1 0-1,0-1 1,0 1-1,0 0 0,1-1 1,-1 1-1,0 0 1,0 0-1,1-1 1,-1 1-1,0 0 1,0 0-1,1 0 1,-1-1-1,0 1 1,1 0-1,-1 0 1,0 0-1,1 0 1,-1 0-1,0 0-27,6-2 51,-1 1 1,0 1-1,1-1 0,-1 1 1,5 0-52,6-1 6,92-6 55,45-4 143,105-34 44,41-21-248,-60 12 18,899-139-196,-933 163-601,-204 30 715,-1 0 0,1 0 1,0 0-1,0 0 0,0 0 1,0 0-1,-1-1 0,1 1 0,0 0 1,0 0-1,0-1 0,-1 1 1,1 0-1,0-1 0,-1 1 1,1-1-1,0 1 0,-1-1 1,1 0-1,0 1 0,-1-1 1,1 1-1,-1-1 0,1 0 64,-2 0-218,1 1 0,-1-1-1,1 0 1,-1 1 0,0-1-1,1 1 1,-1-1 0,1 1-1,-1-1 1,0 1 0,0-1-1,1 1 1,-1 0 0,0-1-1,0 1 1,0 0 0,1-1-1,-1 1 1,0 0 0,0 0-1,0 0 1,0 0 0,1 0-1,-1 0 219,-18-3-5909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40 6579,'0'0'59,"1"0"-1,-1-1 1,1 1-1,-1 0 1,0 0-1,1-1 1,-1 1 0,0 0-1,1-1 1,-1 1-1,0 0 1,1-1-1,-1 1 1,0 0 0,0-1-1,0 1 1,1-1-1,-1 1 1,0 0 0,0-1-1,0 1 1,0-1-1,0 1 1,0-1-1,0 1 1,0-1 0,0 1-1,0 0 1,0-1-1,0 1 1,0-1-1,0 1 1,0-1 0,0 1-1,0-1 1,-1 1-1,1 0 1,0-1-1,0 1 1,0-1 0,-1 1-1,1 0 1,0-1-1,-1 1 1,1 0 0,0-1-1,-1 1 1,1 0-1,0 0 1,-1-1-1,1 1 1,-1 0 0,1 0-1,0 0 1,-1 0-59,-33-11 1818,12 5 385,9 3 145,14 3-2342,-1 0 1,1 1-1,-1-1 0,1 0 0,-1 1 0,0-1 1,1 0-1,-1 1 0,0-1 0,1 0 1,-1 1-1,0-1 0,0 1 0,1-1 0,-1 1 1,0-1-1,0 1 0,0-1 0,0 1 0,1-1 1,-1 1-1,0-1 0,0 1 0,0-1 1,0 1-1,0-1 0,0 1 0,0 0-6,0 21 243,0-17-174,3 85 782,4 0 0,3-1 0,8 13-851,64 263 467,-79-354-451,18 77 39,68 317 10,-89-405-64,3 18 112,-1 1 0,0 11-113,19-33 245,291-31-171,520-67-25,-680 74-63,100-25 14,-188 38-51,8-6 51,-37 10-47,162-36-372,-30 7-638,-219 46-6525,22-2 2732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8740,'11'27'303,"-2"0"-1,-1 1 1,-1 0 0,-1 0-1,-1 1 1,0 24-303,6 35 1087,-7-61-605,-4-25-47,0-3-37,-2-15-41,-2-31-226,3-44-131,2 72-125,1 0-1,0 1 0,2 0 0,0-1 0,0 1 0,5-7 126,-7 21-432,0-1 0,0 1 0,0-1-1,1 1 1,0 0 0,0 0 0,0 0 0,0 0-1,1 1 1,-1-1 0,2 0 432,15-11-5088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95 105 8260,'4'-34'5684,"-2"28"-5576,1 1 1,-1-1-1,1 1 1,0-1-1,0 1 1,1 0-1,0 0 1,0 0 0,0 1-1,0-1 1,5-3-109,-1 2 677,-9 12 258,-5 13-349,6 4-250,0-1 1,2 1-1,1-1 0,0 0 1,2 0-1,4 13-336,5 29 306,24 134 197,8-2-1,24 43-502,-33-114 129,-5 2-1,-4 8-128,-25-118 2,-2-7 9,1 0 1,0-1 0,1 1 0,0-1 0,3 6-12,-6-14 35,-1-1-33,1 1-1,0-1 1,-1 0 0,1 0 0,0 0 0,0 0 0,0 0 0,-1 0 0,1 1 0,0-1 0,0 0-1,-1 0 1,1 0 0,0 1 0,0-1 0,0 0 0,0 0 0,-1 0 0,1 1 0,0-1 0,0 0 0,0 0-1,0 1 1,0-1 0,0 0 0,0 0 0,0 1 0,0-1 0,0 0 0,0 1 0,0-1 0,0 0 0,0 0-1,0 1 1,0-1 0,0 0-2,1 13-4,0-10 4,2 18 120,-4-22-45,0-1 0,0 1 0,0-1 0,-1 1 0,1 0 0,0-1 1,-1 1-1,1 0 0,-1 0 0,0 0 0,1 0 0,-1 0 0,0 0 0,1 0 1,-2 0-76,-1-1 63,-9-4-157,-1 0 1,-1 1-1,1 0 1,-1 1-1,0 0 1,0 2-1,0-1 1,0 2-1,0 0 1,-3 1 93,-24 1-1696,1 3 1,-1 1-1,-3 2 1696,-44 10-5309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2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70 7972,'-6'-6'748,"1"0"0,-1 1 1,0 0-1,-1 0 0,1 1 1,-1 0-1,0 0 1,0 0-1,0 1 0,-1 0 1,1 0-1,-6-1-748,9 3 58,-7-6 565,11 7-612,0 0 0,0 0 0,1 0 0,-1 0 0,0 0 0,0 0 0,0 0 0,0 0 0,0 0 0,0 0 0,1 0 0,-1 0 1,0 0-1,0 0 0,0 0 0,0 0 0,0 0 0,0 0 0,1 0 0,-1 0 0,0 0 0,0 0 0,0-1 0,0 1 0,0 0 0,0 0 0,0 0 0,0 0 0,0 0 0,1 0 0,-1 0 0,0 0 0,0-1 0,0 1 0,0 0 0,0 0 0,0 0 0,0 0 0,0 0 0,0 0 0,0 0 0,0-1 0,0 1 0,0 0 0,0 0 0,0 0 0,0 0 0,0 0 0,0 0 0,0-1 0,0 1 0,0 0 0,0 0 0,0 0 0,0 0 0,0 0 0,0 0 0,0 0 0,0-1 0,-1 1 0,1 0 0,0 0 0,0 0 0,0 0 0,0 0 0,0 0 0,0 0-11,2 2 28,0 0-1,-1 1 1,1-1-1,-1 1 1,1-1-1,-1 1 1,0-1-1,0 1 1,0 0-1,1 3-27,-1-3 75,40 114 643,-6 0 1,-4 3-1,12 114-718,10 30-309,45 122 309,-89-364-1189,-5-20-530,-1-14-629,-3-12-2430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1 537 10373,'2'-3'222,"-1"2"-1,1 0-1,-1-1 1,0 1-1,0 0 1,0-1-1,0 1 1,0 0 0,0-1-1,0 1 1,0-1-1,-1 0 1,1 1-1,-1-1 1,1 1-1,-1-1 1,0 0-1,1 0 1,-1 1-1,0-2-220,3 2 244,0 0-1,0-1 1,0 1-1,0 0 0,0 0 1,0 1-1,0-1 0,1 1 1,-1-1-1,1 1-243,-3 0 93,439-50 1950,-73 10-1949,901-162 279,-737 111-274,53 7-105,-454 67 12,-76 14-27,-38 2-2,-1 1 0,1-2-1,4-1 24,15 5-49,1 2 122,-35-4-41,-9 2 280,5-3-285,7 4-56,-3-1 28,1 1 1,-1 0-1,0-1 1,0 1-1,0 0 0,0 0 1,-1 0-1,1 0 1,-1 0-1,0 0 0,0 0 1,0 0-1,0 1 1,0-1 16,4 189 348,-1-1-241,0-141-96,2-1 1,11 43-28,18 36 78,6 0-78,0-2 34,-36-109-24,-1-1 1,1 17-11,-2-16-1,1 0 0,0 0 0,1 0 1,3 6 5,0 2 0,-2-1 0,0 1-1,-2-1 1,0 17-5,0 13 96,-38-60-1494,8 2-1299,-11-1-1734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1 620 7491,'6'2'502,"0"-1"-1,1 0 0,-1 0 1,1-1-1,-1 0 0,1 0 1,-1 0-1,4-2-501,55-11 2908,-20 3-1740,103-10 1974,24 5-3142,118-15 596,343-93-582,-83 13-223,-40 32-696,-163 27 604,-304 44 369,0-1 1,-1-3 0,0-1-1,-1-2 1,0-2-1,-2-1 1,20-13-69,-38 20 14,1 1 0,0 1 1,0 0-1,0 2 0,1 1 0,0 0 0,0 2 0,1 1 0,-1 1 0,19 1-14,-29 2-293,-17 2-485,-27 7-1613,20-7 1155,-14 4-2808,-4-1-1860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218 385 8948,'-26'3'824,"-15"2"1117,1 1 1,1 2-1,-24 8-1941,55-11 377,15-3-237,23-3-15,-26 1-62,69-2 166,434-22 549,-305 6-614,103-26-164,543-157-58,-506 113-161,-273 72-6,-59 7 193,0 0 72,-2 6-126,30-10-972,-16 11-3053,-22 2 4063,0 0 0,0 0 0,0 0 1,0 0-1,0 1 0,0-1 0,0 0 1,0 0-1,0 0 0,0 0 0,0 0 0,0 0 1,0 0-1,0 0 0,1 0 0,-1 0 1,0 0-1,0 0 0,0 1 0,0-1 1,0 0-1,0 0 0,0 0 0,0 0 0,0 0 1,0 0-1,0 0 0,0 0 0,0 0 1,0 1-1,0-1 0,0 0 0,0 0 1,0 0-1,0 0 0,-1 0 0,1 0 1,0 0-1,0 0 0,0 0 0,0 0 0,0 1 1,0-1-1,0 0 0,0 0 0,0 0 1,0 0-1,0 0 0,0 0 0,0 0 1,0 0-1,-1 0 0,1 0 0,0 0 0,0 0 1,0 0-1,0 0 0,0 0 0,0 0 1,0 0-1,0 0 0,0 0 0,-1 0 48,-13 11-4215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33 3810,'-8'1'927,"4"0"-577,0 0-1,1 0 1,-1-1 0,0 0-1,0 1 1,0-1-1,0 0 1,1-1-1,-1 1 1,0-1-1,0 0 1,0 0 0,-1-1-350,4-8 2097,1-8 1066,-5 15-1878,-4 8-520,9-4-742,-1 0 0,1 0 1,0 0-1,-1 0 1,1-1-1,0 1 1,0 0-1,0 0 1,-1 0-1,1 0 1,0 0-1,0 0 0,0 0 1,1 0-1,-1-1 1,0 1-1,0 0 1,0 0-1,1 0 1,-1 0-1,0 0 1,1-1-1,-1 1 0,1 0 1,-1 0-1,1 0 1,0 0-24,1 3 178,24 69 325,-2 1 1,-4 1 0,-3 0-1,-3 2 1,-2 17-504,-2 0 149,2 32-38,7 0 0,16 52-111,35 72 227,-70-250-219,0 1 0,0 0 1,0-1-1,1 1 0,-1 0 0,0 0 1,0-1-1,0 1 0,0 0 0,-1 0 1,1-1-1,0 1 0,0 0 1,0 0-1,0-1 0,-1 1 0,1 0 1,0-1-1,-1 1 0,1 0 0,-1-1 1,1 1-1,-1 0-8,-4 13-25,5-14 38,14-6 78,37 3-29,0-2 0,0-2 0,3-3-62,-26 5 9,429-87 15,204-78-24,-315 80-918,56 4 918,-384 83-213,-14 3 114,0 0 1,-1 0-1,1-1 1,-1 1-1,1-1 1,-1 0-1,1 0 1,-1 0-1,0 0 1,1-1-1,-1 0 1,0 1-1,0-1 0,0-1 99,-4 2-501,0 0 0,0-1 0,0 1-1,0 0 1,0 0 0,0 0 0,-1 0-1,1 0 1,0 0 0,-1 0 0,1 0-1,-1 1 1,1-1 0,-2 0 501,3 1-52,-22-9-4956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36 123 11061,'-5'-6'556,"0"1"1,1-1-1,0-1 0,0 1 0,0 0 1,-1-6-557,4 9 106,0 1 0,0-1 0,1 0 0,-1 1 0,1-1 1,0 0-1,-1 1 0,1-1 0,0 0 0,1 0 0,-1 1 0,1-1 1,-1 0-1,1 1 0,0-1 0,0 1 0,0-1 0,0 1 1,1-2-107,2-4 35,2-4-7,-6 12-22,0 0 0,0 0 1,0 0-1,0 0 1,0 0-1,1 0 0,-1 0 1,0 0-1,0 0 0,0 0 1,0 0-1,0 1 0,0-1 1,0 0-1,0 0 1,0 0-1,0 0 0,0 0 1,0 0-1,1 0 0,-1 0 1,0 0-1,0 0 0,0 0 1,0 0-1,0 0 1,0 0-1,0-1 0,0 1 1,0 0-1,0 0 0,0 0 1,0 0-1,0 0 1,1 0-1,-1 0 0,0 0 1,0 0-1,0 0 0,0 0 1,0 0-1,0 0 0,0 0 1,0 0-1,0 0 1,0 0-1,0 0 0,0-1 1,0 1-1,0 0-6,1 4 151,-1 0 0,1 0 0,0 0 0,0 0-1,1 0 1,-1 0 0,1 0 0,0 0-151,4 10 354,50 132 681,-6 3 0,24 133-1035,-30-59 395,45 206-123,-88-426-282,0-1 1,-1 1-1,1 0 0,-1-1 1,0 1-1,0 0 0,0 0 1,0-1-1,0 1 0,-1 2 10,0-4-258,1 1-1,-1-1 1,1 0 0,-1 0-1,0 0 1,0 0 0,1 0-1,-1 0 1,0 0-1,0 0 1,0 0 0,0 0-1,0 0 1,0 0 0,0 0-1,-1-1 1,1 1 0,0-1-1,0 1 1,0-1-1,-2 1 259,-6 0-5375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42 8996,'-4'0'366,"-58"-14"2260,57 12-2252,-1 0 0,0 0 0,0 0 0,1-1 0,-1 0 0,1 0 0,0 0 0,-5-4-374,9 16 1457,3 19-970,7 32-123,51 257 1267,30 139-1309,-80-414-425,11 48-12,-2-32-2717,-19-58 2702,0 1 0,0-1 0,0 0 0,0 0-1,0 0 1,1 0 0,-1 0 0,0 1 0,0-1-1,0 0 1,0 0 0,0 0 0,0 0 0,0 0 0,0 1-1,0-1 1,0 0 0,0 0 0,0 0 0,0 0-1,0 1 1,0-1 0,0 0 0,0 0 0,0 0-1,0 0 1,0 1 0,0-1 0,0 0 0,0 0-1,-1 0 1,1 0 0,0 0 0,0 1 0,0-1-1,0 0 1,0 0 0,0 0 0,0 0 0,-1 0-1,1 0 1,0 0 0,0 0 0,0 1 0,0-1 0,0 0-1,-1 0 1,1 0 0,0 0 0,0 0 0,0 0-1,0 0 1,-1 0 0,1 0 0,0 0 130,-3 0-3989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11 605 12646,'-3'-6'241,"1"0"1,1 0 0,-1 0-1,1-1 1,0 1 0,1 0-1,0-6-241,0 10 60,0 0 0,1-1 0,-1 1 0,1 0 0,0 0 0,0-1 0,0 1 0,0 0 0,0 0 0,0 0 0,0 0 0,1 0 0,-1 0 0,1 1 0,0-1 0,-1 0 0,1 1 0,0-1 0,0 1 0,0 0 0,0-1 0,0 1 0,0 0-60,8-4 101,0 1 1,0 0-1,0 0 1,0 1-1,1 1 1,8-2-102,69-4 179,-57 6-74,224-13 129,258-25 10,443-139-58,-234 35-188,-687 138 1,-5 0-22,1 2 0,0 1 1,4 1 22,-20 4-238,-15-2 230,0 1 0,0-1 0,0 0 0,0 0 0,0 0 0,1 0 0,-1 0 0,0 0 0,0 0-1,0 1 1,0-1 0,0 0 0,0 0 0,0 0 0,0 0 0,0 0 0,0 1 0,0-1 0,0 0 0,0 0 0,0 0 0,1 0 0,-1 1 0,-1-1 0,1 0 0,0 0 0,0 0 0,0 0 0,0 1 0,0-1 0,0 0 0,0 0 0,0 0-1,0 0 1,0 0 0,0 1 0,0-1 0,0 0 0,0 0 0,-1 0 0,1 0 8,-20 16-357,14-11 468,-3 1-123,4-3-48,1-1 0,0 1 1,0 0-1,1 0 0,-1 0 0,0 1 1,1-1-1,0 1 0,-3 3 60,7-6-14,-1-1-1,0 0 0,0 1 0,0-1 1,1 1-1,-1-1 0,0 0 0,1 1 1,-1-1-1,0 0 0,1 1 0,-1-1 1,0 0-1,1 0 0,-1 1 0,0-1 1,1 0-1,-1 0 0,1 0 0,-1 1 1,1-1-1,-1 0 0,1 0 0,-1 0 1,0 0-1,1 0 0,-1 0 0,1 0 15,15 3-22,13-3 204,0-1 0,0-1 0,-1-1 0,1-2 0,-1-1 0,2-1-182,18-7 559,37-17-559,6-2-15,69-6 14,-120 30-65,-34 8 132,-5 6 115,0 12 31,17 37 91,-3-1 0,-2 2 0,-3 0 1,3 42-304,-5 15 1252,-6 99-1252,-8-70 203,0-49 61,5 0 0,5 18-264,-4-108 2,0 1 0,0-1 0,1 0-1,-1 0 1,1 1 0,-1-1 0,1 0 0,0 0 0,0 0 0,0 0-1,0 0 1,0 0 0,1 1-2,18 36 115,9-6-30,-53-59-6112,9 17-826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140 694 9877,'-41'-17'1781,"19"7"-88,-1 1 1,0 0-1,-7 0-1693,66 16 562,1-2-1,-1-2 1,1-2 0,28-2-562,154-18 400,7-12 220,97-32-620,220-71 147,284-57-98,-410 125-53,-92 17 27,-65-1 33,-58 10-83,-191 39 12,-9 1 15,0-1 0,0 1 0,0 0 1,0 0-1,0-1 0,0 1 0,0-1 0,0 0 0,0 0 1,0 1-1,0-1 0,1-1 0,-2 1-1,1 1 1,0-1-1,-1 1 0,1 0 1,-1 0-1,1 0 1,0 0-1,-1 0 0,1 0 1,0 0-1,1 0 1,6 1-4,10-2-14,-15 1-1915,-15 2-4189,-4 0-2460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10389,'3'-9'103,"-3"9"-100,0 1 1,1-1 0,-1 0 0,0 0 0,0 0 0,1 0 0,-1 0 0,0 0-1,0 0 1,0 0 0,1 0 0,-1 1 0,0-1 0,0 0 0,0 0 0,1 0 0,-1 0-1,0 1 1,0-1 0,0 0 0,0 0 0,0 0 0,1 1 0,-1-1 0,0 0-1,0 0 1,0 1 0,0-1 0,0 0 0,0 0 0,0 1 0,0-1 0,0 0 0,0 0-1,0 1 1,0-1 0,0 0 0,0 0 0,0 1 0,0-1 0,0 0 0,0 0-1,0 0 1,-1 1 0,1-1-4,16 183 4262,-10-26-2078,-12 119-2184,3-235 52,-1 16 19,3 36-71,2-75 5,1 0 0,0-1-1,1 1 1,1 0 0,1-1 0,0 0 0,4 5-5,-5-12 12,2-1-1,-1 0 1,1 0-1,0 0 1,1-1 0,0 0-1,1 0 1,-1 0-1,1-1 1,1 0-1,-1-1 1,6 3-12,-6-4-175,0-1 0,1 0 0,-1 0 0,1-1 0,-1 0 0,1-1 0,0 1 175,-2-2-450,-1 0-1,1-1 1,-1 1-1,1-1 0,-1 0 1,1-1-1,-1 1 1,0-1-1,1-1 0,-1 1 451,25-10-3913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6 13542,'-7'-6'0,"-6"6"-176,-11 9 176,-6 10 144,-10 11 352,-3 21 209,-1 9-561,1 15 64,3 9-64,0 3 16,0 4 48,-1-4-208,5-9-32,2-9-816,8-12-1217,12-11-544,11-16-3522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12598,'0'-3'2593,"7"-3"-2385,-4 6-208,4 3 0,3 12 304,10 9 401,7 18-193,6 12-416,4 6-80,3 7 32,-3-1-32,-1-6-16,-2-6-400,-4-9-609,-7-9-592,-9-12-672,-8-3-2209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57 181 8148,'-30'3'6771,"10"-3"-6531,13 0-240,14-9 0,19-3 64,15-3-64,22-9 0,21-3 0,12 0-80,11 0-865,-6 2-2176,-4 7-2017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14070,'10'-12'1265,"-3"6"-433,0 0-287,-7 6-369,0 0 432,0 3-144,0 9-288,6 9 240,1 9-175,3 12-81,3 9-128,-3 0 16,0 0-96,-3 1-385,0-4-655,-1-6-209,4-6-1472,0-6-1233</inkml:trace>
  <inkml:trace contextRef="#ctx0" brushRef="#br0" timeOffset="1">54 207 10949,'-9'-23'1777,"-13"-39"339,20 56-2000,1 0-1,0 0 1,0 1-1,0-1 1,1 0-1,0 0 1,0 0-1,0 0 1,2-3-116,-2 6 11,1 0-1,0 1 1,0-1 0,1 0-1,-1 1 1,1-1-1,-1 1 1,1 0 0,0-1-1,0 1 1,0 0 0,0 0-1,0 0 1,0 0 0,0 1-1,1-1 1,-1 1 0,1-1-1,-1 1 1,1 0-1,0 0 1,-1 0 0,4-1-11,6-1 13,0 0 1,0 1-1,0 0 1,1 1-1,0 1-13,12-1-14,-1 2-1,1 0 0,-1 2 1,0 0-1,13 5 15,-21-4-40,0 0 0,-1 2-1,1 0 1,-1 0 0,0 2 0,-1-1-1,0 2 1,9 7 40,-19-13 22,0 0-1,0 0 1,-1 1-1,1-1 0,-1 1 1,0 0-1,0 0 1,-1 0-1,1 0 0,-1 0 1,0 1-1,0-1 1,0 1-1,0-1 1,-1 1-1,0 0 0,0 0 1,0 0-1,-1-1 1,1 1-1,-1 0 1,0 0-1,-1 0 0,1 0 1,-1 0-1,0 0 1,0-1-1,0 1 1,-1 0-1,0-1 0,0 1 1,0-1-1,-3 4-21,-5 8 96,-1-1 0,-1-1-1,0 0 1,-1 0 0,0-2-1,-1 1 1,-1-2 0,-2 2-96,-38 23-1055,-39 20 1055,63-39-839,-20 13-2168,11-8-960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11925,'21'-9'4402,"-11"0"-4225,-4 9-177,-9 0-48,0 6 48,3 9 624,3 9-352,0 9 80,1 9-352,6 9 48,0 3-16,3-3-32,-3-6-432,3-5-464,1-10-961,-8-9-961,1-9-4129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9524,'0'-2'276,"0"1"0,1 0 0,-1-1 0,0 1 0,1-1-1,-1 1 1,1 0 0,-1-1 0,1 1 0,0 0 0,-1 0 0,1-1-1,0 1 1,0 0 0,0 0 0,0 0 0,0 0 0,0 0-1,0 0 1,1 0-276,1 0 50,0 0 1,-1 0-1,1 1 0,0-1 0,0 1 0,0 0 1,0-1-1,0 1 0,0 1 0,2-1-50,13 2 116,0 1 0,0 0 0,0 1-1,0 1 1,-1 1 0,0 1 0,0 0 0,3 3-116,15 9 13,0 2 0,-2 1 0,7 8-13,-27-20 3,0 0-1,-1 1 1,0 1 0,-1 0-1,-1 1 1,7 8-3,-14-17 9,-1 0 1,1 0-1,-1 0 1,0 0-1,0 0 0,0 1 1,0-1-1,-1 0 1,0 1-1,0 0 0,0-1 1,-1 1-1,1-1 0,-1 1 1,0 0-1,0-1 1,-1 1-1,1 0 0,-1-1 1,0 1-1,0-1 1,-1 1-1,1-1 0,-1 0 1,-2 4-10,-3 2-46,-1 0-1,0 0 1,-1-1 0,0 0 0,0 0 0,-1-1 0,0 0 0,-1-1 0,0 0-1,-4 2 47,-28 13-1471,0-1-1,-6-1 1472,-50 19-5255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39 6947,'-19'-15'6283,"-8"-9"-1643,31 25-3482,5 9-1263,23 53 348,-2 1 0,-3 1 0,-2 2 0,-4 0 0,4 30-243,-8-11 27,-3 1 0,-4 0 1,-4 0-1,-3 17-27,-2-40-435,1-36-1123,-2 0-3295,0-35-2513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12934,'29'-14'553,"0"0"0,1 2-1,1 2 1,0 1 0,10-2-553,-29 8 187,215-50 775,4 9-962,235-27-30,-247 39 109,235-44-9,-99 16-76,-299 51 159,0 3 1,39 0-154,-102 5 746,7-1-604,0 2-143,1 0 1,-1 0-1,1 0 1,-1 0-1,1 0 0,-1 0 1,1 0-1,-1 0 1,0 0-1,1 0 1,-1 0-1,1 0 0,-1 0 1,1 0-1,-1 0 1,1 0-1,-1 1 1,0-1-1,1 0 0,-1 0 1,1 1-1,-1-1 1,1 0 0,-4 23 410,5-14-324,0-1 0,0-1-1,0 1 1,1 0 0,0 0-1,1-1 1,-1 0 0,4 4-86,41 56 357,-23-35-162,2 8-62,-2 1-1,-1 1 1,-2 1 0,-2 1-1,14 46-132,-9-5 157,-3 1 0,8 72-157,-30-156-9,7 44-217,1-1-1,3 0 0,1-1 1,14 32 226,-26-76-51,0 0 1,0 1-1,0-1 1,0 0-1,0 0 1,0 0-1,0 0 1,0 0-1,0 0 1,0 1-1,0-1 1,0 0 0,0 0-1,0 0 1,0 0-1,0 0 1,0 0-1,1 1 1,-1-1-1,0 0 1,0 0-1,0 0 1,0 0-1,0 0 1,0 0-1,0 0 1,0 0-1,0 1 1,1-1-1,-1 0 1,0 0-1,0 0 1,0 0-1,0 0 1,0 0-1,0 0 1,1 0-1,-1 0 1,0 0 0,0 0-1,0 0 1,0 0-1,0 0 1,1 0-1,-1 0 1,0 0-1,0 0 1,0 0-1,0 0 1,0 0-1,0 0 1,1 0-1,-1 0 1,0 0-1,0-1 1,0 1-1,0 0 1,0 0-1,0 0 1,0 0-1,0 0 1,1 0-1,-1 0 1,0 0 50,-2-10-4904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68 496 12838,'-55'16'2286,"42"-13"15,22-3-1884,23-2-408,367-76 813,-253 46-734,394-87 96,673-130-769,-1023 220 377,-146 24 176,-44 5 31,0 0 0,0 0-1,0 0 1,0 0 0,0 1 0,0-1-1,0 0 1,0 0 0,0 0-1,0 0 1,0 0 0,0 0-1,0 0 1,0 0 0,0 1 0,0-1-1,0 0 1,0 0 0,0 0-1,0 0 1,0 0 0,0 0 0,0 0-1,0 0 1,1 0 0,-1 0 1,-24 9-147,-36 9-444,-63 19-4897,90-26 1663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77 7635,'-1'-2'124,"-28"-32"3215,27 31-2886,0 0 0,1 1-1,-1-1 1,0 0 0,1 0 0,0 0 0,0 0 0,0 0 0,0-1 0,0 1-1,0-3-452,4 5 1673,-6 5-1001,2 22-712,5 49 134,3-1-1,4 1 1,8 24-94,-8-39 66,-4-20 1,-3 0 0,-1 0-1,-3 17-66,-9 120 460,3-107-217,4 0-1,2-1 1,6 29-243,3-35 126,3-1 1,3 0 0,3 0-127,65 178 426,-5-14-192,-51-126-34,-5 0 0,-5 2 0,-4 0 0,-1 55-200,-1 4 116,8 235 273,-17-324-295,4 1 0,4 10-94,28 144 276,-7-51-89,49 431 362,-63-488-243,5-2 0,5 0 0,34 87-306,-19-75 144,23 67 320,25 146-464,12 127 258,-27-130-196,-71-324-58,-1 1-1,-1-1 1,-1 1 0,0 0-1,0 0 1,-2-1-1,0 1 1,-1 0-1,-2 10-3,-5 9-439,1 0-1,2 1 1,2 0-1,1 13 440,1-41-1054,2-8 955,0 0-1,0 0 1,0 0 0,0 0 0,-1 1-1,1-1 1,0 0 0,0 0-1,0 0 1,-1 0 0,1 0 0,0 0-1,0 0 1,-1 0 0,1 0-1,0 0 1,0 0 0,0 0-1,0-1 1,-1 1 0,1 0 0,0 0-1,0 0 1,0 0 0,-1 0-1,1 0 1,0 0 0,0 0-1,0-1 1,0 1 0,-1 0 0,1 0-1,0 0 1,0 0 0,0-1-1,0 1 1,0 0 0,0 0 0,0 0-1,0 0 1,0-1 0,-1 1-1,1 0 1,0 0 0,0 0 99,-11-16-8994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13094,'-16'6'0,"16"-9"-112,13-6-128,10-6 144,18-6 96,12-3 304,11-6-112,12 3-192,5 6 0,-1 3-800,-3 3-1970,-17 9-671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1544 6531,'-18'-8'2474,"-1"1"-1,-17-4-2473,18 6 3152,14 3-966,5 2 508,0 0-2568,50-7 76,-13 4-183,1390-270 160,-617 111-313,-465 99-452,137-51 586,831-188-43,-1167 273 36,368-64-202,-133 25 75,50-30 134,-95 20-40,-174 40-1038,44 1 1078,-125 27-1104,116-21 977,146-31 603,-261 46-548,82-6 72,-144 20-640,-17 2 294,-13 1 196,1 1-32,22-2-219,23-3-174,-33 1 519,-14 2-4487,3 0 477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4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10213,'-8'-1'1920,"7"1"-738,2 1-1108,0-1 0,-1 0 0,1 1 0,0-1 0,-1 0 0,1 1 0,-1-1 0,1 1 0,0-1 0,-1 1 0,1-1 0,-1 1 0,0-1 0,1 1-1,-1-1 1,1 1 0,-1 0 0,0-1 0,1 1 0,-1 0 0,0-1-74,2 9 152,0 0 0,0 1 0,-1-1 0,0 0 0,-1 0 0,-1 9-152,-7 59 341,4-44-297,-2 22 28,-19 127 811,18-138-456,2 1 1,1-1 0,3 1-1,3 33-427,4-11 423,3 0 0,15 52-423,-14-72 114,38 168 1383,2 79-1497,-19-57 328,-28-221-273,-2 0 0,1 0-1,-2 0 1,0 0-1,-2 7-54,0 3 138,4 69 156,22 437 327,-1-95-535,-22-312-35,-1-29 66,4-1 0,12 62-117,-3-64 99,-3 0-1,-4 70-98,-6-121 38,2 0-1,2 0 0,1-1 1,3 0-1,1 0 1,11 29-38,21 39-13,-19-53-2,-3 0 0,8 36 15,-17-47-1,-1 3 12,2-1-1,2-1 0,3 0 0,18 40-10,-5-33 10,4 0-10,-4-6 25,7 20-25,-25-43-3,-2 0 1,1 8 2,-4-13 17,1 1 0,1-1 0,0-1 1,5 7-18,-1 0 17,0 1 1,-2 0-1,-1 1 1,-1 0-1,-2 0 1,3 20-18,-1-7 43,1-2 1,15 37-44,11 8-16,-8-20 51,-2 3-35,-18-44 32,-1 0 1,-1 1-1,-1 0 1,0 0-1,-2 0-32,0 133 286,-3-97-254,2 0 0,3-1 0,4 8-32,6 19 130,-4 0 1,-3 1 0,-5 51-131,-2-80 12,1 0 1,4 0 0,1-1-1,12 45-12,4-13-108,3 0 0,9 12 108,-21-76-3929,-12-26 271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55 8132,'0'-1'41,"0"-4"660,0 0 0,0 0-1,-1 0 1,1 0 0,-1 0 0,-1-1-701,2 5 90,0 0 0,-1 0 0,1 0 1,-1 0-1,1 0 0,-1 1 0,1-1 1,-1 0-1,0 0 0,1 0 0,-1 1 0,0-1 1,0 0-1,0 0 0,1 1 0,-1-1 0,0 1 1,0-1-1,0 1 0,0-1 0,0 1 1,0 0-1,0-1 0,0 1 0,0 0 0,0 0 1,0 0-1,0 0 0,0 0 0,-1 0-90,-8-1 464,-11 3 218,21-2-671,-1 1-1,0-1 1,1 1-1,-1-1 1,1 1 0,0-1-1,-1 1 1,1-1 0,-1 1-1,1 0 1,0-1-1,-1 1 1,1-1 0,0 1-1,0 0 1,-1-1 0,1 1-1,0 0 1,0-1 0,0 1-1,0 0 1,0-1-1,0 1 1,0 0 0,0 0-1,0-1 1,0 1 0,0 0-1,1-1-10,5 36 408,1 0 0,2-1 0,7 16-408,-7-22 185,-1-2-94,140 508 1101,-125-437-1062,34 173 204,13 245 261,-16 384-56,-52-841-470,2 51 49,10 53-118,0-110-1010,-11-45 248,0-2-1839,0-5-1619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8084,'-10'36'2926,"11"-12"-1715,1-1 0,0 0 0,2 0 0,7 20-1211,32 90 1198,-25-81-807,22 65 783,112 366 668,-131-398-1693,-3 0 0,-5 2 0,-3 0 0,-2 67-149,-11-18 212,3 85 103,2-181-300,2 0 0,2-1 0,1 0 0,8 21-15,4-5 8,24 48-8,-22-55-144,-19-44-48,2 7 326,-4-8-937,-4-6-1439,-7-7-2443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57 12390,'2'-3'296,"-1"1"1,1 0-1,-1-1 1,0 1-1,0-1 1,0 1-1,0-1 1,0 1-1,-1-1 1,1 0 0,-1 1-1,0-1 1,0 0-1,1 1 1,-2-1-1,1 0 1,0 0-1,-1 1 1,1-1-1,-1-2-296,-2 37 401,1 12-230,-1 0 0,-2 0 0,-2-1 0,-2 1 0,-2-2 0,-8 19-171,-13 23-837,-3-1-1,-30 49 838,55-113-1294,1 1 0,1 0 0,1 1 1294,3-3-3703,4-18 3596,0 0-1,0 0 1,0 0 0,1 0-1,-1 0 1,0 1-1,0-1 1,0 0-1,0 0 1,0 0-1,0 0 1,0 0-1,0 0 1,1 0-1,-1 0 1,0 0-1,0 0 1,0 0-1,0 0 1,0 0-1,0 0 1,1 0-1,-1 1 1,0-1-1,0 0 1,0 0-1,0-1 1,0 1-1,0 0 1,1 0-1,-1 0 1,0 0-1,0 0 1,0 0-1,0 0 1,0 0-1,0 0 1,0 0 0,1 0-1,-1 0 1,0 0-1,0 0 1,0 0-1,0 0 1,0-1 107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12166,'3'-6'326,"0"0"0,0 0 0,1 0 0,0 1 1,0-1-1,0 1 0,0 0 0,1 1-326,-3 2 84,0 0 1,0 1-1,0-1 0,1 1 1,-1 0-1,0 0 0,1 0 1,-1 0-1,0 0 0,1 0 1,-1 1-1,1-1 0,-1 1 1,1 0-1,-1 0 0,1 0 0,0 0 1,-1 0-1,1 0 0,-1 1 1,1-1-1,-1 1 0,1 0-84,10 3 266,-1 1-1,1 1 1,-1 0-1,0 1 1,-1 0-1,0 1 1,7 5-266,19 18 308,16 20-308,-27-25-13,-1 2 0,-2 1 1,-1 1-1,-1 1 0,-1 0 0,-2 2 1,-1 0-1,-2 1 0,5 20 13,-8-18-1203,-2 0 0,-2 0-1,2 19 1204,-8-24-3529,-4-9-911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24 351 12118,'-20'-24'2417,"16"3"-2321,11 3-64,10 0-16,16-3 32,14 0 16,17 2-64,16 1-160,7 3-1681,0 6-896,-1-3-1970</inkml:trace>
  <inkml:trace contextRef="#ctx0" brushRef="#br0" timeOffset="1">779 11 13750,'-11'-11'2766,"16"13"-1128,18 17-991,-15-11-585,-1 0 1,0 0 0,-1 1 0,0 0 0,0 1 0,-1-1 0,0 1-1,-1 0 1,0 0 0,0 0 0,-1 1 0,-1-1 0,0 1-1,0 0 1,-1 2-63,1 23-410,-2-1-1,-1 1 1,-7 34 410,4-31-1096,3-11-1519,1-6-2005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 15031,'-15'-41'1835,"168"74"-1251,210 54-714,-331-78-19,-1 1 0,0 2 1,-1 1-1,11 8 149,-36-19-5,-1 1 0,1 0 1,-1 0-1,0 1 0,0-1 1,0 1-1,-1 0 0,1 0 0,2 4 5,-5-7 13,0 1 0,-1-1 0,1 1 0,0 0 0,-1 0-1,1-1 1,-1 1 0,1 0 0,-1 0 0,0-1 0,0 1 0,0 0-1,0 0 1,0 0 0,0 0 0,0-1 0,-1 1 0,1 0 0,-1 0 0,1-1-1,-1 1 1,0 0 0,1-1 0,-1 1 0,0 0 0,0-1 0,0 1-1,-1 0-12,-3 4 72,0-1 0,-1 1-1,1-1 1,-1 0-1,-1 0 1,1 0-1,0-1 1,-6 3-72,-61 26 138,57-27-128,-104 41-600,-37 6 590,37-22-4855,79-24-1620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16568,'16'-9'1264,"-6"3"-1152,-10 3 192,0 6-272,4 6 257,6 12 239,3 9-176,7 15-304,3 12-16,1 0-32,-4 3 0,-7-3-544,1-2-545,-1-13-271,-3-12-2386,0-9-1473</inkml:trace>
  <inkml:trace contextRef="#ctx0" brushRef="#br0" timeOffset="1">57 62 7587,'8'-23'5144,"4"4"-3318,-11 17-1797,1 0-1,0 1 1,0-1-1,0 0 1,0 1-1,0 0 1,0-1-1,1 1 1,-1 0 0,0 0-1,1 0 1,-1 0-1,1 1 1,-1-1-1,1 1 1,-1-1-1,1 1 1,0 0-29,12 0 183,1 1-1,-1 1 1,0 0 0,0 1-1,-1 1 1,1 0 0,-1 1 0,0 0-1,6 4-182,7 4 64,-1 1 0,0 1 0,-1 2-1,7 6-63,-18-12 18,-1 0-1,-1 0 0,0 1 0,-1 1 1,0 0-1,-1 0 0,0 1 0,-1 0 1,3 8-18,-9-17 19,-1 0 1,0 1-1,0-1 1,0 0 0,-1 1-1,1 0 1,-1-1-1,-1 1 1,1 0-1,-1-1 1,0 1 0,0 0-1,-1 0 1,1-1-1,-1 1 1,-1-1 0,1 1-1,-1-1 1,0 1-1,0-1 1,-1 0-1,1 0 1,-1 0 0,0 0-1,-1 0 1,1 0-1,-1-1 1,0 0-1,0 1-19,-9 6 14,0 0-1,-1 0 0,-1-1 0,0-1 0,0-1 0,0 0 0,-1-1 1,-4 1-14,-20 7-1298,-1-3 1,-32 6 1297,-18-1-4495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22 971 6883,'-4'-2'2718,"-12"-7"-348,14 7-1946,10 3 232,6 3-195,0-2 0,0 0 1,1 0-1,4-2-461,6 2 306,52 1 226,-1-4 1,0-2 0,56-12-533,229-49 423,-294 51-350,1317-205 227,-110 21-96,-315 26-116,-699 139 37,79 6-125,-124 12 102,-178 11-90,199-21 88,-191 17-75,-1-2 1,-1-2-1,1-2 0,8-5-25,-21 4 10,-1-2 0,21-14-10,-30 17-26,-1 0 0,2 2 0,-1 1 0,1 0 0,1 2 0,6-1 26,-23 8-662,-6 2-2016,-8 1-649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27 254 5491,'3'-6'6547,"1"2"-5747,-4 4 256,-4-3-287,4 6-577,-3 1 64,6-1 80,4 6 128,3 12-32,7 6-223,-1 6-145,1 6-32,-4 3-32,-6-3-32,-3 0-273,-4-3-911,0-3-1249,-11-3-1313</inkml:trace>
  <inkml:trace contextRef="#ctx0" brushRef="#br0" timeOffset="1">80 157 14086,'-20'-48'337,"0"9"-225,4 9 64,2 9-160,4 6-16,14 12-464,2 3-1633,8 12-641,6 6-4881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96 719 8596,'-5'-2'372,"0"1"-1,0-1 1,0 1-1,0 0 1,0 0-1,0 0 1,0 0 0,0 1-1,0 0 1,0 0-1,-4 1-371,0-1 793,-2 0-81,0 2 556,17 14-621,58 123 279,-6 3 0,-6 2 0,-7 2-1,-5 2 1,3 59-926,14 141 456,-56-347-456,12 60 46,-12-56-34,1 0-1,0 0 1,0-1-1,0 1 1,0-1 0,1 1-1,0-1 1,0 0 0,0 0-1,0 0 1,1 0-12,-3-3 21,1-1 0,-1 1 0,1 0 0,-1-1 0,1 1 0,0-1 0,-1 1 1,1-1-1,0 0 0,-1 0 0,1 0 0,0 0 0,-1 0 0,1 0 0,0 0 0,-1 0 0,1-1 1,0 1-1,1-1-21,16-2 12,58-4 49,64-16-61,-71 11 9,38-6-19,929-168-327,-268-12 441,-282 66-200,369-43-251,-633 134 368,127-20-161,-241 47 118,0 5 0,26 5 22,-44 3-41,0-3 0,86-16 41,-54-4 7,-40 7 4,66-4-11,-126 17-2,-1 0 0,0-2 0,0 0-1,-1-1 1,0-2 0,13-6 2,116-44 78,-136 54-44,-13 5-27,-1-1 0,1 1 0,0-1 1,0 0-1,-1 1 0,1-1 0,0 0 0,-1 1 0,1-1 0,-1 0 1,1 0-1,-1 1 0,1-1 0,-1 0 0,0 0 0,1 0 0,-1 0 0,0 1 1,0-1-1,0 0 0,1 0 0,-1 0 0,0 0 0,0 0 0,0 0 1,-1 0-1,1 0 0,0 0 0,0 1 0,0-1 0,-1 0 0,1-1-7,-14-39 137,7 20-129,-14-77 27,5-2 0,4 0 0,4-2-35,0 5-57,0 6-22,-1-22-1829,-7-6 1908,15 110-835,0 0 0,-1 0 0,0 0 0,-1 1 0,0-1 0,0 0 0,-1 1 0,0 0-1,-5-7 836,-22-17-9516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1333 10981,'-10'4'901,"-6"0"1970,16-4-2814,-1 0 0,1 0 1,0-1-1,-1 1 0,1 0 0,0 0 1,0-1-1,-1 1 0,1 0 1,0 0-1,0-1 0,0 1 0,-1 0 1,1-1-1,0 1 0,0 0 1,0-1-1,0 1 0,0 0 0,0-1 1,0 1-1,0 0 0,0-1 0,0 1 1,0-1-1,0 1 0,0 0 1,0-1-1,0 1 0,0 0 0,0-1 1,0 1-1,0 0 0,0-1 1,1 1-1,-1 0 0,0-1 0,0 1 1,0 0-1,1 0 0,-1-1 1,0 1-1,0 0-57,0 0 31,0 0-1,0 0 1,0 0 0,0 0-1,0 0 1,0 0 0,0 0-1,0 0 1,-1 0 0,1 0-1,0 0 1,0 0 0,0 0-1,0 1 1,0-1 0,-1 0-1,1 0 1,0 0 0,0 0-1,0 0 1,0 0 0,0 0-1,0-1 1,-1 1 0,1 0-1,0 0 1,0 0 0,0 0-1,0 0 1,0 0 0,0 0-1,-1 0 1,1 0-1,0 0 1,0 0 0,0 0-1,0 0 1,0-1 0,0 1-1,0 0 1,0 0 0,0 0-1,0 0 1,-1 0 0,1 0-1,0 0 1,0-1 0,0 1-1,0 0 1,0 0 0,0 0-1,0 0 1,0 0 0,0-1-1,0 1 1,0 0-31,0 0 4,0 0-1,0 1 1,-1-1-1,1 0 0,0 0 1,0 0-1,0 1 1,-1-1-1,1 0 1,0 0-1,0 1 1,0-1-1,0 0 1,0 0-1,-1 1 1,1-1-1,0 0 1,0 0-1,0 1 1,0-1-1,0 0 0,0 0 1,0 1-1,0-1 1,0 0-1,0 1 1,0-1-1,0 0 1,0 0-1,0 1 1,1-1-1,-1 0 1,0 0-1,0 1 1,0-1-1,0 0 1,0 0-1,1 1 0,-1-1 1,0 0-1,0 0 1,0 0-1,0 0 1,1 1-1,-1-1 1,0 0-1,0 0 1,1 0-1,-1 0 1,0 0-1,1 1-3,8 2 65,1-1-1,-1 1 1,1-2 0,0 1-1,0-1 1,-1-1-1,1 0 1,0 0 0,1-1-65,3 1 18,101-6 63,0-5 0,23-9-81,231-52 194,-119 22-139,140-22-72,879-181-102,-979 185 44,875-179 41,-582 155-23,125-21-438,236-28 623,-743 113-115,200-39 25,49-7-4,-147 41-2070,-296 33 169,-20 0-1617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1155 8004,'1'4'312,"0"-1"1,0 1 0,1-1 0,-1 1-1,1-1 1,-1 0 0,1 1-1,0-1 1,1 0 0,-1 0-1,0-1 1,1 1 0,0 0 0,-1-1-1,1 0 1,2 2-313,2 0 335,-1 0 0,1-1 0,0 0 0,0 0 0,0-1 0,0 0 0,0 0 0,3 0-335,17 2 435,1-2 1,0-1-1,-1-1 1,7-1-436,-30 1 38,117-9 1103,105-22-1141,119-37 259,-185 35-77,1108-213-268,-912 177-98,54-31 184,353-97-3,-511 144-70,2 11 0,17 10 73,555-65 29,-642 74-18,184-14 111,-114 13 17,433-22 11,-600 42-86,0-4 0,-1-3 0,0-4 0,5-6-64,-72 18 42,14-6 44,-33 9-87,-1 0 0,1 0 0,0 0 1,0 0-1,0 0 0,0 0 0,0 0 0,0 0 1,0 0-1,0 0 0,0 0 0,-1 0 0,1 0 0,0 1 1,0-1-1,0 0 0,0 0 0,0 0 0,0 0 1,0 0-1,0 0 0,0 0 0,0 0 0,0 0 0,0 0 1,0 0-1,0 1 0,0-1 0,0 0 0,0 0 0,0 0 1,0 0-1,0 0 0,0 0 0,0 0 0,0 0 1,0 0-1,0 1 0,0-1 0,0 0 0,0 0 0,0 0 1,0 0-1,0 0 0,0 0 0,0 0 0,0 0 1,0 0-1,0 0 0,0 1 0,0-1 0,0 0 0,0 0 1,0 0-1,0 0 0,0 0 0,1 0 0,-1 0 1,0 0-1,0 0 0,0 0 0,0 0 0,0 0 0,0 0 1,0 0 0,11 5-116,16 0-33,-10-4 68,-1-1-1,0 0 1,0-2-1,15-2 82,35-12-3593,118-26-3770,-143 30 4204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1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9127 1 8292,'-29'3'5312,"21"-3"-3903,18 0 791,-59 0 129,-62 0-1158,-23 7-1171,-307 27 637,-60 6-615,391-29 63,-298 33-12,216-16-44,-22 14-29,-483 128 22,82 17 65,465-139 7,-51 21-35,4 9-1,-130 73-58,168-69 32,-434 211 475,520-259-427,-371 178 33,321-145-140,3 4 0,-55 47 27,-127 124-42,97-74-20,102-94 76,-106 57-14,78-52 2,-49 22 3,24-14 54,-129 92-3,72-50-75,88-55 22,-156 80 26,101-59-29,141-73 3,-81 43 234,-2-4-237,71-38-8,-136 56 91,172-73-100,1 1 1,0 1-1,0 0 0,-2 3 17,-37 21-96,33-25 111,0 1-759,10-2-3387,13-9-1790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1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6451,'-1'0'2811,"-5"0"3896,6 0-6681,-1 0 0,0 0-1,0 1 1,0-1-1,0 0 1,1 1 0,-1-1-1,0 0 1,0 1 0,1-1-1,-1 1 1,0-1-1,1 1 1,-1 0 0,0-1-1,1 1 1,-1 0-1,1-1 1,-1 1 0,1 0-1,0 0 1,-1-1-1,1 1 1,-1 0 0,1 0-1,0 0 1,0 0-26,-25 109 461,13-53 761,-9 22-1222,-21 46 445,-15 49-87,55-164-317,1-4 173,0-11 756,2 4-882,1 1-45,3 1-34,0 0 1,0 0-1,0 1 1,0 0 0,0 0-1,0 0 1,0 0-1,-1 1 1,0 0 0,1 0-1,-1 0 1,1 1-10,5 4 5,23 15 19,26 25-24,-16-12 2,72 60-4,-69-58 10,11 5 34,-28-23-172,2-1-1,1-1 131,-32-18-40,0 1 0,1-1-1,-1 0 1,0 0 0,1 0 0,-1 1-1,0-1 1,1 0 0,-1 0 0,0 0 0,1 0-1,-1 0 1,0 0 0,1 1 0,-1-1-1,0 0 1,1 0 0,-1 0 0,0 0-1,1 0 1,-1 0 0,1 0 0,-1-1 0,0 1-1,1 0 1,-1 0 0,0 0 0,1 0-1,-1 0 1,0 0 0,1-1 0,-1 1-1,0 0 1,0 0 0,1-1 0,-1 1 0,0 0-1,0 0 1,1-1 0,-1 1 0,0 0-1,0-1 1,0 1 0,1 0 40,-1-16-3702,-2-4-2282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2529,'-39'18'10399,"4"5"-8321,30-20-2047,1 1 0,-1 0 1,1 1-1,0-1 0,0 1 0,0 0 1,1 0-1,0 0 0,0 0 1,0 1-1,0-1 0,1 1 0,0 0-31,-5 18 58,1 0 0,2 1-1,0 0 1,2 0 0,0 0 0,2 0-1,1 0 1,3 21-58,-3-41 13,0-1 0,-1 1 1,2-1-1,-1 1 0,0-1 0,1 1 1,0-1-1,0 0 0,0 0 0,1 0 0,-1 0 1,1 0-1,0-1 0,0 1 0,1-1 1,-1 0-1,2 1-13,0 0 22,-1-1 1,1-1-1,1 1 1,-1-1-1,0 0 1,1 0-1,-1 0 1,1-1-1,-1 0 1,1 0-1,0 0 1,4-1-23,6 0 21,0-1 0,0-1 1,0 0-1,0-1 0,0-1 0,0 0 0,-1-2 0,0 1 1,6-4-22,-9 3 10,0 0 0,0-1 0,-1 0 0,0-1 0,0 0 0,-1-1 0,0 0 0,0 0 0,-1-1 0,7-11-10,-12 17 31,-2-1 0,1 0 0,0 0 0,-1 0 0,0 0 0,0 0 0,0 0 0,-1-1 0,1 1 0,-2 0 0,1-1 0,0 1 0,-1-1 0,0 1 0,0-1 0,-1 0 0,1 1-1,-1 0 1,-1-1 0,1 1 0,-1-1 0,0 1 0,0 0 0,0 0 0,-1 0 0,1 0 0,-4-2-31,0-2 13,-1 1-1,0 0 1,0 0-1,-1 1 1,0 0-1,0 0 1,-1 1-1,0 0 1,0 1-1,0 0 1,-1 0-1,0 1 1,-5-2-13,1 1-84,0 1 0,-1 0 1,0 1-1,1 1 1,-1 0-1,0 1 1,0 0-1,0 1 0,-5 2 84,16-2-307,-1 1-1,1 0 0,0 0 0,0 0 0,0 1 1,0-1-1,0 1 0,0 0 0,0 0 0,1 1 1,-1-1-1,1 1 0,-1-1 0,1 1 0,0 0 0,-2 3 308,-7 15-4041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1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13222,'-2'-5'2408,"12"20"-2458,-1-3 95,1-1 0,-2 1 0,0 1 0,0 0 0,-1 0-1,-1 0 1,0 0 0,-1 1 0,-1 0 0,0 1-1,0-1 1,-2 1 0,0-1 0,0 1 0,-1 2-45,1 16 496,-4-86 149,0 20-680,2-31 35,1 55-24,0 1-1,0-1 1,0 1-1,1-1 1,1 1-1,-1 0 1,1 0-1,1 0 1,2-6 23,-3 11-9,0-1 0,0 1 0,0 0 0,0 0 0,0 1 0,0-1 0,1 0 0,-1 1 0,1 0 0,0 0 0,0 0 0,-1 1 0,1-1 0,0 1 0,1 0 0,-1 0 0,0 0 0,0 0 0,0 1 10,1-1-14,0 1 1,0-1 0,0 1-1,0 1 1,0-1-1,0 0 1,0 1-1,0 0 1,0 1 0,-1-1-1,1 1 1,0-1-1,-1 1 1,1 1-1,-1-1 1,1 1 13,-1 1-34,1 0 0,-1 1 0,0-1 1,0 1-1,0 0 0,-1 0 0,0 0 0,0 0 0,0 1 1,0-1-1,-1 1 0,0 0 0,0 0 0,-1 0 0,1 0 1,-1 0 33,0 6-761,1 0 1,-2 0-1,0 0 1,0 0 0,-1 0-1,0 0 1,-3 8 760,-3 11-4802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1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11733,'0'0'923,"-4"1"-213,-1 2-548,0 1 1,0-1-1,1 1 0,-1-1 0,1 2 1,0-1-1,0 0 0,0 1 0,0-1 1,1 1-1,0 0 0,0 0 0,0 1 1,0 2-163,-4 8 92,1 0 1,0 0-1,2 0 0,-2 10-92,3-3 108,0 1-1,2 0 1,0-1 0,2 1-1,1 0 1,0 0-1,2-1 1,2 5-108,6 23 110,3-2-1,2 0 1,8 12-110,-19-44 20,2-2 0,0 1 0,1-1-1,0 0 1,1-1 0,1 0 0,8 8-20,-14-17 20,1 1 0,0-1-1,0 0 1,1 0 0,0-1 0,0 0-1,0 0 1,0 0 0,0-1 0,1 0-1,-1-1 1,1 0 0,0 0 0,0 0 0,0-1-1,0 0 1,6-1-20,-6 0-121,0 0 0,0-1 1,0 0-1,0 0 0,0-1 0,0 0 0,0-1 0,0 0 0,0 0 1,-1 0-1,0-1 0,0 0 0,0-1 0,0 0 0,4-3 121,-5 2-713,0 0 0,0-1 0,0 0 0,-1 0 0,1 0 0,-2-1 0,1 0 0,-1 0 0,1-3 713,9-30-5200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48 10549,'-3'-6'564,"-8"-19"2188,11 24-2671,-1 1-1,1 0 1,0-1 0,-1 1 0,1 0 0,0-1 0,0 1 0,0-1 0,-1 1-1,1 0 1,0-1 0,0 1 0,0-1 0,0 1 0,0-1 0,0 1-1,0-1 1,0 1 0,0 0 0,0-1 0,0 1 0,0-1 0,0 1-1,0-1 1,0 1 0,0 0 0,0-1 0,1 1 0,-1-1 0,0 1 0,0 0-1,0-1 1,1 1 0,-1-1 0,0 1 0,1 0 0,-1 0 0,0-1-1,1 1-80,12 15 77,-8-9-25,17 24 363,-2 0 0,0 1 0,7 20-415,46 104 348,-53-110-359,111 275 173,-69-163-2016,-61-154 1605,6 12-912,-6-15 1013,-1 1 0,0-1 1,0 1-1,1-1 0,-1 0 0,0 1 1,0-1-1,1 0 0,-1 0 1,0 1-1,1-1 0,-1 0 0,1 0 1,-1 1-1,0-1 0,1 0 0,-1 0 1,1 0-1,-1 0 0,0 1 0,1-1 1,-1 0-1,1 0 0,-1 0 0,1 0 1,-1 0-1,1 0 0,-1 0 1,0 0-1,1-1 0,-1 1 0,1 0 1,-1 0 147,7-7-4781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12566,'-6'-9'2065,"2"-3"-1025,4 6 129,0-3-913,4 9-240,2 3 144,11 9-32,3 6 48,3 6-96,1 9-32,-1 3 0,-6 0-48,-7 0-48,-3 0-320,-4-3-512,0-6-817,1-8-1233,-1-7-1440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7 127 16728,'-4'-15'1088,"1"3"-1088,3 3-16,17 0 0,20-6 16,23 0 0,17-3-1120,16 0-2770,1 3-5538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10661,'2'3'752,"6"8"-423,-7-11-229,-1 0-1,0 0 0,0 0 1,0 1-1,0-1 1,0 0-1,0 0 0,0 0 1,0 0-1,1 0 1,-1 1-1,0-1 0,0 0 1,0 0-1,0 0 0,0 0 1,1 0-1,-1 0 1,0 0-1,0 0 0,0 0 1,0 0-1,1 0 1,-1 0-1,0 1 0,0-1 1,0 0-1,0 0 1,1 0-1,-1 0 0,0-1 1,0 1-1,0 0 0,0 0 1,1 0-1,-1 0 1,0 0-1,0 0 0,0 0 1,0 0-1,1 0 1,-1 0-1,0 0 0,0 0 1,0-1-1,0 1-99,2-1 51,-1 0 1,0 0-1,1 0 0,-1 0 0,1 0 0,-1 1 1,1-1-1,-1 0 0,1 1 0,-1-1 0,1 1 1,1-1-52,8-2 71,18-9-51,0-2 1,0-2-1,-2 0 0,14-11-20,-28 17-54,-1 0 1,0 0-1,-1-1 0,0-1 0,0 0 1,-1 0-1,-1-1 0,0 0 0,-1-1 1,1-2 53,-7 13-4,-1 0 1,0 0 0,1 0 0,-1 0-1,-1-1 1,1 1 0,0 0 0,-1 0-1,0-1 1,1 1 0,-1 0-1,-1-1 1,1 1 0,0 0 0,-1-1-1,0 1 1,1 0 0,-1 0 0,-1-1-1,1 1 1,0 0 0,-2-1 3,1 1-4,-1-1-1,1 1 1,-1 0-1,0 0 1,0 0-1,-1 0 1,1 0 0,-1 1-1,1 0 1,-1 0-1,0 0 1,0 0 0,0 0-1,0 1 1,0-1-1,0 1 1,-2 0 4,0-1-4,0 1 0,0 0 0,0 1 0,0 0-1,-1-1 1,1 2 0,0-1 0,0 1 0,0 0 0,0 0 0,0 1 0,0 0 0,0 0 0,0 0 0,1 0 0,-1 1 0,1 0-1,0 1 1,-1-1 0,0 2 4,0 0 43,0 1-1,0 1 1,0-1-1,1 1 0,0 0 1,0 0-1,0 1 1,1-1-1,1 1 0,-1 0 1,1 0-1,0 1 1,1-1-1,0 2-42,-5 19 140,2 1 0,1-1-1,1 1 1,2 1-140,0-21 41,2 0 0,-1 0-1,1 0 1,0 0 0,1 0-1,1 0 1,-1-1 0,1 1 0,1-1-1,0 1 1,0-1 0,1-1 0,5 9-41,-6-12 6,1-1 1,0 0-1,0 0 1,0 0 0,0 0-1,0-1 1,1 0-1,-1 0 1,1 0 0,0-1-1,0 0 1,0 0-1,0 0 1,0-1 0,0 0-1,1 0 1,-1 0-1,0-1 1,3 0-7,12 0-175,0-1 0,0-1 0,0-1 0,0-1 0,3-2 175,-2 0-1942,-1 0-1,19-9 1943,-3-3-4239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78 12758,'-17'-33'1264,"0"9"-287,7 9-321,0 9-624,4 9-32,6 3-128,0 12-944,6 6-1890,1 6-2176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25 6275,'9'-19'6492,"-7"13"-4819,-3 20-783,-3 8-586,-2 1 1,0-1-1,-1 0 1,-9 17-305,3-8 177,-5 26-177,15-46 33,1-1 0,0 1 1,1 0-1,0 0 0,0-1 0,1 1 0,1 6-33,0-13 8,-1 1-1,1-1 1,0 0-1,0 0 1,1 0-1,-1 0 1,1 0-1,0 0 1,0 0-1,0 0 1,1-1-1,-1 1 1,1-1-1,0 1 1,0-1-1,0 0 1,0 0-1,2 1-7,0-1 1,-1-1 0,1 1 0,0-1 0,-1 0 0,1 0 0,0 0 0,0-1 0,1 0 0,-1 0 0,0 0 0,0-1 0,0 1 0,1-1 0,-1 0 0,1-1-1,9-1-226,1 0 1,-1-1-1,1-1 1,-1 0-1,0-1 1,-1-1-1,1 0 1,3-3 225,-4 1-862,-1 0 0,0-1 1,0 0-1,-1-1 0,2-3 862,17-19-4319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45 12390,'-10'-19'1775,"-5"-7"435,22 35-2150,0-1-1,-1 1 1,0 0-1,0 1 1,4 8-60,8 13 105,16 25 335,26 60-440,-48-88 18,0 1 1,-2 0 0,-2 1 0,0 0 0,0 11-19,3 40-344,-13-95 365,1 0-1,1 0 1,0 1 0,1-1 0,1 0 0,2-9-21,2-9 24,2 1 0,6-15-24,-9 32 15,0 0 0,2 1 0,-1 0 0,1 0 0,1 0 1,0 1-1,1 1 0,3-3-15,-6 6-150,1 1-1,1 1 1,-1-1 0,1 1 0,0 1 0,1 0 0,-1 0 0,1 0 0,0 1 0,0 0 0,1 1-1,5-1 151,-10 3-1594,-5 3 493,-10 7-45,-18 10 97,-2-2 610,0-1-1,-1-2 1,-26 8 439,-48 12 3935,105-34-3900,1 0-1,-1 0 1,0 0 0,0 0-1,0 0 1,0 0-1,0 0 1,0 0-1,0 0 1,0 0 0,1 1-1,-1-1 1,0 0-1,0 0 1,0 0-1,0 0 1,0 0-1,0 0 1,0 1 0,0-1-1,0 0 1,0 0-1,0 0 1,0 0-1,0 0 1,0 0 0,0 1-1,0-1 1,0 0-1,0 0 1,0 0-1,0 0 1,0 0-1,0 0 1,0 1 0,0-1-1,0 0 1,0 0-1,-1 0 1,1 0-1,0 0 1,0 0-1,0 0 1,0 1 0,0-1-1,0 0 1,0 0-1,0 0 1,-1 0-1,1 0 1,0 0 0,0 0-1,0 0 1,0 0-1,0 0 1,0 0-1,-1 0 1,1 0-1,0 0 1,0 0-35,12 4 874,47 3 270,0 3-1,30 11-1143,-48-12 193,32 2-193,-1 0-22,-69-10-221,3 0 91,-5-4-4699,-1 0 1012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5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28 11045,'1'-2'1192,"16"-18"3190,-16 15-3980,-14 11-511,8-2 129,1-1 1,0 1-1,0 0 1,0 0-1,0 0 1,1 1-1,0-1 1,0 1-1,-2 4-20,-23 51-1,18-38 18,-21 58-6,4 1-1,-5 30-10,5-15-48,-30 107-3109,54-194 2475,0-2-2005,3-6-1165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5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12134,'13'-6'3409,"-6"6"-3409,-4 6 64,0-6-32,11 15 1169,6 3 15,16 9-687,11 0-433,10 7-96,-4 5 16,1-3-16,-4 9 0,-13 0-305,-4 3-767,-9 0-161,-8-3-1392,-6-12-928,-13-6-2210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5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11 355 12134,'-10'-9'1232,"10"12"-1088,20 3 32,13 0 833,17-6-289,24 6-480,16-12-240,3-9-400,4-3-1713,-6 3-2705</inkml:trace>
  <inkml:trace contextRef="#ctx0" brushRef="#br0" timeOffset="1">642 12 12214,'7'-6'4466,"0"0"-4178,-4 6-288,-3 6 0,0 0 64,10 9 736,3 9-288,4 9-384,6 9-128,-3 4-16,0 2 16,-6-6-64,-4-3-880,-7 0-369,1-12-1760,-8-6-1345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5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 16440,'0'-7'429,"-3"-21"982,3 27-1411,0 1-1,0 0 1,0 0-1,0 0 1,0 0-1,0 0 1,0 0 0,0 0-1,0 0 1,0-1-1,0 1 1,0 0-1,0 0 1,0 0-1,0 0 1,0 0-1,0 0 1,0 0-1,0-1 1,0 1-1,0 0 1,0 0-1,0 0 1,0 0-1,0 0 1,0 0-1,0 0 1,0 0-1,0-1 1,0 1-1,1 0 1,-1 0-1,0 0 1,0 0-1,0 0 1,0 0 0,0 0-1,0 0 1,0 0-1,0 0 1,0 0-1,1 0 1,-1 0-1,0 0 1,0 0-1,0 0 1,0 0-1,0 0 1,0 0-1,0 0 1,1 0-1,-1 0 1,0 0-1,0 0 1,0 0-1,0 0 1,0 0-1,0 0 1,0 0-1,1 0 1,-1 0-1,0 0 1,0 0 0,7 4 89,-5-3-62,50 25 255,1-2 0,40 12-282,-51-22-237,0 3 0,0 1 0,-2 3-1,-1 0 1,6 7 237,-37-22-51,0 0-1,0 1 1,0 0-1,-1 0 1,0 1-1,-1 0 1,1 0-1,-2 0 1,1 1 0,-1 0 51,-3-4-7,0-1 0,0 1 0,0-1 0,-1 1 0,0 0 0,0 0 0,0-1 1,-1 1-1,0 0 0,0 0 0,0 0 0,0 0 0,-1-1 0,1 1 0,-1 0 1,0 0-1,-1-1 0,1 1 0,-1 0 0,0-1 0,-2 4 7,-3 3 21,-1 0-1,0 0 0,-1 0 1,0-1-1,-1 0 0,0-1 1,0 0-1,-1-1 0,0 0 1,-1 0-1,-3 0-20,-10 6-218,0-1 0,-2-2 0,1-1 0,-27 7 218,-2-5-1996,12-10-1560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5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56 16440,'24'-12'3761,"-11"6"-3585,-13 3-176,-7 0 0,1 3-16,6 6-160,6 12 160,4 15 16,7 3 0,3 15-32,7 9 0,-7-11-432,-3-4-400,-4-3-513,0-15 304,-9-9-943,-1-3-658,-10-15-143</inkml:trace>
  <inkml:trace contextRef="#ctx0" brushRef="#br0" timeOffset="1">20 164 10181,'-3'-8'661,"0"-3"-22,-1 0-1,1 0 0,1-1 1,0 0-1,1 1 1,0-3-639,1 12 65,0-1 0,0 0 1,0 1-1,1-1 1,-1 0-1,1 1 0,-1-1 1,1 0-1,0 1 1,0-1-1,0 1 0,1 0 1,-1-1-1,1 1 0,-1 0 1,1 0-1,0 0 1,-1 0-1,1 0 0,0 0 1,0 0-1,1 1 1,-1-1-1,0 1 0,0-1 1,1 1-1,-1 0 1,1 0-1,-1 0 0,1 0-65,10-2 120,0 0 0,0 1 0,0 1 0,0 0-1,0 0 1,0 1 0,0 1 0,4 1-120,25 4 124,41 10-124,-46-7-25,-1 1-1,0 2 0,-1 1 0,0 2 0,-1 1 0,-1 2 0,10 7 26,-38-22-8,-1 0 1,0 0-1,0 1 1,0-1-1,0 1 0,-1 0 1,0 0-1,1 0 1,-1 0-1,-1 0 0,1 1 1,-1-1-1,1 1 1,0 5 7,-2-7-1,-1 0 0,1 0 0,-1 1 0,0-1 1,-1 0-1,1 0 0,0 1 0,-1-1 0,0 0 1,0 0-1,0 0 0,0 0 0,0 0 1,-1 0-1,1 0 0,-1 0 0,0 0 0,0-1 1,0 1-1,0 0 0,0-1 0,0 0 0,-1 0 1,-1 2 0,-17 13-198,0-1 1,-1 0-1,-1-1 1,0-2-1,-18 8 198,-132 51-1941,157-65 1679,-95 32-2593,9-5-1515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0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10165,'5'-3'2335,"9"-5"-642,-14 8-1642,0 0 0,-1 0 1,1 0-1,0 0 1,0 0-1,0 0 0,0 0 1,0 0-1,0 0 0,0 0 1,-1 0-1,1 0 0,0 0 1,0 0-1,0 0 0,0 0 1,0 0-1,0-1 0,0 1 1,0 0-1,0 0 1,0 0-1,0 0 0,0 0 1,-1 0-1,1 0 0,0 0 1,0 0-1,0-1 0,0 1 1,0 0-1,0 0 0,0 0 1,0 0-1,0 0 0,0 0 1,0 0-1,0-1 0,0 1 1,0 0-1,0 0 1,0 0-1,0 0 0,0 0 1,1 0-1,-1 0 0,0 0 1,0-1-1,0 1 0,0 0 1,0 0-1,0 0 0,0 0-51,0 0 6,-1 1-1,1-1 0,-1 1 0,1-1 1,0 1-1,-1-1 0,1 1 1,0-1-1,0 1 0,0 0 0,-1-1 1,1 1-1,0-1 0,0 1 0,0 0 1,0-1-1,0 1 0,0-1 1,0 1-1,0 0 0,0-1 0,0 1 1,0-1-1,0 1 0,1 0 0,-1-1 1,0 1-6,5 22 282,65 188 1721,-15-52-1579,-4 22-20,32 91-349,-72-243-189,1-1 0,12 20 134,1-9-2666,-24-38 1955,-1-3-505,-3-11-3455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0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2 657 13654,'-1'-2'116,"1"0"-1,0 0 0,0 1 1,-1-1-1,1 0 0,0 0 1,0 0-1,1 1 0,-1-1 1,0 0-1,0 0 0,1 1 1,-1-1-1,1 0 1,0 1-1,0-1 0,-1 0 1,1 1-1,0-1 0,0 1 1,0-1-1,0 1 0,1 0 1,-1 0-1,0-1 0,1 1 1,0-1-116,6-3 0,0 0 0,0 1-1,0 0 1,0 0 0,3 0 0,-8 2 141,30-10-28,1 1-1,0 2 1,0 1-1,8 1-112,147-15 596,291-14 174,218-24-844,84-61-1529,-617 93 1540,-17 3 217,24-12-154,-103 19 213,30-9-40,2 4-1,1 4 1,23 2-173,-66 13-56,158-15 431,-157 10 144,0-2 0,34-11-519,-49 10 42,0 3-1,1 2 0,1 2 0,-1 2 0,28 2-41,-73 1 293,-1 0 6,-4 3 432,9 1-720,-1-1-1,0 1 1,0 0-1,0 0 1,-1 0-1,1 0 1,-1 1-1,0 0 1,-1-1-1,1 1 1,-1 0-1,0 0 1,1 1-11,2 5 34,32 73 73,-3 1 1,0 15-108,24 62 65,-47-131-3,-1 0 1,-1 1-1,4 30-62,-13-61 28,0 1 0,-1-1-1,1 1 1,-1-1 0,1 0 0,-1 0 0,1 1 0,-1-1 0,0 0 0,1 0-1,-1 0 1,0 0 0,0 0 0,0 0 0,0 0 0,0 0 0,0 0 0,0 0 0,0 0-1,-1-1 1,1 1 0,0 0 0,-1 0-28,-31 14 298,-193 59-161,-317 102-66,465-152-57,-109 33 25,-31-1-39,127-37-39,-181 38-357,-159 9 396,-141-10-128,451-39 48,-82 24 80,157-28-78,1 3 0,0 1 0,-26 15 78,4-2-203,58-26 185,0-1-1,0-1 1,0 1 0,-1-1 0,1-1-1,0 0 1,-1 0 0,-3-1 18,-11-1 40,0-1 0,-12-3-40,-18-2-46,27 6 48,1 1 0,-1 1 0,1 2 0,-22 4-2,16-1 15,-1-2-1,-19-1-14,51-3 43,-10 3 0,3 1-12,1-1 0,-1-1 0,0 0 0,-1 0 0,1 0 0,0-1 0,0 0 1,-1 0-1,-6-1-31,-49 21-264,22-14-1105,32-5-1806,8-11-3689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64 5362,'-16'-27'5609,"13"24"-5332,0-1-1,0 1 1,0 0 0,-1 0-1,1 0 1,-1 0-1,0 0 1,0 1-1,0 0-276,1 1 56,1-1 0,-1 1 0,0 0 0,1 0 0,-1 1 0,0-1 0,0 1-1,0-1 1,0 1 0,0 0 0,0 0 0,0 0 0,1 1 0,-1-1 0,0 1 0,0-1-1,0 1 1,0 0 0,1 0 0,-1 0 0,0 0 0,1 1 0,-1-1 0,1 1-1,-2 1-55,-10 8 61,1 0 0,1 2-1,0-1 1,0 2-1,2-1 1,-1 2-1,2-1 1,0 1 0,0 1-1,1 1-60,7-16-4,1 1 1,-1 0-1,0 0 0,0 0 1,1 0-1,-1 0 0,1 0 1,0-1-1,-1 1 0,1 0 0,0 0 1,0 1-1,0-1 0,0 0 1,1-1-1,-1 1 0,1 0 1,-1 0-1,1 0 0,-1 0 1,1 0-1,0 0 0,0 0 0,0-1 1,0 1-1,1 1 4,1-1-19,1 1 1,-1-1-1,0 1 0,1-1 1,-1 0-1,1-1 0,0 1 1,0 0-1,-1-1 0,1 0 1,0 0-1,3 0 19,29 5-401,0-2 0,0-2 1,6-1 400,-14-1-101,0 2 0,0 0 0,0 2 0,-1 0-1,21 8 102,-46-12 25,0 0-1,-1 1 0,1-1 0,-1 1 0,1 0 0,-1-1 0,0 1 0,1 0 0,-1 0 0,0 0 1,1 0-1,-1 0 0,0 0 0,0 0 0,0 0 0,0 0 0,0 1 0,0-1 0,0 0 0,0 1 1,-1-1-1,1 0 0,0 1 0,-1-1 0,1 1 0,-1-1 0,0 1 0,1 0 0,-1-1 0,0 1 0,0-1 1,0 1-1,0 0 0,0-1 0,-1 1 0,1-1 0,0 1 0,-1-1 0,1 1 0,-1-1 0,1 1 1,-1-1-1,0 1 0,0-1 0,0 1-24,-4 7 102,0-1 0,-1 0 0,0-1 0,0 1 0,-1-1 0,-7 6-102,-4 2 54,-1-1-1,-1-1 0,0-1 0,-1 0 1,0-2-1,0 0 0,-11 2-53,-30 9-30,-1-3-1,-2-2 31,45-11-228,-26 5-613,15-10-3169,23-2-1937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49 11189,'-4'-5'65,"1"1"0,-1 0 0,0 1 0,-1-1 0,1 1-1,0 0 1,-1 0 0,0 0 0,0 0 0,0 1 0,0 0 0,0 0 0,0 0-1,0 1 1,-1-1-65,-1 1 64,-1 0 0,1 1 1,-1 0-1,0 0 0,1 1 0,-1 0 0,1 0 0,-1 0 0,1 1 0,-1 1-64,-19 7 312,1 1 0,1 1 0,0 2 0,1 0 0,-8 7-312,29-18 68,-101 64 1455,-83 73-1523,182-136-2,-20 19-60,25-23 61,-1 1 0,1-1 0,-1 0 0,1 1-1,-1-1 1,1 0 0,-1 1 0,1-1 0,0 1 0,-1-1-1,1 1 1,0-1 0,-1 1 0,1-1 0,0 1 0,0-1 0,0 1-1,-1-1 1,1 1 0,0 0 0,0-1 0,0 1 0,0-1-1,0 1 1,0-1 0,0 1 0,0 0 0,0-1 0,0 1-1,1-1 1,-1 1 0,0-1 0,0 1 0,0-1 0,1 1 0,-1-1-1,0 1 1,1-1 0,-1 1 0,0-1 0,1 1 0,-1-1-1,1 0 1,-1 1 1,5 1 20,1-1 0,-1 0 0,0 0 0,1 0-1,-1 0 1,1-1 0,-1 0 0,1 0 0,0-1-20,3 1 24,50-2 106,46-9-130,33-3-16,-113 14-1,-1 0 0,0 1 0,0 1-1,16 4 18,-32-4-8,0 0 0,0 0 0,0 1 0,-1 0 0,1 1 0,-1-1 0,0 1 0,0 1 0,0-1 0,0 1 0,-1 1 0,0-1 0,3 4 8,-6-6 13,0 0-1,-1 1 0,0-1 0,0 0 0,0 1 0,0 0 0,-1-1 0,1 1 0,-1 0 0,0 0 0,0 0 1,0 0-1,0 0 0,-1 0 0,0 0 0,0 0 0,0 0 0,0 0 0,-1 0 0,1 0 0,-1 0 1,0 0-1,0-1 0,-1 1 0,1 0 0,-1 0 0,1-1 0,-2 2-12,-4 5 75,0 0 0,0 0-1,0-1 1,-1 0 0,-1-1 0,0 0-1,0 0 1,0-1 0,-1 0 0,0-1-1,0 0 1,-1 0-75,-24 11 107,0-1-1,-1-2 1,-4 0-107,19-7-119,-4 2 195,0-1 0,-15 2-76,35-9-204,-1 0 1,1 0-1,-1 0 1,1-1 0,-1 0-1,1 0 1,-1 0-1,1-1 1,-1 0 0,1 0-1,0 0 1,-1-1-1,1 0 1,-4-1 203,-5-9-2980,6-3-1257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9572,'0'-1'310,"1"0"0,-1 0 0,1 0 0,0 0 0,-1 0 0,1 0 0,0 0 0,-1 1 0,1-1 0,0 0 0,0 0 0,0 1 0,0-1 0,0 1 0,0-1 0,0 1 0,0-1 0,1 1-309,-1-1 116,0 1 0,0 0 0,1 0 1,-1 0-1,0 0 0,0 1 0,0-1 1,0 0-1,0 0 0,0 1 0,1-1 1,-1 1-1,0-1 0,0 1 0,1 0-117,2 2 63,0 0-1,1 1 1,-1-1-1,0 1 0,-1 0 1,1 1-1,-1-1 1,0 1-63,4 5 92,-1 0-1,-1 1 1,0 0 0,0 0 0,-1 0 0,-1 0 0,2 8-92,3 22 252,2 21-252,-10-61 1,8 73 107,-1-10-2,7 23-106,-10-68 0,0 0-1,2-1 1,0 0-1,1 0 0,1 0 1,8 12 0,-15-29-18,0 0 1,-1 1-1,1-1 0,0 0 1,0 0-1,1 0 1,-1 1-1,0-1 0,0-1 1,0 1-1,1 0 1,-1 0-1,1 0 0,-1-1 1,0 1-1,1 0 1,-1-1-1,1 1 0,-1-1 1,1 0-1,0 0 1,-1 1-1,1-1 0,-1 0 1,1 0-1,-1-1 0,1 1 1,0 0-1,-1 0 1,1-1-1,-1 1 0,1-1 1,-1 1-1,1-1 1,-1 0-1,1 0 18,7-4-368,0-1 0,0 1-1,-1-1 1,0-1 0,3-3 368,-5 5-404,12-12-1675,-1 0 0,0-2 0,7-11 2079,13-20-4584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88 217 5346,'-47'9'7252,"17"-6"-6196,20 0-992,16-12 400,14-3 49,14-6 63,13-7-352,13-2-64,10 3-128,3-3 16,1 3-48,-4 0-64,-6 6-1120,-14 3-2786,-10 6-544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54 11829,'-1'-3'129,"0"0"0,0 0 0,0 0 0,-1 1 0,1-1 0,0 0 0,-1 1 0,0-1 0,0 1 0,0-1 0,0 1 0,0 0 0,0 0 0,0 0 0,-1 0 0,1 0 0,-1 1-1,1-1 1,-1 1 0,0-1 0,0 1 0,0 0 0,0 0 0,1 0 0,-1 1 0,0-1 0,0 1 0,-1 0 0,1-1 0,0 1 0,0 1 0,0-1 0,0 0 0,0 1 0,0-1-129,-6 2 22,0 0 0,1 0 0,-1 1 0,1 0 0,0 0 0,0 1 1,0 0-1,0 1 0,1-1 0,0 1 0,-6 5-22,2 2 20,1 0 0,0 0-1,1 1 1,0 0-1,1 1 1,0-1 0,1 2-1,1-1 1,0 1 0,1 0-1,-2 10-19,6-17-19,0 0-1,0 0 1,1 0-1,0 1 0,0-1 1,1 0-1,0 0 1,1 0-1,-1 0 0,2 0 1,0 3 19,-2-8-15,0-1 0,0 1 0,0-1 0,0 1 1,0-1-1,0 0 0,1 1 0,-1-1 0,1 0 0,0 0 1,0 0-1,-1 0 0,1 0 0,0-1 0,1 1 0,-1-1 1,0 1-1,0-1 0,1 0 0,-1 0 0,1 0 0,-1 0 1,1 0-1,-1 0 0,1-1 0,-1 1 0,1-1 0,0 0 1,-1 1-1,1-1 0,0-1 0,-1 1 0,1 0 0,0-1 1,-1 1-1,2-1 15,3-2 19,-1 1 0,1-1 0,-1 0 1,0-1-1,0 0 0,0 0 0,0 0 0,-1 0 1,1-1-1,-1 0 0,0 0 0,-1-1 0,1 1 1,-1-1-1,0 0 0,-1 0 0,1 0 0,-1 0 1,2-7-20,0 0 154,-1 1 0,-1 0 0,0-1 0,0 0 0,-1 1 0,-1-1 0,0 0 0,-1 0 0,0 0 0,-2-8-154,-2-13 469,4 20-280,1 10-359,16 29 222,-1 1 0,-1 0 0,-1 1 1,-2 0-1,0 1 0,-2 1 0,1 7-52,5 30-1486,-15-65 1343,-1 0 0,0 0 0,0-1 1,0 1-1,1 0 0,-1 0 0,0-1 0,1 1 0,-1 0 0,0-1 0,1 1 0,-1 0 0,1-1 0,0 1 0,-1-1 0,1 1 0,-1-1 0,1 1 0,0-1 1,-1 1-1,1-1 0,0 1 0,-1-1 0,1 0 0,0 0 0,0 1 143,9 0-3188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69 13958,'0'-4'247,"-6"-33"1653,6 36-1810,0-1-1,-1 1 0,1-1 1,0 1-1,-1-1 0,0 1 1,1-1-1,-1 1 0,0-1 1,1 1-1,-1 0 0,0-1 1,0 1-1,0 0 0,0 0 1,-1 0-1,1 0 0,0 0 1,-1-1-90,1 3 25,0 0 1,0 0 0,0 0-1,0 0 1,0 0 0,1 0-1,-1 0 1,0 0 0,1 0-1,-1 1 1,1-1 0,0 0-1,-1 0 1,1 1-1,0-1 1,0 0 0,0 1-1,0 0-25,-4 34 285,2 1 0,1 0 0,2-1 0,5 29-285,-3-29 101,7 74 840,22 100-941,-20-157-902,2 0 0,14 28 902,-14-45-3095,2-1-1,7 11 3096,-22-45-3615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121 193 13254,'-53'-15'2529,"16"3"-1680,14 6-145,16 0-656,10-3-48,17 3 272,17-6-48,20-3-208,13-3-16,10 0-464,4-4-1137,-14 1-960,-10 3-1457,-16 3-3217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7427,'7'14'4071,"-6"-10"-3453,1 0 0,-1-1 0,1 1 0,0-1 0,0 1-1,1-1 1,1 2-618,-2-5 168,0 0 0,1 0 0,-1 0 0,1 0 0,-1 0 0,0-1 0,1 1 0,-1-1 0,0 0 0,1 0 0,-1 0 0,0 0-1,0 0 1,1-1-168,5-1 250,67-25 84,79-31-323,-119 44-298,0-2 1,-2-2 0,7-5 286,-31 18-63,1-1 0,-1 0 0,-1-1 0,1 0 0,-1 0 0,-1-1 0,6-7 63,-11 13-9,0 1 0,0-1 0,-1 0 0,1 0 0,-1 0 0,0 0 0,0 0 1,0 0-1,0 0 0,0 0 0,-1 0 0,1 0 0,-1-1 0,0 1 0,0 0 0,0 0 0,0-1 1,0 1-1,-1 0 0,0 0 0,0 0 0,1 0 0,-2 0 0,1 0 0,0 0 0,-1 0 0,1 0 0,-1 0 1,-1-1 8,0 1 14,0 0 0,0 0 0,0 1 0,-1-1 0,1 1 0,-1-1 1,0 1-1,0 0 0,0 1 0,0-1 0,0 1 0,0-1 1,0 1-1,0 1 0,0-1 0,-1 0 0,1 1 0,0 0 0,-4 0-14,-12 1 205,0 1 0,0 0 0,-12 4-205,4 0 191,2 1 0,-1 0 0,1 2 0,0 2 0,1 0 0,-15 10-191,28-14 59,1 0-1,0 1 1,1 0 0,0 1 0,0 1-1,-7 7-58,12-10 37,0 0 1,0 0-1,0 1 0,1-1 0,0 1 0,1 0 0,0 0 1,0 0-1,0 0 0,0 8-37,2-10 8,0 0 1,0 0 0,1 0-1,0-1 1,0 1 0,0 0-1,1 0 1,0 0 0,0-1-1,1 1 1,-1 0 0,1-1-1,1 1 1,-1-1-1,1 0 1,0 0 0,0 0-1,0 0 1,0 0 0,1-1-1,3 3-8,0 0 13,0-1 1,0-1-1,1 1 0,0-2 0,0 1 0,0-1 0,0 0 0,1 0 0,0-1 1,-1 0-1,1-1 0,0 0 0,6 0-13,25 3-4,1-3 0,-1-1 0,1-2 0,0-2 0,-1-2 0,1-1 4,86-19-211,25-13 211,-127 32-46,186-53-551,-190 52 292,-19 6-103,-5 1-105,-30 8-1648,26-6 1885,-35 8-2803,-4 4-2046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216 324 6019,'-51'13'3316,"-1"-2"0,0-3 0,-9-1-3316,110-3 1761,20-2-1761,2-8 314,-1-3 0,61-16-314,137-45 95,-212 54-87,790-217-2252,-835 230 2104,6-1-1105,-17 2 20,-9 2-484,-5 2-881,-5 1-665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2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8388,'1'-1'214,"-1"1"1,1-1-1,-1 1 1,1-1-1,-1 1 0,0-1 1,1 1-1,-1-1 1,0 1-1,1-1 1,-1 1-1,0-1 0,0 0 1,0 1-1,1-1 1,-1 0-1,0 1 1,0-1-1,0 1 0,0-1 1,0 0-1,0 1 1,0-1-1,0 0 1,-1 1-1,1-1-214,-1 1 3855,4 11-3980,34 63 731,3 5-387,-26-41-61,-2 1 0,-2 0-1,-1 1 1,-1 7-158,15 164 348,-6-41-185,-13-132-120,-4-28-17,1 0 0,0 1 1,0-1-1,1 0 0,1 0 0,0 0 1,0 0-1,3 5-26,-6-15 11,0 0 0,0 1-1,1-1 1,-1 0 0,0 0-1,0 1 1,1-1 0,-1 0 0,0 0-1,1 0 1,-1 1 0,0-1-1,1 0 1,-1 0 0,0 0-1,1 0 1,-1 0 0,0 0 0,1 0-1,-1 0 1,0 0 0,1 0-1,-1 0 1,1 0 0,-1 0 0,0 0-1,1 0 1,-1 0 0,0 0-1,1 0 1,-1-1 0,0 1 0,1 0-1,-1 0-10,16-9 134,-7 3-42,50-23-51,1 3 0,1 2-1,1 3 1,1 2 0,1 4 0,36-4-41,889-187 30,-814 169-157,46-11 64,-220 48 70,0 0 1,1-1-1,-1 1 0,1 0 0,-1-1 0,0 1 1,1-1-1,-1 1 0,0-1 0,0 0 1,0 0-1,1 0 0,-1 1 0,0-1 1,0 0-1,0 0 0,0 0 0,0-1 0,-1 1 1,1 0-1,0 0 0,0-1-7,0-1 18,-1 0-1,0 0 1,1 1-1,-1-1 1,0 0-1,0 0 1,-1 0-1,1 0 1,-1-1-18,-1-13-29,1-25 79,1-1 0,3-1-50,-1 17-7,-1 0 1,-1 0 0,-1 0-1,-1 0 1,-1 1 0,-6-22 6,-8 1 21,-2 1 1,-2 1 0,-22-34-22,-23-52 31,29 68-549,37 62 22,3 15-5309,0 2 650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3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10805,'-13'-15'5755,"15"18"-5724,-1-1 0,1 1 0,-1 0 0,0 0 0,1 0 0,-1 0 1,-1 0-1,1 0 0,0 1-31,4 12 210,24 62 556,15 39 424,-1 17-1190,-17-30 66,-14-48-474,3-2 0,12 29 408,-26-81-333,0 0-1,0-1 1,0 1-1,0 0 1,0 0-1,0-1 1,1 1-1,-1 0 1,0-1-1,1 1 334,2 1-3540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14 755 11909,'-13'4'1841,"13"-2"-923,21-2-353,-3 0 36,155-5 760,0-7 1,80-20-1362,341-85 142,960-172-70,-1204 236-162,707-104-922,-1013 152 932,-13 1 73,1-1 1,29-9 6,-10-1 25,6-3-30,1 2 1,35-3 4,-92 19 8,-1 0 0,0 0 0,0 0 0,0 1 0,1-1 0,-1 0 0,0 0 0,0 0 0,1 0 0,-1 0 0,0 1 0,0-1 0,0 0 0,1 0 0,-1 0 0,0 1 0,0-1 0,0 0 0,0 0 0,0 0 0,1 1 0,-1-1 0,0 0 0,0 0 0,0 1 0,0-1 0,0 0 0,0 0 0,0 1 0,0-1 0,0 0 0,0 0 0,0 1 0,0-1 0,0 0 0,0 0 0,0 1 0,0-1 0,0 0 0,0 0 0,-1 1 0,1-1 0,0 0 0,0 0 0,0 1-8,-8 24 123,-16 33-121,20-50 28,-3 11 1,0 0 0,2 1-1,0-1 1,1 1 0,1 0 0,0 11-31,0 28 367,4 33-367,4-14 434,3-1-1,3 1 1,4-2-1,5 6-433,-1-11 106,-1-4 333,8 59-439,-23-104 37,0 0 1,-2 1-1,-1-1 0,-1 0 0,-1 1 1,0-1-1,-6 18-37,7-31 18,-1 1 0,2-1 0,-1 0 0,2 7-18,-1-3 5,-45-16 532,-216-6-593,132 13 67,1 6 0,0 5 0,-26 11-11,-375 97 17,138-8-222,-16 25 205,-739 236-246,988-330 233,-170 45 165,318-88-144,-5 1 31,0-1 1,0-1-1,0 0 1,-7-1-40,19-1 9,0-1 0,0 0 0,0 0 1,0 0-1,0 0 0,0-1 0,0 1 1,0-1-1,0 0 0,1 0 0,-1 0 1,-1-1-10,-18-12-15,11 10 42,1 0 0,0 0 1,0-1-1,0 0 1,0-1-1,1 0 0,0 0 1,1-1-1,0 0 1,0-1-1,-3-3-27,8 7 38,0 1-1,-1-1 1,0 1-1,0 0 1,0 0 0,0 1-1,-1-1 1,1 1-1,-1 0 1,0 1 0,-2-2-38,5 3 12,1 0 0,-1 0 1,1 0-1,-1 0 0,1 0 1,-1-1-1,1 1 0,0 0 1,0-1-1,0 1 1,0-1-1,0 1 0,0-1 1,0 0-1,0 1 0,0-2-12,-2-4 11,-4-6-4,1-1 1,1 0-1,0 0 1,1-1-1,0 1 1,1-1-1,0-12-7,-4-15-7,-38-184-14,-37-172-30,68 342 57,4 16-27,1-1 0,2 1 1,2-1-1,0-25 21,5 38-44,1 2 38,-1 0 1,-1 0-1,-2 0 1,0 0-1,-2 0 0,-1 0 6,5 22-1,1-1 0,-1 1 0,1-1 0,0 1 0,0-1 0,0 1 0,0-2 1,1 1-32,-1 0 0,0 1 1,0-1-1,0 0 1,-1 0-1,0-2 32,-14-35-1720,6 24-5532,3 9-1547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3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2 415 10277,'-1'0'85,"1"0"0,0 0 0,0 0 0,0 0 0,0 0 0,0 0 0,0-1 0,0 1 0,0 0 0,0 0 1,-1 0-1,1 0 0,0-1 0,0 1 0,0 0 0,0 0 0,0 0 0,0 0 0,0-1 0,0 1 0,0 0 0,0 0 0,0 0 1,0 0-1,0-1 0,0 1 0,0 0 0,0 0 0,0 0 0,1 0 0,-1 0 0,0-1 0,0 1 0,0 0 0,0 0 0,0 0 1,0 0-1,0 0 0,0-1 0,1 1 0,-1 0 0,0 0 0,0 0 0,0 0 0,0 0 0,0 0 0,1 0 0,-1 0 1,0 0-1,0 0 0,0 0 0,0 0 0,1 0-85,16-6 1543,30-1-1673,-38 5 517,397-32 1060,-180 20-1328,-33-7-173,166-42 54,186-67 6,-149 33 26,-348 86-46,0 2 0,1 2 0,-1 2 0,14 2 14,-72 5-354,10 3 212,20 6 420,-15-12 165,-4 1-414,-1 0 1,0 0 0,1 0 0,-1 0 0,0 0-1,0 0 1,1 0 0,-1 0 0,0 0-1,1 0 1,-1 0 0,0 0 0,1 0 0,-1 0-1,0 0 1,1 1 0,-1-1 0,0 0 0,0 0-1,1 0 1,-1 0 0,0 1 0,1-1-1,-1 0 1,0 0 0,0 0 0,0 1 0,1-1-1,-1 0 1,0 0 0,0 1 0,0-1 0,0 0-1,1 1 1,-1-1 0,0 0-30,13 17 185,-1 1 1,-1 0-1,0 1 0,-1 0 1,-1 0-1,-1 1 0,-1 0 1,1 9-186,10 42 238,6 60-238,-5-26 146,14 81-68,-33-185-70,0-1 0,0 1-1,1 0 1,-1 0 0,0-1 0,0 1 0,0 0 0,0 0 0,0-1 0,0 1 0,0 0 0,0 0-1,0-1 1,0 1 0,0 0 0,-1 0 0,1-1 0,0 1 0,-1 0 0,1-1 0,0 1-1,-1 0 1,1-1 0,-1 1-8,-13-5 335,-6-3-171,-5 4-174,0 1-1,0 1 1,0 2-1,-22 2 11,-101 19-62,91-12 54,-446 60 248,-2-22 0,-140-19-240,513-34 174,122 5-265,0 0 0,1 2 0,-1-1 0,1 1 0,0 0 0,-1 1 0,1 0 0,0 1 0,-4 2 91,-58 22-75,63-22-17,-8 5 65,16-11 16,0 0-1,-1 0 1,1 1 0,0-1-1,0 0 1,0 0 0,0 0-1,-1 0 1,1 1 0,0-1-1,0 0 1,0 0 0,-1 0-1,1 0 1,0 0-1,0 0 1,0 1 0,-1-1-1,1 0 1,0 0 0,0 0-1,-1 0 1,1 0 0,0 0-1,0 0 1,-1 0 0,1 0-1,0 0 1,0 0 0,-1 0-1,1 0 1,0-1-1,0 1 1,0 0 0,-1 0-1,1 0 1,0 0 0,0 0-1,0 0 1,-1 0 0,1-1 11,0 1-227,0 0-35,-11 7-858,-8 0-1964,9-6-603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3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9092,'-4'-3'548,"0"-1"0,-1 0 0,1 1 0,-1 0 0,1 0 0,-1 0 0,0 0 0,0 1 0,0 0 0,0 0 0,-1 0 1,0 0-549,9 5 112,0 0 1,1 0 0,-1 0 0,0 0 0,0 0-1,-1 1 1,3 3-113,3 6 88,0-1-1,-1 2 1,-1-1 0,0 1-1,-1 0 1,-1 0-88,9 31 395,0 14-395,-5-10 603,0 19-603,7 43 360,-10-80-339,2 0 0,1 0 0,1 0 0,2-1 0,1-1 0,1 0-1,14 22-20,-10-32-872,-17-18 722,1-1 0,-1 1 1,1-1-1,-1 0 0,1 1 1,-1-1-1,1 0 0,-1 0 1,1 1-1,0-1 0,-1 0 1,1 0-1,-1 0 0,1 0 1,-1 0-1,1 0 0,0 1 1,-1-2-1,1 1 0,-1 0 1,1 0-1,0 0 0,-1 0 1,1 0-1,-1 0 0,1 0 1,-1-1-1,1 1 0,0 0 1,-1-1-1,1 1 0,-1 0 1,0-1-1,1 1 0,-1 0 0,1-1 1,-1 1-1,1-1 150,8-13-5285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12 362 10261,'-11'-14'1956,"11"13"-1918,0 1-1,0 0 0,0 0 0,0-1 0,0 1 0,0 0 0,0-1 0,0 1 1,0 0-1,0 0 0,0 0 0,0-1 0,1 1 0,-1 0 0,0 0 1,0-1-1,0 1 0,0 0 0,1 0 0,-1 0 0,0 0 0,0-1 1,0 1-1,1 0 0,-1 0 0,0 0 0,0 0 0,1 0 0,-1 0 0,0 0 1,0 0-1,1-1 0,-1 1 0,0 0 0,0 0 0,1 0-37,38 2 1329,-26 0-1136,290 21 1321,-210-21-1337,0-3 0,27-7-177,35-12 165,137-37-165,148-58-71,-235 59 73,-167 46 8,175-52 71,-176 45 64,-32 14-168,1 0 1,-1 0-1,1 1 0,0 0 1,0 0-1,0 0 0,5 0 23,-9 1-16,5 0-43,0 0-1,-1 0 1,1 0-1,0 1 1,0 0-1,0 1 1,4 0 59,-11-1 10,0 0 0,0 0 0,0 0 0,0 1 0,1-1 0,-1 0 0,0 0-1,0 0 1,0 0 0,0 0 0,0 0 0,0 1 0,0-1 0,0 0 0,0 0 0,0 0 0,0 0 0,0 0 0,0 0 0,0 0 0,0 1 0,0-1 0,-1 0 0,1 0-1,0 0 1,0 0 0,0 0 0,0 0 0,0 0 0,0 1 0,0-1 0,0 0 0,0 0 0,0 0 0,0 0 0,-1 0 0,1 0 0,0 0 0,0 0 0,0 0-1,0 0 1,0 0 0,0 0 0,0 0 0,-1 0 0,1 0 0,0 0 0,0 0 0,0 0 0,0 0 0,0 0 0,0 0 0,-1 0 0,1 0 0,0 0 0,0 0 0,0 0-10,-6 6 1074,3 54-549,2-32-227,0 0-1,2 12-297,11 57 415,4 0 0,5 2-415,-16-68 38,4 13 12,-10-42-10,-1 0-1,1 0 1,-1 0-1,0-1 1,1 1-1,-1-1 1,0 1-1,0-1 1,0 0 0,0 0-1,0 0 1,0 0-1,-1 0 1,0 0-40,-5 3 14,-4 4 15,7-5-1,0 0 1,-1 0-1,1 0 1,-1-1-1,1 0 1,-1 0-1,0 0 0,-4 1-28,0-1 40,-1 0 0,0 2-1,1-1 1,0 1-1,0 1 1,-1 0-40,-33 14 77,-44 5 15,-1-4 0,-1-4 0,0-3 0,-40-2-92,-152 5 290,-18 2 255,-15 15-545,272-25-22,0 1-1,1 2 0,-13 6 23,-117 50-164,25-8-60,139-57 125,-1 0 0,1 0 0,-1 0 0,1-1 0,-1-1 0,0 0 0,-3 0 99,1 3-374,11-3 310,0 0-1,0 0 1,0 1-1,-1-1 0,1 0 1,0 0-1,-1 0 1,1 1-1,0-1 0,0 0 1,-1 0-1,1 0 1,0 0-1,-1 0 0,1 0 1,0 0-1,-1 1 1,1-1-1,0 0 0,0 0 1,-1 0-1,1 0 0,0 0 1,-1 0-1,1-1 1,0 1-1,-1 0 0,1 0 1,0 0-1,-1 0 1,1 0-1,0 0 0,0 0 1,-1-1-1,1 1 1,0 0-1,-1 0 0,1 0 1,0-1-1,0 1 1,0 0-1,-1 0 0,1-1 1,0 1-1,0 0 1,0-1-1,0 1 65,1-1-3871,8 1-3570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9268,'-3'1'5267,"-11"2"-2111,13 0-3084,1 0 0,0-1 0,-1 1 1,1 0-1,0-1 0,1 1 0,-1 0 0,0 0 1,1-1-1,0 1 0,-1 0 0,1-1 0,0 1 1,0-1-1,0 1 0,1-1-72,3 11 203,44 128 518,-25-80-583,-3 1 0,-3 1-1,-3 1 1,1 18-138,-11-37-266,-1 39 266,-3-78-561,2-10-2704,0-9-1439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3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2 527 12294,'0'-2'148,"-1"0"0,1 0 1,0 0-1,0 0 0,0-1 1,0 1-1,0 0 0,0 0 1,1 0-1,-1-1 0,1 1 1,-1 0-1,1 0 1,0 0-1,0 0 0,0 0 1,0 0-1,0 0 0,1 1 1,-1-1-1,0 0 0,2-1-148,2-3 106,1 1 1,-1 0-1,1-1 0,0 2 0,1-1 0,1 0-106,10-5 235,1 0 0,0 2 0,1 0-1,0 1 1,0 1 0,6 0-235,46-8 206,12 2-206,-66 9 42,365-38 361,74-12-358,-66-19-110,98-15 143,-206 40-31,6-1-112,-264 44 7,28-2-18,-56 6 625,-1 0-483,1 0 0,-1 0 0,1 0 0,-1 0 0,0 0 0,1 1 0,-1 0 0,1 0 0,-1 0 0,1 0-1,0 0 1,-1 1 0,1 0-66,3-1 4,0 1 0,-1-1-1,1 1 1,1-1 0,-1 1 0,0-1-1,0 1 1,0 0 0,1-1 0,-1 1-1,1-1 1,-1 1 0,1-1-1,0 0 1,-1 1 0,1-1 0,0 1-4,2 5 59,13 49 240,-2 1 1,-4 1-1,2 28-299,7 40 233,41 189 127,-60-311-362,1-2 6,0 0 0,-1 0 0,0 0 0,1 0 0,-1 0 0,0 0 0,0 0-1,0 0 1,-1 0 0,1 2-4,-1-3 15,0 0-1,1 0 1,-1-1-1,0 1 1,0 0 0,0 0-1,0 0 1,0 0-1,0-1 1,0 1-1,0 0 1,0-1-1,0 1 1,0-1 0,-1 0-1,1 1 1,0-1-1,-1 1-14,-121 46 251,97-38-227,0-2 1,-1-1-1,0-1 1,-1-2-1,-10 1-24,-48-2 70,-6-3-70,-41 0 11,-592 55 316,105-4 199,614-50-521,-205 16 1,172-11-91,0 2 1,1 2-1,0 1 0,-12 7 85,-156 66-173,205-82 171,1-1 0,-1 0 0,0 1 1,0-1-1,0 0 0,1 0 0,-1 1 0,0-1 1,0 0-1,0 0 0,0 0 0,0 0 0,1 0 1,-1-1-1,0 1 0,0 0 0,0 0 0,0-1 2,-1 1-18,-8 0-220,3 0 476,18 0-5285,-8 0 666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4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94 445 11717,'-7'2'191,"0"0"0,0 0-1,0-1 1,0-1 0,0 1 0,0-1-1,0 0 1,-4-1-191,-11 0 2231,22 2-2221,0-1 0,0 0 0,0 0-1,-1 0 1,1 0 0,0 0 0,0 0 0,0 0 0,0 0 0,0 0 0,-1 0 0,1 0 0,0 0 0,0 0 0,0 0 0,0 0-1,0 0 1,0 0 0,-1 0 0,1 0 0,0 0 0,0-1 0,0 1 0,0 0 0,0 0 0,0 0 0,0 0 0,0 0 0,-1 0-1,1 0 1,0 0 0,0 0 0,0-1 0,0 1 0,0 0 0,0 0 0,0 0 0,0 0 0,0 0 0,0 0 0,0 0 0,0-1 0,0 1-1,0 0 1,0 0 0,0 0 0,0 0 0,0 0 0,0-1 0,0 1 0,0 0 0,0 0 0,0 0 0,0 0 0,0 0 0,0 0-1,0 0 1,0-1 0,0 1 0,0 0 0,0 0 0,0 0 0,0 0 0,0 0 0,1 0 0,-1 0 0,0 0 0,0-1-10,11-6 178,412-94 821,-227 55-848,-166 39-117,926-207 223,-779 183-1351,65 1 1094,-204 29-589,-35 0 15,-7-1 6,-12-1-1070,-3 3-739,-4-3-1572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4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13 401 8532,'-5'-11'2923,"-3"-11"-89,9 26-2660,-1 0-1,1 0 1,0 0-1,0 1 1,0-1-1,1 0 1,-1 0-1,1 0 1,2 1-174,24 41 324,-9-16 23,3 10-139,-2 0 0,-1 1 1,-2 1-1,-2 1 0,-2 0 0,-2 1 0,-1 0 0,0 26-208,4 36 77,-14-103-62,0 1 0,1-1 0,0 1-1,-1-1 1,1 1 0,0-1 0,1 0 0,-1 1-1,1-1 1,-1 0-15,0-2 12,0-1 0,-1 1-1,1-1 1,-1 1 0,1-1 0,0 1-1,-1-1 1,1 0 0,0 1 0,-1-1-1,1 0 1,0 1 0,0-1 0,-1 0-1,1 0 1,0 0 0,0 0 0,0 0-1,-1 0 1,2 0-12,5 1 132,0-1-50,1 0-1,0-1 0,0 1 1,-1-2-1,1 1 0,-1-1 0,1 0 1,-1-1-1,6-2-81,7-2 23,151-44 176,19 5-199,177-29 290,-172 37-229,574-96-53,-629 107-310,93-32 302,-146 35-98,-105-85 655,14 74-559,-1-1 0,-2 1 0,-8-22 2,10 40 13,-2 0-1,0 0 1,-1 1-1,-1 0 0,0 1 1,-1 0-1,0 0 1,-5-3-13,-12-12 821,-30-26-821,18 22-3449,12 10-3835,24 21-138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4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 5410,'-1'-7'1699,"-3"-11"2562,0 15-2048,-3 10-357,7-4-1754,0-1 0,-1 1 0,1-1 0,0 1 0,1-1 0,-1 1 0,0-1 0,1 1 0,-1-1-102,2 13 109,0 14 113,2-1 0,0 1 0,2-1-1,1 0 1,3 4-222,11 47 356,4 39-65,1 6 416,36 104-707,-58-217-50,-1-2-154,0 1 0,0 0 0,1 8 204,-1-25-4157,1-7-1533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4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38 444 11813,'-4'0'605,"-19"0"1106,23 0-1669,-1 0 1,1 0-1,0 0 0,-1 0 1,1 0-1,-1 0 0,1 0 1,0 0-1,-1 0 0,1 0 1,0 0-1,-1-1 0,1 1 1,0 0-1,-1 0 0,1 0 1,0 0-1,0 0 0,-1-1 0,1 1 1,0 0-1,-1 0 0,1-1 1,0 1-1,0 0 0,0 0 1,-1-1-1,1 1 0,0 0 1,0-1-1,0 1 0,0 0 1,-1-1-1,1 1 0,0 0 1,0-1-1,0 1 0,0 0 1,0-1-1,0 1 0,0 0 1,0-1-1,0 1 0,0 0 1,0-1-1,0 1 0,0 0 1,0-1-1,0 1 0,1 0 1,-1-1-1,0 1-42,3-2 39,-1 0 1,1 0-1,0 1 0,0-1 1,0 1-1,0 0 0,0 0 1,0 0-1,0 0 0,1 0 1,-1 1-1,2-1-39,7-2 51,69-15-14,0 3 0,1 4 1,12 2-38,251-4 60,64-5 43,-284 1-114,-1-4 0,15-11 11,239-71-4,-224 58-56,-85 25 39,-26 6 8,1 2-1,42-5 14,-76 14 36,1 0 0,-1 0 0,0-1 0,6-3-36,39-13-29,-43 18 16,-1 0-1,0 0 0,1 1 1,-1 1-1,1 0 0,-1 0 1,1 1-1,-1 1 0,9 1 14,-22-1 467,1-2-382,0 0 0,0 1 0,0-1 1,0 0-1,0 1 0,0-1 0,0 1 0,1-1 0,-1 1 0,0 0 1,0-1-1,0 1 0,1 0 0,-1-1 0,0 1 0,1 0 0,-1 0 1,1 0-1,-1 0 0,1 0 0,-1-1 0,1 2-85,-2 19 62,1 0 0,1 0 0,1 0 0,1 0 0,0 0 1,3 6-63,4 33 147,-3-15-48,3-1 1,1 0-1,3 0 0,1-1 0,2-1 0,2 0 0,2-1 0,4 4-99,-23-45 5,-1 0 0,1 1 1,-1 0-1,1-1 0,-1 1 1,0-1-1,1 1 0,-1-1 1,0 1-1,1 0 0,-1-1 1,0 1-1,0 0 0,0-1 1,0 1-1,0 0 0,0-1 1,0 1-1,0 0 0,0-1 0,0 1 1,0 0-1,0-1 0,0 1 1,0 0-1,-1-1 0,1 1 1,0-1-1,0 1 0,-1 0 1,1-1-1,0 1 0,-1-1 1,1 1-6,-2 0 32,0 0 1,0 0 0,-1-1 0,1 1 0,0-1 0,0 1-1,0-1 1,-1 0 0,0 1-33,-6 0-20,-31 4 57,-633 104 110,121-15 142,287-53-220,-116 43-116,258-53 99,51-15 30,1 0-150,0 3 1,0 4 67,-4 4-166,-1-3 1,-29 3 165,95-24-195,-3 0-197,11-3-268,5-3-542,17-6-1050,11-2-1899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4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51 3538,'-11'-19'7921,"10"17"-7422,0 0 1,-1 0 0,1 0 0,0 0-1,0 0 1,0 0 0,0-1-1,0 1 1,1 0 0,-1 0-1,1-1 1,-1 1 0,1-1-500,0 3 36,0 0-1,0 0 1,0 0 0,0 0 0,0 0-1,0 0 1,-1 0 0,1 1 0,0-1-1,0 0 1,0 0 0,0 0 0,0 0-1,0 0 1,0 0 0,0 0 0,0 0-1,0 0 1,-1 0 0,1 0 0,0 0-1,0 0 1,0 0 0,0 0 0,0 0-1,0 0 1,0 0 0,0 0 0,-1 0-1,1 0 1,0 0 0,0 0 0,0 0-1,0 0 1,0 0 0,0 0 0,0 0-1,0 0 1,-1 0 0,1 0 0,0 0 0,0 0-1,0 0 1,0 0 0,0-1 0,0 1-1,0 0 1,0 0 0,0 0 0,0 0-1,0 0 1,0 0 0,0 0 0,0 0-1,0 0 1,-1-1-36,-3 11-127,6 0 142,0 0-1,0 0 1,1 1-1,0-2 1,1 1-1,0 0 1,1-1-1,0 0 1,1 2-15,10 20 40,0 5 17,-2 1 1,-1 1-1,-2 0 0,-2 1 0,2 26-57,-2 11 61,-3 1 0,-4 34-61,-3-94-100,1 14-8,0-31 82,0 0-1,0 0 1,0 0 0,0 0 0,0 0 0,0 0 0,0 0 0,1 0-1,-1 0 1,0 0 0,0 0 0,0 0 0,0 0 0,0 0-1,0 0 1,0 0 0,0 0 0,0 0 0,0 0 0,0 0-1,0 0 1,0 0 0,0 0 0,0 0 0,1 0 0,-1 0-1,0 0 1,0 0 0,0 0 0,0 0 0,0 0 0,0 0 0,0 0-1,0 0 1,0 0 0,0 0 0,0 0 0,0 0 0,0 0-1,0 0 1,0 0 0,0 0 0,0 0 0,0 1 0,0-1-1,0 0 1,0 0 26,6-20-2817,0-8-2596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8180,'7'-30'2905,"-4"35"431,12 28-1678,17 92-137,-4 2-1,4 82-1520,-22-142 206,26 197 675,-12 6-881,-14-98 382,19 263 65,20-3-369,-26-309 125,5-2 1,5 0 0,19 37-204,15 44 190,-9 3 1,7 82-191,-59-255 1,38 167 25,-43-196-53,0 0 1,-1 0-1,0 1 1,0-1-1,0 0 1,0 0-1,0 1 1,0-1-1,-1 0 1,0 0-1,0 1 1,0-1-1,0 0 0,0 0 27,0-1-135,0-1-1,1 1 0,-1-1 1,0 0-1,0 0 0,0 1 0,0-1 1,0 0-1,0 0 0,-1 0 1,1 0-1,0 0 0,-1 0 136,1 0-292,0-1-1,0 1 0,-1-1 1,1 0-1,0 1 0,0-1 1,-1 0-1,1 0 0,0 0 1,0 0-1,-1 0 0,1 0 1,0 0-1,0 0 0,-1 0 1,1-1-1,0 1 0,-1-1 293,-11-4-6949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8:4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1 428 10421,'0'-4'90,"0"-3"244,0 0 0,0 1 0,1-1-1,0 0 1,0 0 0,1-1-334,-1 6 128,0 0 1,0-1-1,0 1 1,0 0 0,1 0-1,-1 0 1,1 0-1,-1 0 1,1 0 0,0 0-1,0 0 1,0 1-1,0-1 1,0 1-1,0-1 1,0 1 0,0 0-1,2 0-128,13-6 283,2 1-1,-1 0 0,0 2 1,1 0-1,0 1 1,0 1-1,10 1-282,15-3 277,644-90 320,-435 56-561,92-22-2,-2-15-34,-195 42-2,-83 30 621,-65 3-593,0 0 36,0 0 127,-6 3 1215,5-3-1400,1 0 0,0 0 0,0 0 0,-1 0 0,1 0 0,0 0 0,0 0 0,0 1 0,-1-1 0,1 0 0,0 0 0,0 0 0,0 0 0,0 1 0,-1-1 0,1 0 0,0 0 0,0 0 0,0 1 0,0-1 0,0 0 0,0 0 0,0 0 0,0 1 0,0-1 0,-1 0 0,1 0 0,0 1 0,0-1 0,0 0 0,0 0 0,0 1 0,0-1 0,0 0 0,1 0 0,-1 1 0,0-1 0,0 0 0,0 0 0,0 0 0,0 1 0,0-1 0,0 0 0,1 0-4,4 15-2,-4-13 30,12 40 147,-1 1 1,-2 0-1,-2 0 0,2 45-175,3 12 116,-4-44-60,3-2 0,2 1 0,2-1 0,3-1 0,2-1 0,14 23-56,-33-72 8,0 0 0,-1 1 1,0-1-1,1 0 0,-1 1 1,0-1-1,0 1 0,-1-1 1,1 1-9,-3-5 43,0 0 1,0 0-1,0 0 1,-1 1-1,1-1 1,0 1-1,0 0 1,0-1-1,-1 1 1,1 0-1,0 0 1,-2 1-44,3-1 8,-82 4-44,-1 4-1,-57 13 37,3 0-25,-633 98 478,396-59-205,349-56-223,-61 11 224,-1-5 0,-52-2-249,119-8-42,0 1 1,-1 1-1,-9 2 42,2 4 37,22-6-40,0 0 1,0 0-1,0-1 1,-1 0-1,-3 1 3,10-2-75,1 0-114,7-4-2743,0 1-2319,-1 0-3763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0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47 3426,'12'-11'9121,"-12"10"-8877,1-1 0,-1 1 0,1 0-1,-1-1 1,0 1 0,1 0 0,-1-1 0,0 1-1,0-1 1,0 1 0,0 0 0,0-1-1,0 1 1,0-1 0,-1 1 0,1 0-1,0-1 1,-1 1 0,1 0 0,-1-1-1,1 1 1,-1 0 0,0 0 0,0-1-244,1 2 4,0 0 1,0 0 0,0 0-1,0-1 1,0 1 0,0 0-1,-1 0 1,1 0-1,0 0 1,0 0 0,0 0-1,0 0 1,0 0 0,0 0-1,0-1 1,0 1-1,-1 0 1,1 0 0,0 0-1,0 0 1,0 0 0,0 0-1,0 0 1,-1 0-1,1 0 1,0 0 0,0 0-1,0 0 1,0 0 0,0 0-1,-1 0 1,1 0 0,0 0-1,0 0 1,0 0-1,0 0 1,0 0 0,0 1-1,-1-1 1,1 0 0,0 0-1,0 0 1,0 0-1,0 0 1,0 0 0,0 0-1,0 0 1,0 0 0,0 1-1,-1-1 1,1 0-1,0 0 1,0 0 0,0 0-1,0 0-4,-4 7-99,4-6 112,-24 42 6,-1 0 0,-30 36-19,20-29-14,-65 82-1021,33-45-4232,46-57 566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11493,'5'-7'3457,"-5"7"-3381,0-1 1,0 1-1,0-1 0,1 0 0,-1 1 1,0-1-1,0 1 0,1-1 0,-1 1 1,0 0-1,1-1 0,-1 1 0,0-1 1,1 1-1,-1 0 0,1-1 0,-1 1 1,1 0-1,-1-1 0,1 1 0,-1 0 1,1 0-1,-1-1 0,1 1 0,-1 0 1,1 0-1,-1 0 0,1 0-76,39 19 100,-1 2-1,0 2 1,-2 2-1,-1 1 1,11 12-100,13 16-1440,-3 2 0,26 35 1440,-78-87-407,7 13-1862,-11-17 2147,-1 1 1,0-1-1,0 1 0,0-1 0,1 1 1,-1-1-1,0 1 0,0-1 1,0 1-1,0-1 0,0 1 0,0-1 1,0 1-1,0-1 0,0 1 1,-1-1-1,1 1 0,0-1 0,0 1 1,0-1-1,0 1 0,-1-1 0,1 0 1,0 1-1,0-1 0,-1 1 1,1-1-1,0 0 0,-1 1 0,1-1 1,-1 0-1,1 1 0,0-1 1,-1 0-1,1 1 0,-1-1 0,1 0 122,-21 9-5522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0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21 345 12470,'-20'-6'2369,"20"6"-2289,13-6-32,14 0 0,156-30 192,-136 21 16,7 3-256,-1 6-144,-3-6-1361,44-3-1728,-14 0-2530</inkml:trace>
  <inkml:trace contextRef="#ctx0" brushRef="#br0" timeOffset="1">592 53 10789,'3'-53'5114,"11"63"-3729,1 4-1186,-1 1 1,-1 0-1,0 1 1,-1 0-1,0 1 1,-2 1-1,0-1 1,3 11-200,0 2-1171,8 30 1171,3 34-6612,-20-81 1562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0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63 12726,'-1'-3'315,"1"-1"-1,-1 0 1,1 1 0,0-1-1,0 1 1,1-1 0,-1 0-1,1-1-314,-1 4 14,1 0-1,-1-1 0,1 1 0,0 0 0,-1 0 0,1-1 0,0 1 0,0 0 0,0 0 0,0 0 0,0 0 0,0 0 0,0 0 0,0 1 0,0-1 0,0 0 0,1 0 0,-1 1 0,0-1 0,0 1 0,1-1 0,-1 1 0,0-1 0,1 1-13,11-2 137,-1 0 0,0 0 0,1 2-1,-1-1 1,1 2 0,7 0-137,78 14 124,-72-10-113,13 1 9,0 3 0,15 6-20,-43-11-14,1 0 1,-1 1 0,1 0-1,-2 0 1,1 2 0,0-1-1,-1 1 1,-1 1 0,9 7 13,-15-12 9,-1-1 1,0 1 0,0-1 0,0 1 0,0 0 0,0-1 0,-1 1 0,1 0 0,-1 0 0,0 0-1,0 1 1,0-1 0,0 0 0,0 0 0,-1 1 0,1-1 0,-1 0 0,0 1 0,0-1 0,-1 0-1,1 0 1,0 1 0,-1-1 0,0 0 0,0 0 0,0 1 0,0-1 0,-1 0 0,1 0 0,-1 0-1,1-1 1,-1 1 0,0 0 0,-2 1-10,-5 6 63,0 0 1,0 0-1,-1-1 0,0-1 1,-1 0-1,0 0 0,0-1 1,-3 1-64,-14 6 78,-1 0 1,0-2 0,-1-1 0,-10 1-79,-25 5-1911,-34 2 1911,63-13-3065,16-8-2826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0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11861,'0'-12'5875,"-3"0"-5010,3 3-849,-3 6 32,-1 3-64,11 9 32,6 15 96,7 9 0,7 12-16,6 6-96,-9-3-160,-4 0-465,-7-6-511,-9-8-929,-4-7-1505,-7-6-2064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0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14247,'7'-1'226,"0"1"1,0 0 0,0 1 0,-1 0 0,1 0 0,0 0 0,-1 1 0,1 0 0,-1 0-1,1 0 1,-1 1 0,0 0 0,1 1-227,6 2 375,79 31 110,19 9-416,-93-38-78,-1 1 0,0 1 0,-1 0 0,0 2 0,-1 0 9,-13-11 19,1 1 0,-1 0 0,0 0 0,0 0 0,0 0 0,0 1 0,0-1 0,-1 1 0,1-1-1,-1 1 1,0-1 0,1 1 0,-1 0 0,0 0 0,-1-1 0,1 1 0,0 0 0,-1 0 0,1 2-19,-2-1 26,1-1 1,-1 0 0,0 1 0,1-1-1,-2 0 1,1 0 0,0 0 0,-1 0-1,1 0 1,-1 0 0,0 0-1,0 0 1,0 0 0,-2 2-27,-9 7 89,-1 0-1,0-1 1,0 0 0,-1-1 0,-14 7-89,22-12 1,-70 36-678,-2-3 0,-10 0 677,-7 4-4141,38-15-1891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1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90 4018,'-2'-1'46,"1"0"0,-1 0 0,0 0 0,0 0 0,0 0 0,0 0 0,0 1 0,0-1 0,0 1 0,0-1 0,0 1 0,0 0-46,0-1 82,0 1-1,0 0 1,1-1-1,-1 1 1,0-1-1,1 1 1,-1-1-1,0 0 1,1 1-1,-1-1 1,0-1-82,0-5 3211,2 7-3179,0 0 1,1-1-1,-1 1 1,0 0-1,0-1 1,0 1-1,0 0 1,0-1-1,0 1 1,0 0-1,0-1 0,-1 1 1,1 0-1,0-1 1,0 1-1,0 0 1,0-1-1,0 1 1,0 0-1,-1-1 1,1 1-1,0 0 1,0 0-1,0-1 1,-1 1-1,1 0 1,0 0-1,0-1 0,-1 1 1,1 0-1,0 0-32,-2-1-88,-1 0-1,1 0 0,0 1 0,0-1 0,0 0 0,-1 1 0,1 0 1,0-1-1,-1 1 0,1 0 0,0 0 0,-1 1 0,1-1 0,0 0 1,-2 1 88,-41 12-1244,26-7 1024,16-5 295,0 0 0,0-1 0,0 1 0,0-1 0,0 0 0,0 0 0,-1 0 0,1 0 0,0 0 1,0-1-1,0 0 0,0 1 0,0-1 0,0 0 0,0 0 0,0-1 0,0 1 0,0-1 0,1 1 0,-3-3-75,-2 1 514,-8-2 1018,14 5-1404,0-1 1,0 1-1,0 0 1,0 0-1,0 0 1,0-1-1,0 1 1,0 0-1,0-1 1,0 1 0,0-1-1,0 1 1,0-1-1,0 1 1,1-1-1,-1 0 1,0 0-1,0 1 1,1-1-1,-1 0 1,0 0 0,1 0-1,-1 0 1,1 1-1,-1-1 1,1 0-1,-1 0 1,1 0-1,0 0 1,-1 0-1,1-1 1,0 1-129,-2-17 67,2 18-52,0-1 0,0 1 0,0-1 0,0 1 0,0 0 0,0-1 1,0 1-1,0-1 0,-1 1 0,1-1 0,0 1 0,0 0 0,0-1 0,0 1 0,-1-1 1,1 1-1,0 0 0,0-1 0,-1 1 0,1 0 0,0-1 0,0 1 0,-1 0 1,1 0-1,-1-1 0,1 1 0,0 0 0,-1 0 0,1-1 0,0 1 0,-1 0 0,1 0 1,-1 0-16,-9 20 652,6-11-432,-2 4-83,0 0-1,1 0 1,0 1 0,1 0 0,1 0-1,0 0 1,1 0 0,0 0-1,1 7-136,1 28 302,2-1-1,2 8-301,1 3 411,17 196 126,-12-185-725,3-1-1,15 44 189,-11-71-3119,-14-37-37,1-9-1612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1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0 599 9620,'3'-6'485,"0"1"-1,-1-1 0,0 0 0,-1 0 0,1-3-484,-1 6 71,-1 0-1,1 0 0,-1 0 0,1 0 0,0 0 0,0 0 0,0 0 0,1 1 1,-1-1-1,1 0 0,-1 1 0,1-1 0,0 1 0,0 0 0,0-1 0,0 1 1,1 0-1,-1 0 0,0 0 0,1 1 0,0-1 0,-1 1 0,3-2-70,31-10 649,1 2-1,0 1 1,0 2 0,37-4-649,-14 3 127,226-34 99,131-26-175,-318 43-20,-2-4 1,7-9-32,101-30 1,-110 42-57,2 4 0,0 5 0,19 2 56,-13 1 93,17-8-93,52-8-61,-145 26 350,7 0 38,-32 5-279,-6 3 625,4-3-666,0 0-1,0 0 1,0 0 0,0 0-1,0 0 1,0 0 0,-1 0-1,1 0 1,0 0 0,0 0-1,0 0 1,0 0 0,0 0-1,0 0 1,-1 0 0,1 0-1,0 0 1,0 0 0,0 0-1,0 0 1,0 0-1,0 1 1,0-1 0,0 0-1,0 0 1,-1 0 0,1 0-1,0 0 1,0 0 0,0 0-1,0 0 1,0 1 0,0-1-1,0 0 1,0 0 0,0 0-1,0 0 1,0 0 0,0 0-1,0 1 1,0-1 0,0 0-1,0 0 1,0 0 0,0 0-1,0 0 1,0 0 0,0 1-1,0-1 1,0 0 0,0 0-1,0 0-6,54 160 1153,-8-27-740,-31-79-253,-3 1-1,-1 0 1,-4 1 0,-2-1-1,-1 50-159,-4-106 20,-1 1 0,1 0 0,0-1-1,0 1 1,0 0 0,-1-1 0,1 1 0,0 0 0,-1-1-1,1 1 1,0 0 0,0-1 0,-1 1 0,1 0-1,0 0 1,-1-1 0,1 1 0,-1 0 0,1 0 0,0 0-1,-1 0 1,1-1 0,-1 1 0,1 0 0,0 0 0,-1 0-1,1 0 1,-1 0 0,1 0 0,-1 0 0,1 0-20,-20 0-34,13 1 56,-47 2-62,0 3 1,1 3-1,0 1 1,-31 12 39,-27 5-26,-450 88-171,390-87 34,-23 4 139,157-25-11,9-2 1,0 1 1,0 2-1,-6 3 34,-8 6-40,-1-2 1,-1-2 0,1-2-1,-25 2 40,23-5-2,0 2-1,1 2 3,13-2 17,2 2-1,0 1 1,0 1-1,-13 10-16,4-3 43,34-20-27,0 1-1,0-1 1,0 1-1,0-1 1,0 0-1,0-1 1,-5 1-16,-6 2 25,9-1-494,0 1-1,0-1 1,1 1 0,-1 1 0,1-1 0,0 1-1,-5 4 470,7-5-354,-45 30-9072,34-24 5278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1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 10005,'4'0'3985,"-4"-6"-3536,-4 6-449,1 0-16,-4 6 16,1 0 64,-4 9-16,3 12-80,-3 6 32,7 3 0,-4 6 80,0 6-80,-3 0 0,-3-8 0,-1-1-385,1-9-735,-4-3-817,7-9-2065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0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1399 7107,'5'4'4603,"18"5"-1781,-13-9-2545,1-1 0,-1 0-1,0 0 1,0-2 0,1 1 0,-1-1 0,-1 0 0,3-2-277,2 0 189,162-62 1000,-99 35-785,1 4 1,52-11-405,103-7 103,-86 19-57,16-11-46,404-140 86,-5 2-124,111 24 72,5 40-256,-529 88 40,297-52-747,185-67 929,-179 37-34,31-8-17,-481 114 61,1-1-1,-1 0 1,0 0 0,1 0-1,-1 0 1,0 0 0,0-1 0,2-1-10,-3 3 7,-1 0 0,1-1 1,-1 1-1,0 0 1,1-1-1,-1 1 1,0-1-1,0 1 1,1 0-1,-1-1 0,0 1 1,0-1-1,0 1 1,0-1-1,0 1 1,1-1-1,-1 1 1,0-1-1,0 1 1,0-1-1,0 1 0,0-1 1,0 1-1,0-1 1,-1 1-1,1-1 1,0 1-1,0 0 1,0-1-1,0 1 0,-1-1 1,1 1-1,0-1 1,0 1-1,-1 0 1,1-1-1,0 1 1,-1-1-1,1 1 1,0 0-1,-1 0 0,1-1 1,-1 1-1,1 0-7,4 29-306,20 184 1239,-2-55-821,-6-33 324,0 0-74,171 831 220,-118-704 198,14 1-780,49 176 407,-98-305-389,30 124 88,-45-160-25,6 75-81,-19-96 27,3-1 0,3-1-1,3 0 1,17 47-27,-22-87-10,-3-6-5,0 1 0,2 10 15,-8-21 7,-1-1 0,0 1 1,0 0-1,-1-1 0,0 1 0,-1 0 1,-1 5-8,0 0-16,3-13 17,0 1 0,0-1 0,0 0 0,0 1 0,-1-1 0,1 1 0,0-1 0,-1 0 0,1 1 0,-1-1 0,1 0-1,-1 0 1,0 1 0,0-1 0,1 0 0,-1 0 0,0 0 0,0 0 0,0 0 0,0 0 0,0 0 0,0 0 0,-1 0 0,1-1 0,0 1-1,0 0 1,-1-1 0,0 1-1,-102 27 146,25-8-153,-74 20 12,-98 10-5,-159 9-11,348-51 25,-611 99 138,568-85-158,2 4 1,-14 10 5,-198 80 43,118-44-67,-53 6 24,-207 42-29,-283 108 95,634-196-76,-108 19 10,-112 5 14,70-14-47,146-22 62,-445 76 281,511-87-323,0 2 1,1 2 0,-20 9 12,10-7 47,-10 4-100,42-10 17,15-6 41,-1 0-1,1 0 1,-1 0-1,0-1 1,0 0-1,-1 0 1,1-1-1,-1 0-4,14 1-10,-12 1 28,-18 1 73,17-5-295,18-1-4584,-1 2-1948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11221,'14'-18'2801,"-8"9"-2737,4-3-64,4 5 0,6 14 273,6-1 143,5 6-176,2 12-192,4 12 96,-7 6-64,0 3 16,-7 3-96,-6-3-112,-7 3-192,0-12-384,-10 9-849,-3-8-736,-4-1-1841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1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8 126 12326,'-7'0'2433,"7"0"-2433,7-6-368,16-9 368,17 3 80,27-9-48,16 0-32,21 3-945,0-3-2192,-11 9-2306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1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 5042,'3'0'9861,"1"3"-8597,-4-3-1264,0 0 128,0 3 321,3 3-97,7 10 112,7 11-304,3 6-48,6 9-112,1 3-16,-7 3-32,-3-3-544,-4-9-769,-9-3-944,-8-9-1184,-6-3-3315</inkml:trace>
  <inkml:trace contextRef="#ctx0" brushRef="#br0" timeOffset="1">1 47 10917,'4'-4'272,"1"0"1,-1 0-1,1 0 0,1 0 1,-1 1-1,0-1 0,1 1 1,0 1-1,0-1 1,-1 1-1,2 0 0,-1 0 1,0 1-1,0 0 0,0 0 1,1 0-1,0 1-272,15-1 63,1 1 0,0 0 0,0 2 0,1 1-63,-5 0 15,0 1 0,0 0 0,0 1 0,-1 2 0,15 6-15,-22-8-3,0 1 0,-1-1 0,1 2 0,-1 0 0,0 0 0,-1 1 0,0 0 0,0 0 0,5 9 3,-11-14 34,-1 0-1,1 0 0,-1 1 0,0-1 1,0 1-1,-1-1 0,1 1 1,-1 0-1,0 0 0,0-1 0,0 1 1,0 0-1,-1 0 0,1 0 1,-1 0-1,0 0 0,0 0 0,-1 0 1,1 0-1,-1 0 0,0 0 1,0 0-1,0 0 0,-1-1 0,1 1 1,-1 0-1,0-1 0,0 1 1,0-1-1,0 0 0,-1 1 0,1-1 1,-3 1-34,-9 11 26,-2 0 0,0-1-1,0-1 1,-2-1 0,-15 9-26,23-15-139,-16 10-2163,-2-2-1,-14 5 2303,41-18-85,-49 22-5726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2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19 16616,'-44'-9'544,"11"3"-544,3 3-272,13 3 16,10 9 256,14 9-16,10 9 16,9 6-192,11 6-17,3 3 129,0-3 80,-9-11 0,-11-1-112,-10-6-112,-7-6-992,-3 3-1329,-10-12-2898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2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10485,'3'-3'638,"0"1"0,1-1 0,-1 1 0,1 0 0,0 0-1,-1 0 1,5-1-638,0 1 253,0 0-1,0 0 1,1 0-1,-1 1 1,1 1-1,1-1-252,11 2-38,1 0 0,-1 1 0,14 3 38,-22-2 2,0 1 0,-1 0-1,1 0 1,-1 1 0,0 1-1,0 0 1,0 1-1,-1 0 1,0 1 0,8 6-2,-14-10-1,0 0 1,-1 1-1,1-1 1,-1 1-1,0 0 1,0 0-1,0 1 1,-1-1-1,0 1 1,0-1-1,0 1 1,-1 0 0,0 0-1,0 0 1,0 1-1,-1-1 1,0 0-1,0 1 1,-1-1-1,1 1 1,-1-1-1,-1 0 1,0 2 0,0-2 27,-1 1 1,0-1-1,-1 1 0,0-1 1,0 0-1,0 0 0,0 0 1,-1-1-1,0 1 1,0-1-1,-1 0 0,0 0 1,0 0-1,0-1 0,-5 4-27,-10 6-99,-1 0-1,-1-2 1,-15 7 99,-12 3-1809,-1-5-2302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11205,'0'0'110,"-1"-1"1,1 1-1,0 0 0,-1 0 0,1 0 1,0 0-1,-1 0 0,1 0 0,0-1 1,-1 1-1,1 0 0,0 0 1,-1 0-1,1-1 0,0 1 0,0 0 1,0 0-1,-1-1 0,1 1 0,0 0 1,0 0-1,0-1 0,-1 1 0,1 0 1,0-1-1,0 1 0,0 0 0,0-1 1,0 1-111,1-2 40,6 6 177,7 10 163,0 0 1,-1 2-1,-1 0 0,0 0 0,7 14-380,7 19 663,9 23-663,-13-19 197,-2 2 0,-3 1 0,-2 0 0,-2 1 0,-3 0 0,1 43-197,-10-91-204,-1-4-131,0-1 0,0 1 0,1-1 0,0 1 0,0-1 0,0 1 0,0-1 0,1 1 0,0-1 0,1 3 335,-3-7-63,0 0 0,0 0-1,0 0 1,0 0 0,0 0-1,0-1 1,0 1 0,0 0-1,0 0 1,0 0 0,0 0-1,0 0 1,0 0 0,0 0 0,0 0-1,0 0 1,0 0 0,1 0-1,-1 0 1,0 0 0,0 0-1,0 0 1,0 0 0,0 0-1,0 0 1,0 0 0,0 0 0,0 0-1,0-1 1,0 1 0,0 0-1,0 0 1,0 0 0,0 0-1,0 0 1,0 0 0,0 0 0,0 0-1,1 0 1,-1 0 0,0 0-1,0 0 1,0 0 0,0 0-1,0 0 1,0 0 0,0 0-1,0 0 1,0 0 0,0 1 0,0-1-1,0 0 1,0 0 0,0 0-1,0 0 1,0 0 0,0 0-1,0 0 1,0 0 63,-2-13-7691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2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33 975 11285,'-1'0'129,"-1"0"-1,0 0 0,1 0 1,-1 0-1,1 0 1,-1 0-1,0 0 1,1-1-1,-1 1 1,1-1-1,-1 1 0,1-1 1,-1 1-1,1-1 1,-1 0-1,1 0 1,0 0-1,-1 0 1,1 0-1,0 0 0,-1 0-128,3 0 25,0 0-1,0 0 1,0 0-1,0 0 1,0 0-1,0 1 1,1-1-1,-1 0 1,0 1-1,0-1 0,0 1 1,1-1-25,55-17 211,1 3 1,1 2-1,14 1-211,-63 10 60,113-13 886,0 5 0,10 5-946,18-1 66,-19-5 80,0-6 1,65-19-147,-52 7 54,115-8-54,-70 19 538,-1-8 1,80-26-539,-239 45 87,212-47 218,-157 38-302,75-2-3,-61 9-12,28-7 12,-76 6 85,0-2 0,-1-2 0,18-9-85,141-66 62,-49 19-49,-57 30 14,89-40 60,-157 63-78,1 1 0,1 2 0,0 2 0,0 1-1,1 2 1,0 1 0,37-2-9,6 2 25,-2-3 1,66-19-26,-106 21-13,0 2 0,0 1 0,1 3 1,11 0 12,-50 4 85,1-1 1,0 1 0,-1 0-1,1 0 1,-1 0 0,1 0-1,-1 0 1,1 0 0,-1 0-1,0 0 1,1 1-1,-1-1 1,0 0 0,0 1-1,0-1 1,0 1 0,0-1-1,0 1-85,23 40-87,-16-26 242,3 6-67,-1 1 0,-1 0 1,-1 0-1,1 5-88,21 98 397,-25-100-384,7 29 22,-3 1 1,-2 1-1,0 54-35,-7-92 105,0-11-50,0 0 1,0 0-1,0 0 0,-1-1 0,-1 1 0,1 0-55,0-5 22,0 0 1,0 0-1,-1-1 1,1 1 0,-1 0-1,1-1 1,-1 1-1,0-1 1,0 0-1,0 0 1,0 0 0,0 0-1,-1 0 1,1 0-1,-1 0 1,1-1-1,-4 2-22,-22 11 55,0-2-1,-1 0 0,-1-3 1,0 0-1,-11 1-54,-158 22 55,116-21-43,-602 66 394,643-73-350,-94 5 34,51-5-148,-47 11 58,-113 28-33,-145 21 242,144-16-189,141-25-43,-171 24-84,203-33 104,-202 45 37,187-36-60,1 4 0,-3 5 26,70-26-19,0 0 1,-18 3 18,-16 4-67,41-10 56,1-1 0,-1 0 0,1-1 0,-2 0 11,-41 6-23,-261 47 45,300-52-17,1 2-119,1 0 0,1 1-1,-1 0 1,-11 7 114,-1 0 3,4-3 8,-1-1 0,0-1 0,0-1 0,-1-1 0,0-1 0,1-1 0,-1-1 0,-4-1-11,14 0-178,0 1-1,0 0 0,0 1 0,-3 1 179,6-2-386,-1 1 0,0-1 1,-11 0 385,23-2-1772,2 0-2227,3 0-3132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3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1967 2353,'-8'-21'7260,"0"-11"-2282,6 27-3517,3 3 715,8 2-2257,60-12 946,0-2 0,57-21-865,-33 9 183,800-167-163,-441 103-43,-372 73-17,320-61-628,-267 58 414,0 6 0,9 5 254,-101 8-1,104-4-9,126-20 10,-133-1 24,115-27-5,-75 19-25,-58 11-471,144-11-206,-166 24 648,57-15 90,118-36-55,-182 39 25,460-99 66,142-28 42,-392 72 101,-137 33 109,57-4-343,-206 46-8,175-31 96,130-41-88,-77-3 181,67-38-181,-217 81 0,1 4 0,1 3 1,15 3-1,90-12 12,3 9-12,-180 23 11,-1-1 0,0-1 0,0-2 0,0 0 0,-1-1 1,6-4-12,57-22 32,5 10-64,77-3 138,-57 11 468,-101 14-302,-8 3-266,1 1 0,0-1-1,-1 1 1,1-1 0,-1 1-1,0-1 1,1 1 0,-1 0-1,1-1 1,-1 1 0,0 0-1,1-1 1,-1 1-1,0 0 1,0 0 0,0-1-1,0 1 1,1 0 0,-1 0-1,0-1 1,0 1 0,0 0-1,-1 0 1,1 0 0,0-1-1,0 1-5,1 7 89,0 0 0,0 0 0,1 0-1,2 6-88,3 19 275,1 47 200,-4 1-1,-3-1 1,-7 51-475,0-4 88,2-38-40,0 86 184,6-145-173,0-1 0,2 1-1,1-1 1,7 25-59,88 222 39,-7-21 16,-64-162-50,152 444 80,-45-183 80,39 99 217,-45-177-8,-32-73 229,-31-63-447,-20-43-27,-4 2-1,0 16-128,68 285 577,-55-181-479,-42-168-51,206 807 1134,-29-19-122,-164-692-880,-2 34-179,7 149 166,-29-287-154,23 224 4,15 13-16,-10-65 11,-8 1 0,-10 9-11,1-61 18,-5-82-199,-3 40 181,-8-87-1018,-1 0 0,-2 0 0,-2 0 0,-6 19 1018,6-26-1862,0-10-2286,-5-9-5667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3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1264 8964,'0'-2'291,"-1"0"0,1 0 0,-1 1 0,1-1 0,-1 0 0,0 0 0,0 1 0,0-1 0,0 0 0,0 1 0,0-1 0,0 1 0,0 0 0,-1-1 0,1 1 0,0 0 0,-1 0 0,0-1 0,1 1 0,-1 0-291,0 0 2344,10 17-1693,7 20-180,2-1 1,3 2-472,24 52 212,1 29-61,17 35-81,-55-135 21,-1 0 0,-1 0-1,0 1 1,-1 3-91,1 1 125,1-1 1,3 9-126,-9-30 9,1-1-1,-1 1 0,1 0 1,-1 0-1,1 0 1,-1 0-1,1 0 1,0 0-1,0-1 1,-1 1-1,1 0 1,0-1-1,0 1 1,0 0-1,0-1 1,-1 1-1,1-1 1,0 1-1,0-1 1,0 0-1,0 1 0,0-1 1,0 0-1,0 0 1,0 0-1,1 0 1,-1 0-1,0 0 1,0 0-1,0 0 1,0 0-1,0 0 1,0 0-1,0-1 1,0 1-1,1-1-8,5-1 109,0-1 0,0 0 1,0-1-1,6-3-109,-3 1 50,3 1-45,1 0 0,-1 0-1,1 2 1,0-1-1,13 0-4,8-3 9,86-19 79,708-183-58,-680 172-28,244-46 30,-361 75-2,241-53-94,-116 27 77,-88 18 12,-1-3-1,31-15-24,37-11 15,74-7-25,-55 22 28,-74 10-13,157-36 9,-53 29-6,-121 13-41,18-2 69,13-9-36,37-15 36,140-40-100,-185 58 47,2 4 0,11 2 17,5-1 53,95-29-53,-60 11-37,-72 19 46,3-1-31,39-2 22,127-5 40,-196 20-25,34-8-15,-16 2 4,39-9 16,46-18-20,26-5 9,-28 18-17,30 3 8,40-7 67,-26-4-37,-66 8-14,1 7-1,74-1-15,-22 6 37,48-14-37,105-8 22,-221 22 76,-1-4 1,-1-5 0,0-4-99,3 3-54,13 3 54,27-4-34,-84 8 72,-1-2 1,18-10-39,-25 8 43,1 2-1,1 3 1,8 0-43,-43 11 32,10-1-9,-1-2 0,14-4-23,-15 4 42,-24 6-39,-1-1 1,1 1 0,-1-1 0,1 0 0,-1-1 0,0 1 0,3-2-4,-5 4 93,1 0 1,-1-1-1,0 1 0,1-1 1,-1 1-1,1-1 1,-1 0-1,1 0 0,-1 0 1,1 0-94,20-3 99,10-4-20,-30 5-313,-5 2 118,1 1-279,0-1-1,0 0 1,0 0 0,0 0 0,0 0 0,0 0 0,0 0 0,0 0 0,0 0-1,0 0 1,0-1 0,0 1 0,0 0 0,0-1 0,-1 1 395,-4-10-11147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5250,'20'-12'0,"-7"6"-1616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1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44 749 7107,'-22'-13'4840,"2"1"-3061,19 8-563,9 3 890,131 0-1907,0-5-1,108-21-198,0-15 23,665-100-84,-571 103-570,238 8 631,-388 29-439,362-9-307,-465 7 719,468-25-146,-1-22 85,427-81 168,-689 89-460,-82 10-513,90 3 893,148-12 56,-294 24-405,134 3 349,-266 14-77,0-1 0,0-1 0,13-5 77,-2 2-930,-33 6-1242,-5 1 627,-8 3-716,2-1-511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142 171 1889,'1'-1'263,"1"0"1,-1 0-1,1 0 0,-1 0 1,1 0-1,-1 0 0,0 0 1,1-1-1,-1 1 0,0-1 1,0 1-1,0-1 1,0 1-1,0-1 0,-1 0 1,1 1-1,0-1 0,-1 0 1,1 0-1,-1 1 0,0-1-263,0-1 144,0 0 0,0 1 0,0-1-1,0 1 1,-1-1 0,0 0 0,1 1 0,-1-1-1,0 1 1,0-1 0,0 1 0,-1 0-1,0-1-143,-3-5-167,0 1 0,-1 0 0,0 0 0,0 0 0,-1 1 0,1 0-1,-8-5 168,-9-9 741,22 19-570,1 1-1,-1-1 1,1 1 0,-1-1-1,1 1 1,-1-1 0,1 0-1,-1 1 1,1-1 0,-1 0 0,1 1-1,0-1 1,-1 0 0,1 0-1,0 1 1,0-1 0,-1 0-1,1 0 1,0 1 0,0-1 0,0 0-1,0 0 1,0 0 0,0 1-1,0-1 1,1 0 0,-1 0 0,0 1-1,0-1 1,0 0 0,1 0-1,-1 1 1,0-1 0,1 0-171,-2 3 257,0-1 0,0 1 0,1-1 0,-1 1 1,1-1-1,-1 1 0,1 0 0,0-1 0,-1 1 0,1 0 0,0-1 1,0 1-1,0 0 0,0-1 0,1 3-257,3 35 339,-2-29-91,3 36 9,-3 0 0,-1 1 0,-2-1-1,-5 29-256,-36 182 208,23-155-237,16-85-60,1-7-131,0-1 0,0 1 0,1 0 0,0 0-1,1 0 1,0 1 0,0-1 0,1 0 0,2 3 220,-3-13-100,0 0 0,0 0 0,0 0 1,0 0-1,0-1 0,0 1 0,0 0 0,0 0 0,1 0 1,-1 0-1,0 0 0,0 0 0,0 0 0,0 0 0,0-1 0,1 1 1,-1 0-1,0 0 0,0 0 0,0 0 0,0 0 0,0 0 1,1 0-1,-1 0 0,0 0 0,0 0 0,0 0 0,1 0 0,-1 0 1,0 0-1,0 0 0,0 0 0,0 0 0,0 0 0,1 0 0,-1 0 1,0 1-1,0-1 0,0 0 0,0 0 0,1 0 0,-1 0 1,0 0-1,0 0 0,0 0 0,0 1 0,0-1 0,0 0 0,0 0 1,0 0-1,1 0 0,-1 0 0,0 1 0,0-1 100,6-11-6272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312 218 3666,'-22'-10'7410,"14"8"-7141,-1 0 0,1 1 0,0 0-1,-1 0 1,1 1 0,-1 0 0,1 1-269,-2-1 127,-2 0 318,0 0-1,0 1 1,0 0 0,1 1-1,-1 0 1,0 1 0,1 0-1,-9 4-444,15-3 83,-1-1 0,1 1 0,0 0 0,1 0-1,-1 1 1,1-1 0,-1 1 0,2 0 0,-1 0-1,0 0 1,1 1 0,0-1 0,0 1 0,1 0 0,-1 0-1,1 0 1,0 3-83,-4 16 235,0 1 1,2 0-1,0 16-235,2-20 23,-3 19 27,2 0 0,2 0 0,2 0-1,2 0 1,1-1 0,8 35-50,-9-64 9,1 1 0,-1-1 0,2 0 0,-1 0 0,2 0 0,-1-1 0,1 1 0,1-1 0,0-1 1,0 1-1,1-1 0,0-1 0,1 1 0,0-1 0,0-1 0,1 0 0,0 0 0,0-1 0,0 0 0,1-1 0,0 0 0,0-1 0,1 1-9,16 2-28,-1-1 0,1-1-1,0-2 1,0 0 0,0-2-1,0-1 1,0-2 0,15-2 28,37-8-318,0-4 0,25-9 318,-28 4-66,0-2 0,16-11 66,-69 25 17,-1-2 0,-1-1 0,0 0 0,0-2 0,-2 0 0,1-1 1,-2-2-1,0 0 0,2-4-17,-10 9 54,-1-1 0,-1 0 0,0 0 0,-1-1 0,0 0 0,-1-1 0,-1 0 0,0 0 0,-1 0 0,-1-1 0,0 1 0,-1-1 0,0-4-54,-2 1 51,0 0 0,-1 0-1,-1 0 1,-1 0-1,0 0 1,-2 0 0,0 1-1,-1-1 1,-1 1-1,-7-17-50,2 11 51,0 1 1,-1 0-1,-2 1 0,0 1 0,-1 0 0,-13-13-51,17 22 29,0 1 0,-1 0 0,-1 1 0,0 1 0,-1-1-1,1 2 1,-2 0 0,1 1 0,-1 0 0,0 1 0,-5 0-29,-2 0 2,0 1-1,-1 1 1,0 1 0,0 1 0,1 2 0,-1 0 0,0 1 0,0 1 0,0 1 0,-4 2-2,-45 12-117,0 3 1,-32 15 116,23-7-147,-32 11-770,41-11-2616,65-22-244,14-3 170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12486,'-1'0'258,"0"1"1,-1 0-1,1 0 1,0-1 0,0 1-1,0 0 1,0 0-1,0 0 1,0 0 0,0 0-1,0 0 1,0 1-1,0-1 1,1 0 0,-1 2-259,-17 29 500,11-19-141,-125 259 726,32-61-2322,97-205 1026,-2 4-875,0-1-1,1 0 1,0 1-1,-1 7 1087,3 2-4527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 14487,'-3'-9'2369,"3"6"-1905,-3 0-464,6 3 0,7 9 64,10 12 736,13 9-432,8 18-368,9 0 0,0 6-16,-3 3-208,-4-5-512,-6-1-64,-11-12-849,-9-6-912,-13-6-16,-21-6-849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48 280 9444,'-30'-6'5059,"16"6"-4403,11 0-640,16 0-16,11 0 384,22 0 96,18-9-368,26 0-112,14-6-944,3 3-1857,-4 3-2290</inkml:trace>
  <inkml:trace contextRef="#ctx0" brushRef="#br0" timeOffset="1">632 15 14759,'7'-9'1200,"-4"6"-1136,-6 0 48,0 6-96,3 6 241,10 3 399,3 15-224,7 9-320,4 12-112,-1 7-16,-3-4-352,-10 0-529,0-6-1023,-7-9-1586,-3-6-1616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12438,'7'-5'109,"0"0"0,0 1 0,1 0 0,-1 0 1,1 0-1,0 1 0,0 0 0,0 1 0,1 0 1,-1 0-1,3 0-109,2 1 61,0 0 0,1 1 0,-1 1 0,0 0 0,0 0 0,0 2 0,3 0-61,3 2 6,0 1-1,0 1 1,0 1-1,-1 0 1,0 1-1,-1 1 1,0 1-1,0 1 1,9 8-6,-13-9-83,0 1 1,-1 0 0,0 1-1,-1 1 1,0-1 0,-2 2-1,1 0 83,-8-12 13,0 0 0,0 1 0,-1-1 0,1 1 0,-1-1 0,0 1 0,0-1 0,0 1 1,0 0-1,-1 0 0,1-1 0,-1 1 0,0 0 0,0 0 0,-1-1 0,1 1 0,-1 0 0,0 0 0,0-1 0,0 1 0,0-1 0,-1 1 0,1-1 0,-1 1 0,0-1 0,0 0 0,0 0 0,0 0 0,-1 0 0,1 0 0,-1 0 0,0-1 0,0 1 0,-2 1-13,-10 6 45,0-1 0,0 0 0,-1-1 0,0 0-1,0-2 1,-10 3-45,-13 3-72,0-2 1,-13 1 71,24-6-1945,-1-1 0,-22-1 1945,21-7-5720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62 17064,'-17'0'1889,"-7"0"-1809,11 0-48,6 0 160,4 9 160,10 9 48,3 6-320,3 15-80,7 6-112,4 9-128,-4-5-16,-7-4-272,-6-3-465,-11-9-175,-2-6-65,-4-12-1024,0-9-752</inkml:trace>
  <inkml:trace contextRef="#ctx0" brushRef="#br0" timeOffset="1">127 5 14327,'2'-1'95,"-1"0"0,0 1 1,1-1-1,-1 1 0,1-1 1,-1 1-1,0 0 0,1 0 1,-1-1-1,1 1 1,-1 0-1,1 0 0,-1 0 1,1 1-1,-1-1 0,0 0 1,1 0-1,-1 1 0,1-1 1,-1 1-1,0-1 0,1 1 1,-1 0-1,0 0-95,41 22 98,-30-16 77,16 10-227,-1 1 0,-1 1 0,8 9 52,-22-17-125,0 0 1,-1 0-1,-1 2 1,0-1 0,0 1-1,-1 1 1,5 10 124,-12-20-19,0 0 0,0 1 0,-1-1 0,1 1 0,-1-1 0,0 1 0,0-1 0,-1 1 0,1 0 0,-1-1 0,0 1 0,0 0 0,0-1-1,-1 1 1,0 0 0,0-1 0,0 1 19,-2 2 28,1-1 0,-1 0 0,0-1 0,-1 1 0,1 0 0,-1-1 0,0 0 0,-1 0 0,1 0 0,-1-1 0,-1 2-28,-13 8 115,1-1 0,-2 0 0,0-2 0,0 0 1,-1-1-1,-9 1-115,-14 7-295,-1-3 0,-18 3 295,-2-6-5152,49-11-2505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12774,'-1'0'64,"0"0"-1,0 0 1,0 1 0,0-1-1,0 0 1,0 1 0,0-1-1,0 1 1,0-1 0,0 1-1,0 0 1,0-1 0,0 1 0,1 0-1,-1-1 1,0 1 0,0 0-1,1 0 1,-1 0 0,0 0-1,1 0 1,-1 0 0,1 0-1,-1 0 1,1 0 0,0 0-1,-1 0 1,1 0 0,0 0 0,0 1-64,-5 38 1148,5-35-1014,1 76 411,3-1 0,4 1 0,8 22-545,2 25 297,19 108-924,-37-233 403,3 19-457,-3-21 460,0 0 0,0 0 1,0 0-1,0 0 1,0 0-1,0 0 1,0-1-1,0 1 1,0 0-1,-1 0 1,1 0-1,0 0 0,-1-1 1,1 1-1,-1 0 1,1 0-1,-1-1 1,1 1-1,-1 0 1,1-1-1,-1 1 1,0 0 220,-5 2-4792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13926,'17'-3'1873,"9"-6"-1793,4-6-48,10 0 96,14-6 273,16 3-97,7 0-304,10 6-385,-4 9-1647,-6 3-2450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10 10165,'-2'-7'5290,"-6"5"-3329,7 2-1952,0 1-1,0-1 1,0 0 0,0 1 0,0 0-1,0-1 1,0 1 0,0-1 0,0 1 0,0 0-1,0 0 1,1 0 0,-1 0 0,0 0-9,-4 6 225,1 1 1,0 0 0,1 0 0,0 0 0,0 1-1,-1 6-225,-9 54 126,11-55-172,0 0 0,1 0 0,1-1 0,0 1 0,1 0 0,0 0 0,1 0 0,1-1 0,4 13 46,-6-21-49,0-1-1,1 0 1,0 0 0,0 0-1,0 0 1,1 0 0,-1 0-1,1-1 1,0 1 0,0-1-1,0 0 1,0 0 0,0 0-1,1 0 1,0 0 0,-1-1-1,1 0 1,0 0 0,0 0-1,0 0 1,1 0 0,-1-1-1,0 0 1,0 0 0,1 0-1,-1 0 1,1-1 0,-1 1-1,1-1 1,-1 0 0,1-1-1,2 0 50,9-2-90,-1 0-1,1-2 1,0 1-1,-1-2 1,0 0-1,0-1 1,-1-1-1,0 0 1,0-1-1,-1 0 1,0-1-1,-1-1 1,2-2 90,-8 7 31,-1 1 0,0-2-1,0 1 1,-1 0 0,0-1 0,0 0 0,0 0-1,-1 0 1,0-1 0,0 1 0,-1-1 0,0 1 0,1-8-31,-3 10 64,1 1 0,-1 0 1,0-1-1,0 1 0,0-1 1,-1 1-1,1 0 0,-1-1 1,0 1-1,0 0 0,-1 0 1,1 0-1,-1 0 0,0 0 1,0 0-1,-1 0 0,1 0 1,-1 1-1,1-1 0,-1 1 1,0 0-1,-1 0 0,1 0 1,0 0-1,-2 0-64,-2-1 66,-1 0 1,1 0-1,-1 1 0,0 0 1,0 0-1,-1 1 0,1 0 1,0 0-1,-1 1 0,1 1 1,-1-1-1,-2 1-66,-11 1 39,-1 0-1,0 2 1,-21 4-39,25-2-108,1 0 0,0 0 0,1 2 0,-13 6 108,21-9-433,1 1 0,0-1 0,0 2 0,0-1 0,1 1 0,0 0 0,0 0 0,0 1 0,1 0 0,-2 4 433,-8 21-4997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1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 11749,'-8'-3'1435,"-5"-2"1427,11 8-2056,6 7-701,17 32 444,1-1-1,25 32-548,-33-55 87,0-1 0,0 0 1,2-1-1,0-1 0,1 0 0,0-1 1,6 2-88,62 35 80,1-4 0,35 11-80,-46-22 21,-50-23-18,-25-12 13,1-1-1,0 0 0,-1 0 1,1 0-1,-1 0 0,1 1 0,-1-1 1,1 0-1,-1 1 0,1-1 1,-1 0-1,1 1 0,-1-1 0,1 1 1,-1-1-1,0 1 0,1-1 1,-1 1-1,0-1 0,1 1 1,-1-1-1,0 1 0,0-1 0,0 1 1,1-1-1,-1 1 0,0-1 1,0 1-1,0 0 0,0-1 1,0 1-16,-38 15 1856,10 4-1827,1 0-1,1 2 0,1 1 0,1 1-28,-91 103 95,56-59 90,-50 65 344,25-29-2010,24-39-4939,50-55 527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37 4050,'5'-18'7381,"-10"5"-4551,4 12-2757,0 1 0,0-1 1,1 1-1,-1-1 0,0 1 0,0-1 0,0 1 0,0 0 0,0-1 0,0 1 1,0 0-1,0 0 0,0 0 0,0 0 0,0 0 0,0 0 0,0 0 0,0 0 1,0 0-1,0 1 0,0-1 0,0 0 0,0 0 0,0 1 0,0-1 0,0 1 1,1-1-1,-1 1 0,0-1 0,0 1 0,0 0 0,1-1 0,-1 1-73,-25 20 303,0 0-1,2 2 0,-19 23-302,-60 80 257,74-87-408,1 1 0,-2 7 151,19-27-765,1-1 0,1 1 0,1 1-1,0 0 1,-3 18 765,5-6-3369,8-7-1145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12614,'10'-3'1392,"-4"0"-1360,8 3 48,6 9 289,10 7 367,6 14-240,5 15-224,-5 9-256,-2 6 80,-8 3-96,-2-3-384,-11-6-1120,-6-11-689,-7-4-657,-13-6-751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12886,'0'0'800,"3"0"-800,4 3 0,20 3 400,16 0 305,21 0-497,23-6-208,13-6-16,10-6-560,-3-6-961,-10-3-1649</inkml:trace>
  <inkml:trace contextRef="#ctx0" brushRef="#br0" timeOffset="1">826 7 13574,'0'-6'1297,"4"6"-1297,-8 0 16,4 9 96,4 9 944,6 12-575,3 9-337,0 12-112,4 3-16,0 0-16,-4-3-353,-3-3-879,-3-11-1297,-7-7-897,-7-6-2144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9:5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50 11845,'1'-1'135,"0"0"0,-1 0 0,1 0-1,-1 0 1,1 0 0,-1 0 0,1-1 0,-1 1-1,1 0 1,-1 0 0,0 0 0,0 0-1,0-1 1,0 1 0,0 0 0,0 0-1,0-1 1,0 1 0,0 0 0,-1 0-1,1 0 1,0-1 0,-1 1 0,1 0 0,-1 0-1,1 0 1,-1 0-135,-1-1 88,1 1 1,-1-1-1,0 1 0,1 0 0,-1 0 0,0 0 1,0 0-1,0 0 0,0 0 0,0 0 1,0 1-1,0-1 0,0 1 0,-2-1-88,-6 0 40,-1 0-1,1 1 0,-1 0 0,0 0 0,1 1 0,-3 1-39,-4 2 18,0 0-1,1 1 0,0 1 1,0 0-1,0 2 0,1 0 1,-12 8-18,17-10 4,0 1 1,1 0-1,0 1 1,0 0-1,0 0 1,1 1-1,1 0 1,0 1-1,0-1 1,0 2-1,-3 6-4,8-12 0,0 0-1,1-1 1,-1 1-1,1 0 1,0 0-1,0 0 1,1 0-1,-1 0 1,1 0-1,0 0 1,1 1-1,-1-1 1,1 0-1,0 0 1,0 0-1,1 1 1,-1-3-65,0 0-1,1 0 1,-1 0-1,1 0 1,0 0 0,0 0-1,0-1 1,0 1-1,0-1 1,1 1 0,-1-1-1,1 0 1,-1 0-1,1 0 1,0 0-1,0-1 1,0 1 0,0-1-1,0 1 1,0-1-1,0 0 1,1-1 0,-1 1-1,0 0 1,1-1 65,36 0-2217,6-7-1620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13638,'-1'1'40,"1"0"0,-1 1 0,0-1-1,1 0 1,-1 1 0,1-1 0,-1 0 0,1 1-1,-1-1 1,1 1 0,0-1 0,0 0-1,0 1 1,0-1 0,0 1 0,0-1 0,0 1-1,0-1 1,1 0 0,-1 1 0,0-1-1,1 1 1,0-1 0,-1 0 0,1 2-40,2 4 262,62 288 1510,-31-129-1730,-25-130-10,0-1 0,2 1-32,-26-47 107,-16-16-525,24 21 382,-9-10-89,0 2 1,-1 1-1,-1 0 0,0 1 0,-14-7 125,26 16 22,1 1 1,0 0-1,-1 0 0,0 0 0,1 1 0,-1 0 0,0 0 0,0 0 1,0 1-1,0 0 0,0 0 0,0 0 0,1 1 0,-1 0 0,0 0 0,0 0 1,0 1-1,1 0 0,-1 0 0,1 0 0,0 1 0,-1 0 0,-2 2-22,0 1 59,0 0 0,0 0 0,1 1 0,0 0 0,0 0 0,1 1 0,-1 0 0,2 0 0,-1 0 0,1 1 0,-3 7-59,5-9 7,0 0 0,0 1 0,1-1 0,0 1 0,0-1-1,1 1 1,0 0 0,0 0 0,1 0 0,0 0 0,0 0 0,1 0 0,0 0 0,0-1 0,1 2-7,-1-6-87,0 1-1,1-1 1,-1 0 0,1 0 0,-1 0-1,1 0 1,0 0 0,0 0 0,0 0-1,1-1 1,-1 1 0,1-1 0,-1 0-1,1 1 1,0-1 0,0 0 0,0-1-1,0 1 1,0-1 0,0 1 0,1-1 0,-1 0-1,0 0 1,1 0 0,-1 0 0,1-1-1,-1 0 1,1 1 0,-1-1 0,2 0 87,47-4-4090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14086,'-11'-15'2045,"11"15"-2034,0-1 0,0 1 0,0 0 0,0 0-1,0 0 1,0 0 0,0 0 0,0 0 0,-1 0 0,1 0 0,0 0-1,0 0 1,0 0 0,0 0 0,0 0 0,0 0 0,0 0 0,0 0-1,-1 0 1,1 0 0,0 0 0,0 0 0,0 1 0,0-1 0,0 0-1,0 0 1,0 0 0,0 0 0,0 0 0,0 0 0,0 0 0,-1 0-1,1 0 1,0 0 0,0 0 0,0 0 0,0 1 0,0-1 0,0 0-1,0 0 1,0 0 0,0 0 0,0 0 0,0 0 0,0 0 0,0 0-1,0 1 1,0-1 0,0 0 0,0 0 0,0 0 0,0 0 0,0 0-1,0 0 1,0 0 0,0 0 0,0 0 0,0 1 0,0-1 0,0 0-1,0 0 1,0 0 0,0 0 0,1 0 0,-1 0-11,6 34 475,-5-29-288,18 79 806,18 84-407,19 147 68,-55-299-650,-1-11 3,0 0 0,1 0 0,-1-1-1,1 1 1,0 0 0,2 4-7,9-36 371,3-1-387,1 1-1,1 1 1,2 1-1,0 0 1,2 1 0,12-11 16,-19 22-186,0 1 1,1 0-1,0 1 0,1 1 1,0 0-1,1 1 1,0 0-1,0 2 0,1 0 1,0 1-1,10-2 186,-27 8-1,32-5-1175,-31 5 1040,0 0 0,0 0 0,0 0 1,0 0-1,0 0 0,0 0 0,0 0 0,0 1 0,0-1 0,0 1 1,-1 0-1,1-1 0,0 1 0,0 0 0,-1 0 0,1 0 136,-1 0-52,-1-1 0,0 1 0,1-1 0,-1 1 0,0-1 0,0 1 0,1-1-1,-1 1 1,0-1 0,0 1 0,0-1 0,1 1 0,-1-1 0,0 1 0,0-1-1,0 1 1,0 0 0,0-1 0,0 1 0,0-1 0,0 1 0,-1-1 0,1 1-1,0 0 1,0-1 0,0 1 0,-1-1 0,1 1 0,0-1 0,0 1 0,-1-1-1,1 0 1,0 1 0,-1-1 0,1 1 0,-1-1 0,1 0 0,-1 1 0,1-1-1,-1 1 53,-20 14-892,2-6 460,-1-1 1,0 0-1,0-2 0,0 0 1,-19 2 431,-30 2 2452,-9-2-2452,-5 1 2715,82-9-2675,0 0 0,0 0 0,0 0-1,1 0 1,-1 0 0,0 1-1,0-1 1,1 0 0,-1 0 0,0 1-1,0-1 1,1 0 0,-1 1-1,0-1 1,1 1 0,-1-1 0,0 1-1,1-1 1,-1 1 0,0 0-40,1 0 27,0-1-1,0 1 1,0-1 0,0 1-1,0-1 1,0 1 0,0 0-1,0-1 1,0 1 0,0-1 0,0 1-1,0-1 1,0 1 0,1-1-1,-1 1 1,0-1 0,0 1-1,1-1 1,-1 1 0,0-1 0,1 1-1,-1-1-26,4 6 165,1-1-1,0 0 0,0 0 1,5 3-165,1 2 116,6 5-59,0 0 0,1-2 0,0 0 0,1-1 0,0-1 0,1 0 0,9 2-57,19 6-1027,0-1 1,35 6 1026,-56-18-2815,-3-5-1573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84 214 15719,'-12'-1'677,"12"0"-668,0 1 0,0-1 1,1 1-1,-1-1 1,0 1-1,1 0 1,-1-1-1,0 1 1,1-1-1,-1 1 0,0 0 1,1-1-1,-1 1 1,1 0-1,-1-1 1,1 1-1,-1 0 1,1 0-1,-1-1 0,1 1 1,-1 0-1,1 0 1,-1 0-1,1 0 1,-1 0-10,49-22-1590,0 3 0,9-1 1590,-7 3-3477,46-23 3477,-91 37-132,1 0-1,-1 0 1,-1-1-1,1 0 0,0-1 1,4-4 132,-9 8 16,-1 1 0,1-1 1,0 0-1,-1 0 0,1 1 1,-1-1-1,1 0 0,-1 0 0,1 0 1,-1 0-1,0 0 0,1 0 1,-1 0-1,0 0 0,0 0 0,0 0 1,0 0-1,0 1 0,0-1 1,0 0-1,0 0-16,0-1 47,-1 1 0,0 0 1,1 0-1,-1 0 0,0 0 0,0 0 0,1 0 1,-1 0-1,0 0 0,0 0 0,0 0 0,-1 0 1,1 1-1,0-1 0,0 0 0,0 1 0,0-1 1,-1 1-1,1-1 0,-1 1-47,-10-4 513,-1 0 0,1 1 0,-1 0 1,0 1-1,0 1 0,-3 0-513,-83 1 2055,77 0-1688,-6 1 102,1 0-1,0 2 1,-1 1-1,1 1 1,-13 5-469,39-9 14,-1-1 1,1 1 0,-1-1 0,1 1 0,0 0-1,-1 0 1,1-1 0,-1 1 0,1 0-1,0 0 1,0 0 0,0 0 0,0 1-1,0-1 1,0 0 0,0 0 0,0 1-1,0-1 1,0 1 0,1-1 0,-1 0 0,1 1-1,-1-1 1,1 1 0,-1 0 0,1-1-1,0 1 1,0-1 0,0 1 0,0-1-1,0 1 1,0 0 0,0-1 0,0 1-1,1-1 1,-1 1 0,1-1 0,-1 1-1,1-1 1,-1 1 0,1-1-15,4 10 29,0-1 1,0 0-1,1 0 0,0-1 0,3 4-29,-8-12 1,9 13-122,1 0-1,0-1 1,1 0-1,1-1 1,0 0 0,0-1-1,6 3 122,-10-8-647,0-1 0,1 0 1,-1 0-1,1-1 0,0 0 0,0-1 0,1 0 0,-1 0 1,1-1-1,-1 0 0,1-1 0,6-1 647,23-2-4895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93 12502,'-9'3'2729,"1"3"-1109,13 10-479,-1-5-1068,1-1-1,0 0 0,0-1 0,1 1 1,1-1-1,-1-1 0,1 1 0,1-1 1,0 0-1,0 0 0,2 0-72,-3-3-99,0-1-1,0 1 0,0-1 1,0 0-1,1-1 1,0 0-1,0 0 0,0-1 1,0 0-1,0 0 1,0-1-1,0 0 0,1-1 1,-1 1-1,5-2 100,4 0-162,-1-1 0,1-1 0,0 0 0,-1-1 0,0-1 0,0-1 0,0 0 0,13-8 162,-22 10 20,0 0 1,-1 0 0,0-1-1,0 0 1,0 0-1,-1 0 1,1-1 0,-1 0-1,3-4-20,-6 5 56,1 1-1,-1-1 0,1 0 1,-1 1-1,-1-1 1,1 0-1,-1 0 0,0 0 1,0 0-1,0-1 1,-1 1-1,1 0 0,-1 0 1,-1 0-1,1-1-55,-1-1 183,1 0-1,-1 0 0,-1 0 1,1 1-1,-1-1 0,-1 0 1,1 1-1,-1-1 1,0 1-1,-1 0 0,0-1-182,4 7 3,0-1-1,0 1 0,0 0 0,-1-1 1,1 1-1,0 0 0,0-1 0,-1 1 1,1 0-1,0-1 0,0 1 0,-1 0 1,1 0-1,0-1 0,-1 1 0,1 0 0,0 0 1,-1 0-1,1-1 0,0 1 0,-1 0 1,1 0-1,-1 0 0,1 0 0,0 0 1,-1 0-1,1 0 0,-1 0 0,1 0 1,0 0-1,-1 0 0,1 0 0,-1 0-2,-6 13 55,2 30 115,5-37-106,-2 41 124,2 1 0,2 0 0,7 38-188,33 139 144,-17-99-233,-22-114 73,3 22-64,-6-32 78,0-1 0,0 1 0,0-1 0,0 1 1,0-1-1,0 1 0,0-1 0,0 1 0,0-1 0,-1 0 0,1 1 0,-1-1 0,1 1 0,-1-1 0,1 0 0,-1 0 0,0 1 0,0-1 2,0 0 10,0-1 0,0 0 0,0 1 0,0-1 0,0 0 0,0 0 0,0 0-1,1 0 1,-1 0 0,0 0 0,0 0 0,0 0 0,0 0 0,0 0 0,0 0 0,0-1-1,0 1 1,0 0 0,0-1 0,0 1 0,0 0 0,1-1 0,-1 0 0,0 1-10,-22-17 128,13 4-108,1 0-1,0 0 1,0-1 0,1 0 0,1 0 0,1-1-1,0 0 1,-2-9-20,4 12-135,1-1 0,0 1-1,1-1 1,0 0-1,1 0 1,1 0 0,0 0-1,0 0 1,1 0 0,3-9 135,-3 18-192,0 0 0,0 1 0,0-1 0,0 1 0,1-1 1,0 1-1,-1 0 0,1 0 0,1 0 0,-1 0 0,0 0 0,1 0 0,-1 0 1,3-1 191,-1 1-634,1 0 0,0 1 0,-1-1 0,1 1 0,0 0 1,1 0-1,-1 0 0,0 1 0,3-1 634,43-8-6936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78 8500,'-1'-10'6278,"-2"0"-4145,1 6-1908,6 15 332,109 287 511,-112-295-1061,22 43 17,-22-43-3,1-1-1,0 1 1,0-1-1,-1 1 0,2-1 1,-1 0-1,0 0 1,0 0-1,1 0 0,-1 0 1,1 0-1,0-1 1,-1 1-1,4 0-20,-5-2 25,-1 0-1,1 0 1,0 0 0,0 0 0,0 0-1,0 0 1,-1 0 0,1 0-1,0 0 1,0-1 0,0 1-1,-1 0 1,1 0 0,0-1 0,0 1-1,-1-1 1,1 1 0,0-1-1,-1 1 1,1-1 0,0 1-1,-1-1 1,1 0 0,-1 1 0,1-2-25,14-21 196,-11 18-170,16-35 29,-2 0-1,-2-1 0,-1-1 1,3-17-55,1-5-207,14-24 207,-32 85-77,11-19-633,-12 21 586,0 1 0,1-1 0,-1 1 0,0-1-1,1 1 1,-1 0 0,0-1 0,1 1 0,-1-1 0,0 1 0,1 0 0,-1 0 0,1-1 0,-1 1 0,1 0 0,-1 0-1,1-1 1,-1 1 0,1 0 0,-1 0 0,1 0 0,-1 0 0,1 0 0,-1 0 0,1 0 0,-1 0 0,1 0-1,-1 0 1,1 0 0,0 0 0,-1 0 0,1 1 0,-1-1 0,0 0 0,1 0 0,-1 0 0,1 1 0,-1-1 0,1 1 124,11 7-4266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85 8148,'1'-1'541,"0"-1"0,0 0 0,-1 1 0,1-1 1,0 0-1,-1 1 0,1-1 0,-1 0 0,0 0 1,0 0-1,0 0 0,0 1 0,0-1 0,0-1-541,0 1 144,-1 0-1,0 0 1,1 0-1,-1 0 1,0 1-1,0-1 0,0 0 1,0 0-1,-1 1 1,1-1-1,0 0 1,-1 1-1,1-1 1,-1 1-1,1 0 1,-1-1-1,0 1-143,-5-3-7,1 0 0,-1 1 0,0 0 0,1 0 0,-1 1 0,-1 0 0,1 0 0,-4 0 7,-1 0 42,0 2 0,1-1-1,-1 2 1,0-1 0,0 2 0,1-1 0,-1 2-1,1 0 1,-1 0 0,1 1 0,0 0 0,-1 1-42,-8 4-39,1 1 1,1 1 0,0 1 0,0 0-1,1 1 1,-3 4 38,10-7-49,0 1 0,0 0 0,1 0 0,1 1 0,0 0 0,1 0 0,0 1 0,0 0 0,2 0 0,-5 13 49,8-20-60,1 1 0,-1-1-1,1 1 1,1-1 0,-1 1 0,1 0-1,0 0 1,0-1 0,1 1 0,0 0 0,1 1 60,-1-3-42,1-1 1,-1 1 0,1-1 0,1 0 0,-1 1-1,0-1 1,1 0 0,0 0 0,0-1 0,0 1 0,1-1-1,-1 1 1,1-1 0,-1 0 0,1 0 0,3 1 41,-3-2-8,1 1 0,-1-2 0,1 1 0,0 0 0,-1-1 0,1 0 0,0 0 0,0 0 0,0-1 0,0 0 0,-1 0 0,1 0 0,0 0 0,0-1 1,0 0-1,0 0 0,-1 0 0,1 0 0,0-1 0,0 0 8,7-3 8,-1 0-1,1-1 1,-1 0 0,0-1 0,-1 0 0,1-1 0,0-1-8,0-1 100,-1-1 1,0 1-1,-1-1 1,0-1-1,-1 0 0,0 0 1,-1-1-1,-1 1 1,1-2-1,-2 1 1,0-1-1,-1 1 1,0-1-1,-1-1 1,1-7-101,-4 11 262,0 14-270,0 19-49,2 7-60,2-1 0,2 0-1,0 0 1,2 0-1,1-1 1,1 0 0,5 7 117,-14-30-240,1-1 0,0 1 0,0-1 0,0 0 1,0 0-1,1 0 0,0 0 0,0 0 240,-2-2-408,0 0-1,0 0 0,1 0 0,-1 0 0,1 0 1,-1 0-1,1-1 0,-1 1 0,1-1 0,0 1 1,-1-1-1,1 0 0,1 1 409,16-3-7025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3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40 10341,'-3'-24'2600,"3"23"-2517,0 1 0,0-1-1,0 0 1,0 1 0,0-1 0,-1 0-1,1 1 1,0-1 0,-1 0-1,1 1 1,0-1 0,-1 0 0,1 1-1,-1-1 1,1 1 0,-1-1 0,1 1-1,-1-1 1,1 1 0,-1-1 0,1 1-1,-1 0 1,0-1 0,1 1-1,-1 0 1,0 0 0,1-1 0,-2 1-83,1 0 997,-5 20 44,6 429 301,-7-122-1627,4-276-196,3-42-149,0 1 0,0 0 0,1 0 0,1 0-1,1 5 631,-3-15-127,1 5-1295,1-9-1022,-1-9-1881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15879,'-5'-6'330,"1"0"0,-1 1-1,0-1 1,-1 1 0,1 0-1,-1 0 1,-3-2-330,8 7 0,1 0 0,0 0 0,0 0 0,0 0 0,0 0 1,0 0-1,0 0 0,0 0 0,0 0 0,0-1 0,0 1 0,0 0 0,0 0 0,0 0 0,0 0 0,-1 0 1,1 0-1,0 0 0,0 0 0,0 0 0,0 0 0,0 0 0,0 0 0,0 0 0,0 0 0,-1 0 0,1 0 1,0 0-1,0 0 0,0 0 0,0 0 0,0 0 0,0 0 0,0 0 0,0 0 0,0 0 0,-1 0 0,1 0 1,0 0-1,0 0 0,0 0 0,0 0 0,0 1 0,0-1 0,0 0 0,0 0 0,0 0 0,0 0 0,0 0 1,0 0-1,0 0 0,0 0 0,-1 0 0,1 0 0,0 1 0,0-1 0,0 0 0,0 0 0,0 0 1,0 0-1,0 0 0,0 0 0,0 0 0,0 0 0,0 0 0,0 1 0,0-1 0,0 0 0,0 0 0,0 0 0,3 13 86,10 20 184,-12-30-232,9 20-10,105 279 415,-97-247-737,-3 1-1,-2 1 1,-3 1-1,1 31 295,-9-33-1831,-4-20-2973,0-25 42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14423,'4'32'1987,"-1"-15"-1933,1 1 0,0-1 0,1 0 0,1-1-1,1 1 1,0-1 0,1 0 0,0-1 0,2 0 0,0 0-1,10 11-53,-17-22-36,0 0 0,1-1 0,-1 1 0,1-1 0,-1 1 0,1-1 0,0 0 0,0-1 0,0 1-1,1-1 1,-1 0 0,0 0 0,1 0 0,0 0 0,-1-1 0,3 0 36,-4 0-20,1-1 0,-1 0 1,0-1-1,0 1 0,1-1 0,-1 1 1,0-1-1,0 0 0,0 0 1,0 0-1,0-1 0,0 1 0,0-1 1,0 0-1,0 0 0,-1 1 0,1-2 1,-1 1-1,1 0 0,-1 0 0,0-1 1,0 0-1,0 1 0,1-3 20,6-9-9,-1-1-1,0-1 1,-1 1-1,0-1 1,-1 0-1,-1 0 1,-1-1-1,1-7 10,5-33 1055,0-45-1055,-8 53 641,24 164-86,-12-11-474,-10-65-53,2 0 0,1 0 0,1 0 0,3-1 0,6 14-28,-16-49-27,0-1-1,0 1 0,1-1 1,-1 1-1,1-1 1,-1 1-1,1-1 1,0 0-1,0 1 1,0-1-1,0 0 1,0 0-1,2 0 28,-3-1-176,0-1 0,1 1 0,-1-1-1,0 0 1,1 1 0,-1-1 0,1 0 0,-1 0 0,0 0 0,1 0-1,-1 0 1,1-1 0,-1 1 0,0 0 0,1-1 0,-1 1-1,1-1 1,-1 1 0,0-1 0,0 1 0,1-1 0,-1 0-1,0 0 1,0 0 0,0 0 0,0 0 0,1-1 176,23-20-7726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131 204 10741,'-13'20'4723,"-3"-2"-3790,28-26-727,0 1 0,1 1 1,0 0-1,0 1 0,1 0 1,3 0-207,16-6-326,-16 5 164,12-4-273,-1 0-1,-1-2 1,0-1-1,-1-2 1,0 0 0,1-3 435,-22 15-23,-1-1 1,0 0-1,0-1 1,0 1-1,-1 0 1,1-1-1,-1 0 1,1-2 22,-4 6 11,1 1 0,-1-1 1,1 0-1,-1 0 0,1-1 1,-1 1-1,0 0 0,1 0 1,-1 0-1,0 0 0,0 0 1,0 0-1,0 0 0,0 0 1,0-1-1,0 1 0,0 0 1,-1 0-1,1 0 0,0 0 0,0 0 1,-1 0-1,1 0 0,-1 0 1,1 0-1,-1 0 0,0 0 1,1 0-1,-1 0 0,0 0 1,0 1-1,1-1 0,-1 0 1,0 0-1,0 1 0,0-1 1,0 1-1,0-1 0,0 1 0,0-1 1,0 1-1,0-1 0,0 1-11,-8-3 159,1 1-1,-1 1 0,0-1 0,1 1 0,-1 1 0,0-1 0,0 1 0,0 1 0,1 0 0,-5 1-158,-18 4 647,-1 1-1,-7 3-646,15-2 293,0 0 1,1 2-1,-1 0 0,2 2 1,-13 7-294,27-14 40,1 0 0,0 0 0,-1 1 0,2 0 0,-1 0 0,1 1 0,0-1 0,0 1 0,0 1 0,1-1 0,1 1 0,-1 0 0,1 0 0,0 0 0,1 0 0,0 1 0,0 2-40,2-7 5,0 0 0,1 0-1,-1 1 1,1-1-1,0 0 1,0 0 0,0 1-1,1-1 1,0 0-1,0 0 1,0 0 0,0 0-1,0 0 1,1 0-1,0 0 1,0 0 0,0-1-1,1 2-4,1 0-14,0-1-1,0 1 1,0-1-1,1 0 1,0-1-1,0 1 1,0-1-1,0 0 1,0 0-1,1 0 1,5 1 14,6 2-79,0-1 1,0-1-1,0-1 1,1 0-1,0-2 1,0 0 0,-1 0-1,6-2 79,42-6-416,0-2 1,34-12 415,87-26-838,-183 47 826,23-9-288,-23 6 82,-11 4-189,-47 1-6252,17 5 1312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64 162 15543,'-6'-4'268,"1"1"-204,0 0-1,1-1 0,-1 0 0,1 0 0,-1 0 0,1-1 0,-1-1-63,4 4 2,1 1-1,-1 0 1,0-1 0,1 1-1,-1-1 1,1 1-1,-1-1 1,1 1 0,0-1-1,0 0 1,-1 1-1,1-1 1,0 1-1,1-1 1,-1 1 0,0-1-1,0 0 1,1 1-1,-1-1 1,1 1 0,-1-1-1,1 1 1,-1 0-1,1-1 1,0 1-1,0 0 1,0-1 0,0 1-1,0 0 1,1-1-2,4-4 31,0 0-1,1 0 1,0 1 0,0 0-1,0 0 1,0 1 0,1 0 0,0 0-1,0 1 1,4-2-31,7-1-31,-1 0-1,1 2 1,-1 0-1,6 0 32,-14 3-85,1 1-1,0 0 0,-1 0 1,1 1-1,0 0 0,-1 1 1,1 0-1,-1 1 0,0 0 0,0 0 1,7 4 85,-12-4-45,0-1 1,0 1-1,0 0 1,0 1-1,0-1 0,-1 1 1,1 0-1,-1 0 1,0 0-1,0 1 1,-1 0-1,1-1 1,-1 1-1,0 1 0,0-1 1,-1 0-1,0 1 1,0-1-1,0 1 1,0-1-1,0 6 45,-1 0-20,-1 0-1,0 0 1,0-1-1,-1 1 1,-1 0 0,0-1-1,0 1 1,-1-1-1,0 1 1,-1-1-1,0 0 1,-1-1 0,0 1-1,-1-1 1,-5 8 20,-5 5 86,-1 0-1,-1-1 1,-1-1 0,-1 0 0,-15 10-86,10-9 289,0-1 0,-2-1-1,-1-2 1,0 0 0,-1-2 0,0-1 0,-27 8-289,187-57 35,1 6-1,38 0-34,-100 19-477,67-8 671,-53 13-8680,-99 5 2278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46 177 11141,'-28'-5'845,"28"5"-813,-1-1 0,0 1 0,1 0-1,-1 0 1,1 0 0,-1 0-1,0 0 1,1 1 0,-1-1 0,0 0-1,1 0 1,-1 0 0,1 1 0,-1-1-1,0 0 1,1 0 0,-1 1-1,1-1 1,-1 0 0,1 1 0,-1-1-1,1 1 1,-1-1 0,1 1-1,0-1 1,-1 1 0,1-1 0,0 1-1,-1-1 1,1 1 0,0 0-1,-1-1 1,1 1 0,0-1 0,0 1-1,0 0 1,0-1 0,0 1 0,0 0-1,0-1 1,0 1 0,0-1-1,0 1 1,0 0-32,5 27 628,2 0 0,1 0 0,1 0 0,1-1 0,9 13-628,-14-28 72,10 24 15,2-2 0,1 0-1,1-1 1,2-1 0,2 0-1,20 21-86,-31-40 31,1 0-1,1 0 1,0-1-1,0-1 1,1-1-1,1 0 0,-1-1 1,2 0-1,-1-1 1,1-1-1,0-1 0,1 0 1,-1-1-1,1-1 1,7 0-31,4-2-53,0 0 1,-1-3 0,1 0 0,0-1-1,-1-2 1,1-1 0,-1-2 0,8-3 52,-3 0-74,-1-2 1,0-1 0,-1-2 0,0-1 0,-2-1 0,24-18 73,-36 22-5,0-1 0,-1 0-1,-1-2 1,0 1 0,-1-2-1,-1 0 1,0 0 0,-2-1-1,0-1 1,-1 0 0,4-10 5,-9 17 52,-1 0 1,0-1-1,-1 1 1,0-1-1,-1 0 1,0 0-1,-1 0 1,-1 0-1,0 0 1,0 0-1,-2 0 1,1 0-1,-2 0 1,0 0-1,0 1 1,-1-1-1,-1 1 1,0 0-1,-3-4-52,3 5 60,-2 1-1,0-1 0,0 1 0,-1 0 1,0 1-1,0 0 0,-1 0 0,-1 1 1,1 0-1,-1 0 0,0 1 0,-7-3-59,2 3 22,0 0 0,0 1-1,-1 0 1,0 2 0,0 0 0,0 0-1,-1 1 1,-12 0-22,-15 3-29,0 1 0,0 2 0,0 2-1,1 1 1,-1 3 0,-22 9 29,-10 3-558,1 4 0,-14 10 558,38-13-3686,-46 29 3686,71-33-3983,26-18 3746,0 1-1,-1-1 1,1 1 0,-1-1 0,1 0 0,0 1-1,0-1 1,-1 1 0,1-1 0,0 1 0,0-1 0,-1 1-1,1-1 1,0 1 0,0-1 0,0 1 0,0 0 0,0-1-1,0 1 1,0 0 237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33 12646,'-47'-33'3329,"46"34"-3289,0 0-1,-1-1 0,1 1 1,0 0-1,-1-1 0,1 1 1,0 0-1,0 0 0,0 0 1,0 0-1,0 0 0,0 0 0,0 1 1,0-1-1,0 0 0,0 0 1,1 1-1,-1-1 0,0 1-39,-2 3 88,-108 178 373,66-104-465,1-4-1188,3 3 1,-27 72 1191,66-143-332,-1-1-509,1 0 0,-1 1-1,1 0 1,1-1-1,-1 1 1,1 0 0,1 2 841,2-1-4501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14407,'13'-22'1968,"-6"10"-1727,-7 6-241,-4 6 16,8 9 112,6 15 304,6 10-192,4 14 16,11 18-240,-1-6 0,-4 9-16,-2-9-112,-4-3-496,0-2-513,-3-7-864,-4-15-896,-10-6 240,-3-9 304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91 362 11253,'-43'-21'2769,"13"9"-1808,16 3-449,11 3-448,13 0 80,23-7-48,17 4-32,31 3-64,26-6-112,16 3-208,1 6-1777,-7 0-2385</inkml:trace>
  <inkml:trace contextRef="#ctx0" brushRef="#br0" timeOffset="1">723 40 13238,'-14'-18'2017,"8"9"-1537,2 3 160,1 0-335,3 12-49,7-6-128,-1 18-96,11 6 0,3 15-16,0 6 48,4 9-64,-4 0-16,-7-3 0,-6-2-544,-4-7-433,-6-9-1344,-7-12-832,0-9-1137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54 100 11701,'3'-7'555,"2"-4"-88,0 0 1,0 0-1,1 0 1,3-2-468,-7 10 7,0 0-1,0 1 1,0-1-1,1 1 1,-1 0 0,1-1-1,-1 1 1,1 0 0,0 0-1,0 1 1,0-1-1,0 1 1,0-1 0,1 1-1,-1 0 1,0 0 0,3 0-7,1 0 104,1 1-1,0 0 1,0 0 0,-1 0 0,1 1 0,0 1 0,-1-1 0,1 1 0,4 2-104,12 5 86,-1 1-1,7 4-85,-8-3-15,4 1-261,0 2 0,-1 1 0,2 2 276,-20-12-148,0 1 1,1 0 0,-2 0-1,1 0 1,-1 1-1,0 0 1,0 0 0,-1 1-1,0 0 1,0 0 0,3 7 147,-7-11-4,0 0 0,0 0 1,0 1-1,-1-1 1,1 0-1,-1 0 0,0 0 1,0 1-1,-1-1 0,1 0 1,-1 0-1,0 0 1,0 0-1,0 0 0,-1 0 1,1 0-1,-1 0 1,0 0-1,0 0 0,0-1 1,-1 1-1,1-1 1,-1 0-1,0 0 0,0 0 1,0 0 3,-7 8 49,-1-2-1,-1 0 1,1 0 0,-1-1 0,-1 0 0,0-1 0,0 0-49,-18 6 65,0-1 0,0-1-1,-1-2 1,-1-1 0,1-2 0,-20 1-65,44-5-243,0-2 0,0 1 0,0-1-1,0 0 1,-1-1 0,1 0 0,1 0-1,-1 0 1,0-1 0,0-1 0,0 1 0,-5-4 243,10 4-527,0 0 1,0-1 0,0 1-1,0-1 1,0 0 0,0 0-1,0-1 527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87 13174,'0'0'3250,"-3"0"-2706,-4 0-496,4 0 32,3 3-80,-4 3 48,8 15-48,-1 6 16,4 9-16,3 9-272,0 6-369,0-3-735,0-12-785,-3-5-624,-4-10-945</inkml:trace>
  <inkml:trace contextRef="#ctx0" brushRef="#br0" timeOffset="1">0 15 13990,'1'-2'45,"0"1"-1,0 0 0,0 0 0,0 0 1,0 0-1,0 0 0,0 1 0,1-1 1,-1 0-1,0 0 0,1 1 0,-1-1 1,0 1-1,1-1 0,-1 1 0,1 0 1,-1-1-1,0 1 0,1 0 0,-1 0 0,1 0 1,-1 0-1,1 0 0,-1 0 0,1 0 1,-1 1-45,5 1 40,0 0 0,-1 0 0,1 1 0,-1-1 1,0 1-1,1 1-40,12 6 289,27 12-117,55 30-109,-84-42-95,-1 0-1,0 0 0,-1 2 1,0 0-1,0 2 33,-10-11-4,-1 0 0,0 0 0,-1 1 0,1 0 0,0-1 0,-1 1 0,0 0 0,0 0 1,0 0-1,-1 1 0,1-1 0,-1 0 0,0 1 0,0-1 0,0 1 0,-1-1 0,0 1 4,0 0 44,-1 0 0,1 0 0,-1-1 0,-1 1 0,1 0 0,-1-1 0,1 1 0,-1-1 0,-1 0 0,1 1 1,0-1-1,-1 0 0,0 0 0,0-1 0,0 1 0,-2 0-44,-12 13 93,-1-1 0,0-1 0,-1-1 0,-1-1 1,0-1-1,-1 0 0,-5 0-93,-1 1-782,-1-2 0,0-1 0,-8 1 782,-3-1-4074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3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41 117 9812,'-3'-16'861,"-1"0"-1,-1 0 1,0 0-1,-1 1 0,0 0 1,-5-7-861,63 71 2430,161 179-1406,-24-26-1010,47 56-686,-222-242-938,1-1 1,0 0-1,8 5 1610,-13-14-2975,-5-7-573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10501,'-1'-3'605,"0"0"0,0 0 0,-1 0 0,1 0 0,-1 0 0,0 0 0,0 0 0,0 1 1,0-1-1,-1 0-605,3 3 13,-1 0 0,1 0 0,0 0 1,0 0-1,0 0 0,0 0 1,0 0-1,-1 0 0,1 0 1,0 0-1,0 0 0,0 0 1,0 0-1,0 0 0,-1 1 0,1-1 1,0 0-1,0 0 0,0 0 1,0 0-1,0 0 0,0 0 1,0 0-1,-1 0 0,1 1 0,0-1 1,0 0-1,0 0 0,0 0 1,0 0-1,0 0 0,0 1 1,0-1-1,0 0 0,0 0 0,0 0 1,0 0-1,0 0 0,0 1 1,0-1-1,0 0 0,0 0 1,0 0-1,0 0 0,0 0 0,0 1 1,0-1-1,0 0 0,0 0 1,0 0-1,0 0 0,0 0 1,1 1-14,0 13-86,0-8 158,1 27 47,9 139-1063,-8 94 944,-6-230-2225,0-8-2107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0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13334,'24'-6'1326,"0"1"1,6 0-1327,106-9-229,-113 12 396,246-17-3857,8 12 3690,-289 8 470,0 0 1,1 1-1,-1 1 1,0 0-1,1 0 1,0 1-1,0 1 1,0 0-1,-8 5-470,14-7-28,0 0-1,0 0 1,1 0-1,0 1 1,-1 0-1,1 0 1,1 0-1,-1 0 1,1 1-1,-1 0 1,1 0 28,1-2-3,1 0 1,0 0-1,0 1 1,0-1 0,0 0-1,0 1 1,0-1-1,1 0 1,0 1-1,0-1 1,0 1-1,0-1 1,0 0-1,1 1 1,-1-1-1,1 1 1,0-1-1,0 0 1,1 1 2,0 2-80,1 0 0,-1 0 1,2-1-1,-1 1 0,0-1 0,1 0 1,0 0-1,1 0 0,-1 0 0,1-1 1,-1 0-1,1 0 0,1 0 1,-1 0 79,4 1-143,-1-1 0,1 1 0,0-2 0,0 1 1,1-1-1,-1-1 0,1 1 0,8 0 143,-1-2-85,0 0 1,0 0-1,0-2 0,-1 0 1,1-1-1,0-1 0,-1 0 1,0-1-1,1-1 0,8-4 85,-17 5 203,1 0-1,-1 0 0,0-1 1,0 0-1,0-1 1,-1 1-1,7-8-202,-12 12 101,0-1 1,-1 0-1,1 0 0,0 0 1,-1-1-1,1 1 1,-1 0-1,0 0 0,1-1 1,-1 1-1,0-1 0,-1 1 1,1-1-1,0 1 1,-1-1-1,1 0 0,-1 1 1,0-1-1,0 0 1,0 1-1,0-1 0,-1 0 1,1 1-1,-1-1 0,1 0 1,-1 1-1,0-1 1,0 1-1,0-1-101,-2-2 89,0 0-1,-1 1 1,0-1 0,1 1 0,-1-1-1,-1 1 1,1 1 0,-1-1-1,1 1 1,-1-1 0,0 1 0,0 1-1,-1-1 1,1 1 0,-6-2-89,-3-1 48,-1 1 0,0 0 0,0 1 0,-1 1 0,-7-1-48,-9 2-399,1 1-1,-1 1 0,1 2 0,0 1 1,0 1-1,-29 9 400,21 1-2857,13 3-2063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18 10613,'0'0'140,"0"-1"0,1 1 0,-1 0 0,0 0 0,1-1 0,-1 1 0,0 0 1,1-1-1,-1 1 0,0 0 0,1-1 0,-1 1 0,0-1 0,0 1 0,0-1 0,1 1 0,-1 0 0,0-1 1,0 1-1,0-1 0,0 1 0,0-1 0,0 1 0,0-1 0,0 1 0,0-1 0,0 1 0,0 0 0,0-1 1,0 1-1,0-1 0,0 1 0,-1-1-140,1 1 29,0 0 0,0 0 1,0-1-1,0 1 0,0 0 0,0 0 1,0 0-1,0-1 0,0 1 0,-1 0 0,1 0 1,0 0-1,0 0 0,0 0 0,0-1 1,0 1-1,-1 0 0,1 0 0,0 0 1,0 0-1,0 0 0,-1 0 0,1 0 1,0 0-1,0-1 0,0 1 0,0 0 0,-1 0 1,1 0-1,0 0 0,0 0 0,-1 0 1,1 0-1,0 0 0,0 0 0,0 0 1,-1 0-1,1 1 0,0-1 0,0 0 1,0 0-1,0 0 0,-1 0 0,1 0 0,0 0 1,0 0-1,0 0 0,0 1 0,-1-1 1,1 0-1,0 0 0,0 0 0,0 0 1,0 1-1,0-1 0,0 0 0,-1 0 1,1 0-1,0 0 0,0 1 0,0-1 0,0 0 1,0 0-1,0 0 0,0 1 0,0-1 1,0 0-1,0 0-29,-19 34 40,-2-2-1,-1 0 1,-1-2-1,-4 2-39,-16 22 2,-32 38 103,8-10-1287,25-25-3368,28-35-948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15175,'14'-15'1024,"-4"15"-1024,-4 15 0,8 12 433,3 18 111,6 12-96,7 12-320,-3 6-128,-1-9-80,-5-2-416,-1-10-705,-4-3-1632,-6-18-2081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81 289 6451,'-44'-12'10261,"18"9"-9605,16-3-656,10 6-128,3 0 128,20 0 112,21 0-112,26 6-240,27-6-1537,20-6-1360,7 0-1393</inkml:trace>
  <inkml:trace contextRef="#ctx0" brushRef="#br0" timeOffset="1">776 45 13702,'-3'-18'2049,"-1"3"-1665,4 9 161,0 0 127,-3 6-160,3 6-464,0 6 16,3 21 192,1 15-256,-1 12 48,0 7-48,-3 2-384,-3-18-480,3-3-449,-3-18-1680,6-6-1377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38 11221,'2'-11'2000,"6"-15"962,-7 26-2955,-1 0-1,1 0 1,0 1-1,-1-1 1,1 0-1,0 1 0,-1-1 1,1 0-1,0 1 1,-1-1-1,1 1 1,-1-1-1,1 1 1,-1-1-1,1 1 0,-1-1 1,0 1-1,1-1 1,-1 1-1,1 0 1,-1-1-1,0 1 0,0 0 1,1 0-7,1 2 80,21 25 35,1-1 1,2-1-1,0-1 0,2-1 0,11 6-115,-1 0-300,-1 2 0,16 19 300,-52-49-15,1-1 1,0 1-1,-1-1 0,0 1 0,1 0 0,-1 0 0,0-1 1,0 1-1,0 0 0,0 0 0,0 0 0,0 0 0,0 1 1,-1-1-1,1 0 0,-1 0 0,0 0 0,1 1 0,-1-1 1,0 0-1,0 0 0,-1 0 0,1 1 0,-1 0 15,0 0 16,-1 0-1,1-1 1,-1 1-1,0-1 0,0 0 1,0 0-1,0 1 1,-1-1-1,1-1 1,0 1-1,-1 0 1,0 0-1,1-1 0,-1 0 1,0 1-1,0-1 1,-2 0-16,-16 7 27,12-6-41,1 1 0,0 0 0,0 0 1,0 1-1,1 0 0,0 0 0,-1 1 14,1 8-123,7-12 127,0 0-1,-1 0 0,1 0 0,0 0 0,-1 0 0,1 0 1,-1 0-1,1-1 0,-1 1 0,0 0 0,1 0 1,-1 0-1,0-1 0,0 1 0,1 0 0,-1-1 1,0 1-1,0 0 0,0-1 0,0 1 0,0-1-3,-14 6 56,-1-1-1,1 0 1,-1-1-1,-1-1 0,1-1 1,-12 1-56,3-2-255,-1 0-1,1-2 1,-1-1 0,1-1 255,18 0-1699,6-3-2228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58 11749,'7'-20'4524,"-5"14"-4302,0 1 0,0 0 1,0-1-1,-1 1 0,1-6-222,0 74 561,4-1 0,2 1-561,5 38 95,-10-59-168,2 0 0,2-1 1,2 0-1,2 0 1,4 6 72,-14-44-23,-1-1 9,1 1 0,0-1-1,0 0 1,-1 0-1,2 0 1,-1 1-1,0-1 1,0 0 0,1 0-1,-1-1 1,1 1-1,-1 0 1,1 0 0,1 0 14,-3-5-27,0 0 1,0 0 0,0 0 0,0 0 0,-1 0 0,1 0 0,-1 0-1,0 0 1,0 0 0,0-1 26,-4-9 7,-1-1-1,0 1 1,-1 0-1,0 0 0,-1 0 1,-1 1-1,0 1 1,0-1-1,-1 2 1,0-1-1,-1 1 1,0 1-1,-1 0 1,0 0-1,0 2 0,-1-1 1,0 1-1,-1 1 1,-11-4-7,18 8 56,0 1 0,-1 0 0,1 0 0,0 0 0,-1 1 0,1 0 0,-1 0-1,1 1 1,-1 0 0,1 0 0,0 1 0,-1 0 0,1 0 0,0 1 0,0 0 0,0 0 0,1 0 0,-1 1 0,1 0 0,0 0 0,-2 3-56,-4 3 32,0 1 0,0 0 0,1 1-1,0 0 1,1 1 0,1 0 0,0 1 0,1 0 0,-3 6-32,9-16-46,0 1 0,0-1 0,0 1 0,1-1-1,0 1 1,0 0 0,0-1 0,0 1 0,1 0 0,0 0 0,0-1 0,0 1 0,0 0 0,1 0 0,0 1 46,0-3-127,0 0 0,0 0 0,1 0 0,-1 0 0,1-1 0,0 1 0,-1 0 0,1-1 0,0 1 0,1-1 0,-1 0 0,0 0 0,1 0 0,-1 0 0,1 0 0,-1 0 0,1-1 0,0 1 0,0-1 0,0 0 0,0 0 0,0 0 0,3 1 127,50 6-4344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72 9492,'-2'-2'224,"1"-1"-1,-1 1 0,1 0 1,-1 0-1,0 0 0,0 0 1,0 1-1,0-1 0,0 0 1,0 1-1,0 0 0,-1-1 1,1 1-1,0 0 0,-1 0 1,1 0-1,-1 1 0,1-1 1,-1 0-1,0 1 0,1 0 1,-2-1-224,-1 1 179,0-1 1,0 1-1,0 0 1,0 0-1,-1 0 1,1 1 0,0-1-1,0 1 1,0 1-1,0-1 1,-1 1-180,1 1 37,1 0 0,0 0 0,0 0 0,0 0 0,0 1 1,1-1-1,0 1 0,-1 0 0,1 0 0,0 0 0,1 1 0,-1-1 0,0 3-37,-6 13 119,1 0 1,-4 12-120,12-31 2,-6 18 2,0 0-1,1 1 1,1-1 0,1 1 0,1 0-1,0 21-3,2-35-29,1 0-1,0 0 0,0 0 0,0 0 1,0 0-1,1 0 0,0 0 1,1 0-1,-1 0 0,1-1 0,2 4 30,-2-6-35,-1 1-1,1-1 1,1 0-1,-1 0 0,0 0 1,1 0-1,-1 0 1,1-1-1,0 0 0,0 1 1,0-1-1,0-1 0,0 1 1,0-1-1,1 1 1,-1-1-1,3 0 36,6 1-103,0-1 1,1 0-1,-1-1 1,1-1-1,-1 0 1,1 0-1,-1-2 0,0 1 1,0-2-1,0 0 1,6-3 102,0 0-83,-1-2 1,0 0 0,0-1-1,-1 0 1,-1-2 0,0 0-1,6-6 83,-16 12 28,-1 1 0,1-1-1,-1-1 1,0 1 0,-1-1-1,1 0 1,-1 0 0,-1 0 0,1 0-1,-1-1 1,0 1 0,-1-1-1,0 0 1,0 0 0,-1 0-1,0 0 1,0 0 0,-1 0 0,0 0-1,-1 0 1,1 0 0,-1 0-1,-3-8-27,2 8 40,0-1 0,-1 1 1,-1 0-1,1 0 0,-1 0 0,0 0 0,-1 0 0,0 1 0,0 0 0,-1 0 0,0 1 0,0-1 0,-1 1 0,1 0 0,-1 1 0,0 0 0,-1 0 0,1 0 0,-1 1 0,0 0 0,-8-2-40,5 3 6,-1 0 0,0 1 0,0 0 0,0 0 0,-1 2-1,1-1 1,0 2 0,0-1 0,0 2 0,0 0 0,-10 2-6,8 0-280,-1 0 1,1 1 0,-1 1 0,2 0-1,-1 1 1,1 0 0,0 1-1,0 0 1,-2 3 279,12-8-503,-1 1 1,0-1-1,1 1 0,0 0 1,-1-1-1,1 1 0,-2 4 503,3-3-759,0 0-1,1 0 1,-1 0-1,1 0 1,0 0-1,0 1 760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16231,'-7'67'858,"0"-7"-286,-1 58-218,4 0-1,11 85-353,-6-188-65,1-1 0,0 0 0,1 0 0,0 0 0,1 0 0,1 0 0,0-1 0,5 8 65,-10-20 6,1-1-1,-1 1 1,0 0 0,1 0-1,-1-1 1,1 1 0,-1 0-1,1-1 1,-1 1 0,1-1-1,-1 1 1,1 0 0,-1-1-1,1 1 1,0-1 0,0 0-1,-1 1 1,1-1 0,0 1-1,-1-1 1,1 0 0,0 0-1,0 1 1,0-1 0,0 0-6,-1 0 6,1-1 0,0 1-1,0 0 1,0-1 0,-1 1 0,1-1 0,0 1 0,0-1 0,-1 1 0,1-1 0,0 0-1,-1 1 1,1-1 0,-1 0 0,1 1 0,-1-1 0,1 0 0,-1 0 0,1 0-6,3-8 25,1-1 1,-2 0-1,1 0 1,-1-1-26,0 0-9,6-17 16,1 0-1,2 1 1,0 0 0,2 1-1,1 1 1,6-8-7,-18 30-12,-1 0 1,0 0-1,1 0 1,0 0-1,0 1 1,0-1-1,0 1 1,0 0-1,0 0 1,1 0-1,-1 0 1,0 1-1,1-1 1,0 1-1,-1 0 0,1 0 1,0 0-1,0 0 1,-1 1-1,1 0 1,0 0-1,0 0 1,0 0-1,0 0 1,-1 1-1,1-1 1,0 1-1,-1 0 1,1 1-1,0-1 0,-1 0 1,1 1-1,-1 0 1,2 1 11,10 7-36,-1 0-1,-1 1 1,0 1 0,-1 0 0,0 1-1,0 0 1,-1 1 0,-1 0 0,-1 1-1,0 0 1,-1 0 0,6 16 36,-12-29-33,-1 1-1,0-1 1,0 1-1,-1 0 1,1-1-1,0 1 1,-1 0 0,0 0-1,1 0 1,-1 0-1,0-1 1,0 1 0,-1 0-1,1 0 1,-1 0-1,0 1 34,0-2-3,0 0-1,0 0 1,-1 0-1,1-1 1,-1 1-1,1-1 1,-1 1-1,0-1 1,1 1-1,-1-1 1,0 0-1,0 0 1,0 0-1,0 0 1,0 0-1,0 0 1,0-1-1,0 1 1,0-1-1,0 1 1,-1-1 3,-27 7-453,-1-2 0,1-1 0,-1-1 0,0-2 0,-15-1 453,42 0-502,1-1 1,0 1 0,-1 0 0,1-1 0,0 0-1,0 0 1,-1 0 0,-1-1 501,4 1-512,0 0 0,0 1 1,0-1-1,1 0 0,-1 0 1,0 0-1,0 0 0,1 0 1,-1 0-1,0 0 0,1 0 0,-1 0 1,1 0-1,0 0 0,-1-1 512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13 15719,'0'0'107,"1"-1"1,-1 1-1,1-1 0,-1 1 1,0-1-1,1 1 0,-1-1 0,0 1 1,1-1-1,-1 1 0,0-1 0,0 1 1,1-1-1,-1 1 0,0-1 0,0 1 1,0-1-1,0 0 0,0 1 1,0-1-108,0 1 38,0 0 1,0-1 0,0 1 0,0 0 0,-1 0-1,1 0 1,0 0 0,0 0 0,0 0 0,-1-1 0,1 1-1,0 0 1,0 0 0,0 0 0,-1 0 0,1 0-1,0 0 1,0 0 0,-1 0 0,1 0 0,0 0-1,0 0 1,0 0 0,-1 0 0,1 0 0,0 0 0,0 0-1,-1 0 1,1 0 0,0 1 0,0-1 0,0 0-1,0 0 1,-1 0 0,1 0 0,0 0 0,0 0-1,0 1 1,0-1 0,-1 0 0,1 0 0,0 0 0,0 0-1,0 1 1,0-1 0,0 0 0,0 0 0,0 0-1,-1 1-38,1-1 3,0 1 0,-1-1 0,1 1 0,-1 0 0,1-1 0,0 1 0,-1-1 0,1 1-1,0 0 1,0-1 0,0 1 0,-1 0 0,1-1 0,0 1 0,0 0 0,0-1 0,0 1-1,0 0 1,0-1 0,0 1 0,1 0 0,-1 0-3,0 6 6,1 69-197,8 55 191,-5-98-118,2-1 0,1 0 0,1 0-1,2 0 1,5 9 118,-3-15 5,-7-17-2,-1 0-1,0 1 0,0 0 1,-1 0-1,1 7-2,-3-15 19,-1 1 0,1-1-1,-1 1 1,0 0 0,0-1 0,-1 1 0,1 0 0,0-1 0,-1 1 0,0-1-1,0 1 1,1-1 0,-1 1 0,-1-1 0,1 0 0,0 1 0,0-1-1,-1 0 1,0 0 0,1 0 0,-1 0 0,0 0 0,0 0 0,0 0-19,-13 9 37,0-1 0,-1 0 1,0-1-1,0 0 0,-1-2 0,0 0 1,-9 2-38,-29 8-1318,-42 5 1318,37-10-2281,14-9-1611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3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81 8980,'-1'-17'1185,"0"6"-601,1-1 1,-2 1-1,0-1 0,-2-5-584,16 45 5136,13 22-5136,8 18 666,-8-10-268,-2 1 0,-4 0 0,7 37-398,-18-56-16,-1 0 0,-2 0 0,-3 0-1,0 0 1,-3 1 0,-2 5 16,-4 12-653,-1 17-1913,8-26-2424,2-20-1272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6 239 8868,'-5'-5'6380,"5"1"-4425,15-6-1937,15-2-444,1 3 0,0 0 0,1 2 0,14-1 426,5-1-1217,3-1-24,62-14-717,-98 20 1837,-1-2 1,0 0-1,0 0 1,0-2-1,3-2 121,-19 9 29,1 0 1,0 0-1,0-1 0,0 1 0,-1 0 1,1-1-1,-1 1 0,1-1 0,-1 1 1,1-1-1,-1 0 0,0 1 0,0-1 1,1-2-30,-2 3 53,1 0 0,-1 1 0,0-1 0,0 0 0,0 0 0,0 0 0,0 0 0,0 0 0,0 0 0,0 0 1,0 0-1,-1 0 0,1 0 0,0 0 0,-1 0 0,1 1 0,0-1 0,-1 0 0,1 0 0,-1 0 0,1 1 0,-1-2-53,-3-1 207,1 0 0,0 0 0,-1 1 0,0-1 0,1 1 0,-1 0 0,0 0 0,0 0 0,-1 0 0,1 1 0,0-1 0,-1 1-207,-16-4 452,-1 0 1,-1 1-1,1 2 1,0 0-1,-1 2 1,1 0-1,-15 3-452,24-2 73,1 1 0,-1 0 0,1 1-1,-1 0 1,1 1 0,0 1-1,1 0 1,-1 1 0,1 0 0,0 0-1,0 1 1,1 1 0,0 0 0,-2 2-73,8-6-89,0 0 0,1 1 0,0-1 0,0 1 0,0-1 1,0 1-1,1 0 0,0 0 0,0 0 0,0 0 0,1 1 0,-1-1 1,1 0-1,1 1 0,-1-1 0,1 1 0,0-1 0,0 1 0,0-1 1,1 0-1,0 1 0,0-1 0,0 0 0,1 1 0,-1-1 1,1 0-1,1 0 0,-1 0 0,1 0 0,0-1 0,0 1 0,0-1 1,0 0-1,1 1 0,0-2 0,0 1 0,0 0 0,0-1 1,1 0-1,-1 0 0,1 0 0,0 0 0,4 1 89,0 0-810,0-1 1,0-1-1,0 1 0,6-1 810,49 8-4802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12934,'-5'0'308,"0"1"0,0 0-1,0 0 1,1 0 0,-1 1 0,1 0 0,-1-1 0,1 2 0,-1-1-1,1 0 1,0 1 0,0 0 0,0 0 0,1 0 0,-3 2-308,-9 10 760,1 1 1,-13 17-761,18-21 2,-3 2 49,2 1-1,-1 0 1,2 0-1,0 1 1,-4 13-51,11-23-30,-1 0 1,2 0-1,-1 0 0,1 1 1,0-1-1,0 0 1,1 1-1,0 3 30,0-6-47,1-1 0,-1 1 0,1-1 0,0 1 0,0-1-1,0 1 1,0-1 0,1 0 0,-1 0 0,1 1 0,0-1 0,0 0 0,0-1 0,0 1-1,2 2 48,1-2-62,-1 1-1,1-1 1,-1 1-1,1-2 0,0 1 1,0 0-1,0-1 1,1 0-1,-1 0 1,0 0-1,1-1 0,-1 0 1,1 0-1,0 0 1,-1-1-1,1 0 0,3 0 63,11-1-441,-1-1 0,1-1 0,0 0 0,6-4 441,-7 3-830,0-2 0,0 0 0,-1-1 0,0-1 0,-1 0 0,1-2 0,-2 0 0,1 0 0,7-8 830,18-24-3636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334 304 6115,'-23'-121'6391,"8"37"-361,-7-10-6030,20 90 433,1 11-353,1 16-6,7 629 729,-8-633-983,0 28-2825,3 17 3005,1-46-3167,3-10-2147</inkml:trace>
  <inkml:trace contextRef="#ctx0" brushRef="#br0" timeOffset="1">110 505 9476,'-46'6'9060,"9"3"-8883,17-6-177,13-3-161,34-3 145,-11-6-96,21 0-608,27-3-1873,16-3-3682,67-12-496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13830,'10'-9'2529,"-7"6"-2160,1 0-177,-4 6-128,-4 0 96,11 15-48,3 9 576,3 24-144,4 18-335,3 18 143,-3 7-208,-7-7-96,-10-6-48,-3-12-432,-7-12-801,-7-18-816,0-5-2417,-10-16-4514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43 16167,'-26'-1'-48,"33"1"-27,54 1 150,250 18-3652,134-16 3577,-385-6-1444,56-10 1444,-110 12 17,23-6 37,-28 7 2,0 0 1,0 0-1,0-1 0,0 1 0,0-1 0,0 1 1,0-1-1,0 1 0,0-1 0,0 1 1,-1-1-1,1 0 0,0 1 0,0-1 1,-1 0-1,1 0 0,-1 0 0,1 0 0,0 0 1,-1 0-57,1 0 52,-1 1 1,0-1-1,0 0 1,-1 1-1,1-1 1,0 1-1,0-1 1,0 1 0,0-1-1,0 1 1,0-1-1,-1 1 1,1-1-1,0 1 1,0-1-1,-1 1 1,1-1-1,0 1 1,-1-1-1,1 1 1,-1 0 0,1-1-1,0 1 1,-1 0-1,1-1 1,-1 1-1,1 0 1,-1 0-1,1-1 1,-1 1-1,1 0-52,-19-7 1032,19 7-1008,-9-2 153,0 0 0,0 1 1,0 0-1,0 0 1,0 1-1,0 1 1,0-1-1,0 1 1,0 1-1,1-1 1,-1 2-1,-2 0-177,8-2-9,0 0 0,-1 0 0,1 0-1,0 1 1,0 0 0,0-1 0,0 1 0,0 0-1,0 0 1,1 1 0,-1-1 0,1 1 0,-1-1 0,1 1-1,0 0 1,0 0 0,0 0 0,0 0 0,1 0-1,-1 0 1,1 0 0,0 0 0,0 1 0,0-1-1,0 1 1,1-1 0,-1 0 0,1 1 0,0-1-1,0 1 1,0-1 0,0 2 9,1-2-53,0 1-1,-1 0 1,1-1 0,0 1 0,0-1-1,1 0 1,-1 1 0,1-1-1,0 0 1,0 0 0,0 0-1,0 0 1,0 0 0,1 0-1,-1-1 1,1 1 53,2 1-148,0 0 0,0-1 1,1 1-1,-1-1 0,1 0 0,0-1 0,-1 0 0,1 0 0,1 0 148,11 3-692,0-2 1,1 0-1,-1-1 0,1-1 0,14-1 692,-10-1-841,1-1-1,-1 0 1,1-2-1,20-6 842,-35 7 141,0 0 1,-1 0-1,0-1 0,0 0 1,0 0-1,6-5-141,-10 6 348,0 0 1,-1 0-1,0 0 1,1 0-1,-1-1 1,0 0-1,-1 1 1,1-1-1,-1 0 1,1 0-1,-1 0 1,-1-1-1,2 0-348,-2 0 416,0 1 0,0-1 0,0 0 1,-1 1-1,1-1 0,-1 0 0,0-1-416,0 4 184,0 0 0,-1 0 0,1 0 0,0 0 1,-1 0-1,1 0 0,-1 0 0,0 0 0,0 0 0,1 0 0,-1 0 0,-1 0 0,1 0 0,0 1 1,0-1-1,-2-1-184,3 3 2,0 0-1,-1 0 1,1 0 0,0 0 0,0 0 0,-1 0 0,1 0 0,0 0-1,0 0 1,-1 0 0,1 0 0,0 0 0,0 0 0,-1 0 0,1 0-1,0 0 1,0 0 0,-1 0 0,1 0 0,0 1 0,0-1 0,-1 0-1,1 0 1,0 0 0,0 0 0,0 1 0,-1-1 0,1 0 0,0 0-1,0 0 1,0 1 0,0-1 0,0 0 0,0 0 0,-1 1 0,1-1 0,0 0-1,0 0 1,0 1 0,0-1 0,0 0 0,0 0 0,0 1 0,0-1-1,0 0-1,-7 21-31,5-11 59,-97 391 337,69-267-295,27-123-116,3-6-15,-1 0-1,0 0 0,-1 0 1,1 0-1,-1 0 1,0 0-1,0 0 0,-1 0 1,1-1-1,-1 1 1,-3 3 61,6-8-138,-1 1 0,0-1 1,1 0-1,-1 1 0,0-1 1,1 0-1,-1 0 0,0 0 1,0 0-1,1 1 1,-1-1-1,0 0 0,0 0 1,1 0-1,-1 0 0,0-1 1,0 1-1,1 0 0,-1 0 1,0 0-1,0 0 0,1-1 1,-1 1-1,0 0 0,1-1 1,-1 1-1,0-1 1,1 1-1,-1-1 0,1 1 1,-1-1-1,1 1 138,-14-14-6232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12038,'3'0'3329,"-3"3"-3329,0 0 0,-3 3 304,6 9 881,0 6-241,4 12-544,6 15-128,1 6-256,2 4 81,-6-1-97,-6 0-49,-8-15 1,-6-3-800,0-6-449,-3-12-944,-4-9-1728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11557,'0'-8'597,"0"3"-353,0 0 1,1 0 0,-1 0-1,1 0 1,0 0-1,1 1 1,-1-1-1,1 0 1,0 1-245,-1 2 10,0 1 1,0 0-1,0-1 1,0 1-1,1 0 1,-1 0-1,0 0 1,1 0-1,-1 0 1,1 0 0,-1 1-1,1-1 1,0 0-1,-1 1 1,1-1-1,0 1 1,-1 0-1,1-1 1,0 1-1,-1 0 1,1 0-1,0 0 1,0 0-1,-1 0 1,1 1-1,0-1 1,-1 0 0,1 1-1,0-1-10,11 4 118,0-1-1,0 1 1,-1 1-1,1 1 1,-1-1 0,0 2-1,-1 0 1,9 7-118,17 13 78,30 31-78,-54-47-28,0 0 0,-1 1-1,0 1 1,-1 0 0,0 0 0,-1 1-1,-1 0 1,0 1 0,-1 0-1,3 9 29,-10-21 5,0-1-1,0 1 0,0-1 1,-1 1-1,1 0 0,-1-1 0,1 1 1,-1 0-1,0 0 0,0-1 0,0 1 1,0 0-1,-1-1 0,1 1 1,-1 0-1,1-1 0,-1 1 0,0 0 1,0-1-1,0 1 0,-1-1 1,1 0-1,0 1 0,-1-1 0,0 0 1,1 0-1,-1 0 0,0 0 1,0 0-1,0 0 0,-1-1 0,1 1 1,0-1-1,0 1 0,-1-1 1,1 0-1,-1 0 0,-1 0-4,-9 5-103,-1-2 0,0 1 0,-1-2 0,1 0 0,-1-1 0,1 0 0,-1-1 0,-2-1 103,-11-1-845,1 0 0,0-2 0,-24-5 845,-9-7-3316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13174,'11'0'723,"-3"0"-570,0 0 0,-1 0 1,1-1-1,-1 0 0,1 0 0,-1-1 1,1 0-154,69-23-551,0-3 1,-2-3-1,40-25 551,-109 53-41,31-20 93,-35 22-9,-1 0 1,1-1-1,-1 1 0,1 0 0,-1-1 1,0 1-1,1-1 0,-1 1 0,0-1 0,0 0 1,0 0-1,0 1 0,-1-1 0,1 0 1,0 0-1,-1 0 0,1 0 0,-1 0 0,0 0-43,0 0 46,0 1-1,-1 0 0,1 0 0,-1 0 0,0 0 0,1 0 1,-1 0-1,0 0 0,0 0 0,1 0 0,-1 0 0,0 0 1,0 1-1,0-1 0,0 0 0,0 1 0,0-1 0,0 0 1,-1 1-1,1-1 0,0 1 0,0 0 0,0-1 0,0 1 1,-1 0-1,0 0-45,-36-7 951,36 7-876,-13-2 113,0 1-1,-1 1 0,1 1 1,0 0-1,0 0 0,0 2 0,0 0 1,1 1-1,-1 0 0,1 1 1,0 0-1,0 2 0,1-1 0,-1 2 1,2 0-1,-1 0 0,1 1 1,0 1-1,1 0 0,-1 1-187,7-5 19,0-1-1,1 1 1,0 1-1,0-1 1,1 0-1,-1 1 1,1 0-1,1 0 1,-1 0-1,1 0 1,0 0-1,1 0 1,0 0-1,0 1 1,0-1-19,1-2-12,1 0 1,-1 0-1,1 0 1,-1 0-1,2 0 1,-1-1-1,0 1 1,1 0-1,0-1 1,0 1-1,0-1 1,1 0-1,-1 1 1,1-1-1,0-1 0,0 1 1,0 0-1,1-1 1,-1 1-1,1-1 1,0 0-1,4 2 12,9 5-143,0-2 0,0 0 0,1 0-1,0-2 1,1 0 0,-1-2 0,1 0 0,16 2 143,35 1-666,51-2 666,-18-4-2455,90-11 2455,-150 2-1078,-42 8 1008,-1 0 0,0 0-1,1 0 1,-1 0 0,1 0 0,-1 0-1,0 0 1,1 0 0,-1 0-1,0 0 1,1 0 0,-1 0-1,0 0 1,1 0 0,-1-1-1,0 1 1,1 0 0,-1 0-1,0 0 1,1-1 0,-1 1-1,0 0 1,0-1 0,1 1-1,-1 0 1,0 0 0,0-1 0,0 1-1,1 0 1,-1-1 0,0 1-1,0 0 1,0-1 0,0 1-1,0-1 1,0 1 0,0 0-1,0-1 1,0 1 0,0 0-1,0-1 1,0 1 70,-18-12-4941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1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3 300 10709,'1'9'1491,"0"-9"-1383,-1 0-1,0 1 0,0-1 1,0 1-1,0-1 1,0 0-1,0 1 0,0-1 1,0 0-1,0 1 1,0-1-1,0 0 0,0 1 1,0-1-1,0 0 0,-1 1 1,1-1-1,0 0 1,0 1-1,0-1 0,0 0 1,-1 1-1,1-1 0,0 0 1,0 0-1,-1 1 1,1-1-1,0 0 0,0 0 1,-1 0-1,1 1 0,0-1-107,34 5 3029,64-2-2249,-1-5 1,52-8-781,193-34 513,-244 30-317,1012-149 284,-814 127-517,-13 2-78,-270 33 142,19-4 46,-31 5-69,0 0 1,0-1-1,0 1 1,1 0-1,-1-1 0,0 1 1,0 0-1,0-1 1,0 0-1,0 1 1,0-1-1,0 0 1,0 1-1,0-1 0,-1 0 1,1 0-1,0 0 1,0 0-1,0 0-4,-1 1 8,0 0-1,0 0 0,0-1 1,0 1-1,0 0 1,0 0-1,0 0 0,0-1 1,0 1-1,0 0 1,-1 0-1,1 0 0,0-1 1,0 1-1,0 0 1,0 0-1,0 0 1,0 0-1,0-1 0,-1 1 1,1 0-1,0 0 1,0 0-1,0 0 0,0 0 1,-1-1-1,1 1 1,0 0-1,0 0 0,0 0 1,0 0-1,-1 0 1,1 0-1,0 0 1,0 0-1,0 0 0,-1 0 1,1 0-1,0 0 1,0 0-1,0 0 0,-1 0 1,1 0-1,0 0 1,0 0-1,0 0 0,-1 0 1,1 0-1,0 0 1,0 0-1,0 1 0,-1-1 1,1 0-1,0 0 1,0 0-1,0 0 1,0 0-1,-1 1-7,1-2-146,0 1 0,1 0 0,-1 0 0,0 0 0,0 0 0,0 0 0,-1 0 0,1 0 0,0 0 0,0 0 0,0 0 0,0-1 0,0 1 0,0 0 0,0 0 0,0 0 0,0 0 1,0 0-1,0 0 0,0 0 0,0 0 0,0 0 0,0 0 0,0 0 0,0 0 0,0 0 0,0-1 0,0 1 0,-1 0 0,1 0 0,0 0 0,0 0 0,0 0 0,0 0 0,0 0 0,0 0 0,0 0 0,0 0 146,-3 3-4407,0 3-1929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2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33 106 11045,'-2'0'136,"0"-1"0,0 0 0,0 1 0,0-1 0,1 0 0,-1 0 0,0 0 0,1 0 0,-1 0-1,1-1 1,-1 1 0,1 0 0,-1-1 0,1 1 0,0-1 0,0 1 0,0-1 0,-1-1-136,2 2 74,0 0-1,0-1 1,0 1 0,0 0-1,0 0 1,0-1 0,0 1-1,1 0 1,-1 0 0,0-1-1,1 1 1,-1 0 0,1 0-1,-1 0 1,1 0 0,0 0-1,-1 0 1,1 0 0,0 0-1,0 0 1,0 0 0,0 0-1,0 0 1,0 0 0,0 1-1,0-1 1,0 0 0,0 1-1,1-1-73,9-6 103,0 0 0,1 1 0,0 1 0,0 0 0,0 0 0,0 1 0,1 1 0,0 0 0,6-1-103,-9 3-1,1 0 0,0 0-1,0 1 1,-1 1 0,1 0-1,0 0 1,-1 1 0,1 0 0,-1 1-1,0 0 1,8 3 1,-15-4-9,0-1 0,0 0 1,-1 1-1,1 0 0,-1-1 0,1 1 1,-1 0-1,1 0 0,-1 1 0,0-1 1,0 0-1,0 1 0,0-1 0,-1 1 0,1 0 1,-1 0-1,1-1 0,-1 1 0,0 1 9,0 1-23,0 0 0,0-1 0,-1 1 0,1 0 0,-1 0 0,0 0 0,-1 0-1,1-1 1,-1 1 0,0 0 0,-2 3 23,-2 8-77,-1-1 0,-1 0 0,0-1 0,-1 0 0,0 0 0,-1-1-1,-2 2 78,-12 13 69,-2-2-1,0 0 1,-2-1-1,-1-2 0,0-1 1,-2-1-1,0-1 0,-14 4-68,59-29 228,1 1 0,0 0-1,1 0 1,12 0-228,2-1 68,98-12 27,84 2-95,-111 9 31,-77 3-351,-1 0 0,20-7 320,-120 7-5659,37 1 1785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3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10 513 14615,'105'-107'621,"-70"74"-639,22-20-17,-2-3 0,-3-2 1,5-12 34,-52 63 33,0-1 1,-1 1 0,0 0 0,0-1 0,0 0 0,-1 0 0,0-2-34,-2 8 20,-1 0 0,1 0 0,-1 0 0,1 0 0,-1 0 0,0 0 0,0 0 0,0 0 0,0-1 1,0 1-1,-1 0 0,1 0 0,-1 0 0,1 0 0,-1 0 0,1 0 0,-1 1 0,0-1 0,0 0 0,0 0 0,0 0 0,-1 1 0,1-1 0,0 1 0,-1-1 0,1 1 0,-1-1 0,1 1 1,-1 0-1,0 0 0,0-1-20,-4 0 35,0-1 1,-1 1-1,1 0 0,-1 0 1,1 1-1,-1 0 1,1 0-1,-1 0 1,0 1-1,0 0 1,1 1-1,-1-1 1,-1 1-36,-8 2 123,0 0 1,1 0 0,-1 2 0,1 0 0,-2 1-124,6 0 47,0 0 1,0 0-1,1 1 0,0 1 1,0 0-1,1 0 0,0 1 1,0 0-1,1 0 0,0 1 0,1 0 1,0 0-1,0 1 0,-3 8-47,0 1 13,2 0 0,0 0 0,0 1 0,2 0 0,1 0 0,1 0-1,-2 22-12,5-33-8,1-1 0,0 0 0,0 1-1,1-1 1,0 0 0,1 1-1,0-1 1,0 0 0,1 0 8,-1-5-5,0 1 1,0-1-1,0 0 1,0 0-1,1 0 1,-1 0-1,1 0 1,0-1-1,1 1 1,-1-1-1,0 0 1,1 0-1,0 0 1,0 0-1,0-1 1,0 1-1,0-1 1,0 0-1,1 0 5,8 1-73,0 1-1,0-2 1,0 1-1,1-2 0,-1 0 1,1 0-1,-1-2 0,1 1 1,-1-2-1,0 0 1,7-2 73,16-4-573,-1-2 1,-1-1 0,22-11 572,-37 14-216,-1-1 0,1 0 0,-1-1 0,-1-1 0,0-1 0,-1 0 0,0-2-1,7-8 217,-17 16 165,0 0 0,-1-1 0,0 1 1,0-1-1,-1-1 0,0 1 0,0-1 0,-1 1 0,0-1 0,0 0 0,-1 0 0,1 0 0,-2-1 0,0 1 0,0 0 0,0-1 0,-1 1 0,0-1 0,0 1 0,-1 0 0,-2-8-165,-5-12 879,4 24-648,2 19-178,2 333 683,-1-287-693,1-61-32,0 0 0,0 0 0,0 0 1,-1 0-1,1 0 0,0 0 0,0 0 0,0-1 0,0 1 1,0 0-1,0 0 0,-1 0 0,1 0 0,0 0 0,0 0 0,0 0 1,0 0-1,0 0 0,-1 0 0,1 0 0,0 0 0,0 0 1,0 0-1,0 0 0,0 0 0,-1 0 0,1 0 0,0 0 1,0 0-1,0 0 0,0 1 0,0-1 0,0 0 0,-1 0 1,1 0-1,0 0 0,0 0 0,0 0 0,0 0 0,0 0 0,0 1 1,0-1-1,0 0 0,0 0 0,-1 0 0,1 0 0,0 0 1,0 0-1,0 1 0,0-1 0,0 0 0,0 0 0,0 0 1,0 0-1,0 0 0,0 1 0,0-1 0,0 0 0,0 0 1,0 0-1,0 0 0,0 0 0,0 1 0,0-1-11,-6-14 316,5-7-327,0 0 1,2 0-1,0 0 1,1 0-1,2 0 1,0 0 0,1 1-1,2-6 11,3-4-37,2-1 0,1 1 0,1 1-1,2 1 1,1 0 37,-6 10-22,1 0-1,1 1 1,3-1 22,-13 14-21,1 0 0,0 0 1,0 0-1,0 1 0,0 0 0,1-1 1,0 1-1,-1 1 0,1-1 1,0 1-1,0 0 0,1 0 0,-1 0 1,3 0 20,-5 2-19,-1 0 0,1-1 0,-1 2 1,1-1-1,-1 0 0,1 0 0,0 1 1,-1-1-1,1 1 0,-1 0 0,0 0 1,1 0-1,-1 0 0,0 0 0,1 1 0,-1-1 1,0 1 18,2 1-17,0 1 1,0-1-1,-1 1 1,1 0-1,-1 0 1,0 1-1,0-1 1,1 3 16,4 10-25,-1-1 0,-1 1 1,0 1-1,1 8 25,12 58-2870,6 75 2870,-15-91-5811,-7-49 323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3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300 161 13174,'5'-10'152,"0"0"0,-1-1 0,-1 0 0,0 0 0,0 0 0,0-8-152,-3 16 89,1 1 0,-1-1-1,0 0 1,0 0-1,0 0 1,0 0-1,-1 0 1,1 0-1,-1 0 1,0 1-1,0-1 1,0 0-1,0 0 1,0 1-1,-1-1 1,1 1-1,-1-1 1,1 1-1,-1-1 1,0 1-1,0 0 1,0 0-1,0 0 1,-1 0-1,1 1 1,0-1-1,-1 0 1,-1 0-89,1 1 4,-1 0 1,1 0-1,0 0 1,-1 1-1,1-1 1,-1 1-1,1 0 1,-1 0-1,1 0 1,0 0-1,-1 1 1,1-1-1,-1 1 1,1 0-1,0 0 1,0 0-1,-1 1 1,1-1-1,0 1 1,0 0-1,-2 1-4,-6 4 41,1 1-1,-1 0 0,1 0 1,1 1-1,-2 2-40,-3 5 55,0 1 0,1 0 0,1 1 0,0 1 0,2 0 0,-3 7-55,-3 9-1,2 1 1,2 0-1,-1 7 1,10-31-40,2-9 27,-1 0-1,1 0 1,0 0 0,1 1-1,-1-1 1,1 0 0,-1 1-1,1-1 1,0 0 0,0 1-1,0-1 1,1 0 0,-1 1-1,1-1 1,0 0 0,0 0-1,0 0 1,0 1 13,3 3-49,1 0-1,0-1 1,0 0 0,4 5 49,-8-10-13,0 0 1,0-1-1,-1 1 1,1-1-1,0 1 0,0-1 1,0 1-1,0-1 1,0 1-1,0-1 1,0 0-1,0 0 1,0 1-1,0-1 1,0 0-1,0 0 1,0 0-1,0 0 1,0 0-1,0 0 0,0-1 1,0 1-1,0 0 1,0 0-1,0-1 1,0 1-1,0-1 1,0 1-1,0-1 1,0 1-1,0-1 1,0 1-1,0-1 1,-1 0-1,1 0 13,5-2-90,9-5 56,-1 0 0,-1 0 0,0-1 0,0-1-1,0 0 1,-1-1 0,-1 0 0,7-9 34,-4 4 41,-1-1-1,-1 0 1,-1-1 0,0-1-1,-1 1 1,1-6-41,-9 18 173,0 1-1,0-1 1,0 1-1,-1-1 1,1 0-1,-1 0 1,-1 0-1,1 1 1,-1-1-1,0 0 1,0 0-1,-1-3-172,1 9 4,0 0 0,-1 0-1,1 0 1,0 0-1,0-1 1,0 1 0,0 0-1,-1 0 1,1 0-1,0 0 1,0 0 0,0 0-1,0 0 1,-1 0-1,1 0 1,0 0 0,0 0-1,0 1 1,0-1-1,-1 0 1,1 0 0,0 0-1,0 0 1,0 0 0,0 0-1,0 0 1,-1 0-1,1 0 1,0 0 0,0 1-1,0-1 1,0 0-1,0 0 1,0 0 0,0 0-1,0 0 1,-1 1-1,1-1 1,0 0 0,0 0-1,0 0 1,0 0-1,0 0 1,0 1 0,0-1-1,0 0 1,0 0-1,0 0 1,0 0 0,0 1-1,0-1 1,0 0 0,0 0-1,0 0-3,16 31 439,9 30-439,-2-6 68,-13-31-141,24 47-3,-29-64-295,-1 0 0,1 0 0,0 0 0,0-1 0,1 0 1,-1 0-1,1 0 0,2 0 371,12 5-3074,3-9-1290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2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11253,'20'-2'332,"-13"2"-240,-1 0 0,0-1 0,1 0 0,-1 0 0,0-1-1,0 1 1,0-2 0,5-1-92,-11 4 52,0 0 0,0 0 0,0 0 0,1 0 0,-1 0 0,0 0 0,0 0 0,0 0 0,0 0 0,0 0 0,0 0 0,0 0 0,0-1 0,0 1 0,0 0 0,0 0-1,0 0 1,0 0 0,0 0 0,1 0 0,-1 0 0,0 0 0,0 0 0,0 0 0,0 0 0,0 0 0,0-1 0,0 1 0,0 0 0,0 0 0,0 0 0,0 0 0,0 0 0,0 0 0,0 0 0,0 0 0,0 0-1,0 0 1,0 0 0,0-1 0,0 1 0,0 0 0,0 0 0,0 0 0,0 0 0,-1 0 0,1 0 0,0 0 0,0 0 0,0 0 0,0 0 0,0 0 0,0 0 0,0-1 0,0 1 0,0 0 0,0 0-1,0 0 1,0 0 0,0 0 0,-1 0 0,1 0 0,0 0 0,0 0 0,0 0 0,0 0 0,0 0 0,0 0-52,0 0 45,-1 0 1,1 1-1,0-1 1,0 0-1,-1 0 1,1 0-1,0 0 0,0 1 1,-1-1-1,1 0 1,0 0-1,0 1 1,0-1-1,-1 0 0,1 0 1,0 1-1,0-1 1,0 0-1,0 1 0,0-1 1,0 0-1,-1 0 1,1 1-1,0-1 1,0 0-1,0 1 0,0-1 1,0 0-1,0 1 1,0-1-1,0 0 1,1 1-1,-1-1-45,-3 59 481,-2-1 0,-3 2-481,-7 75 1032,14-109-906,1 0 0,1 0-1,1 0 1,2 4-126,-2-16 4,2 1 1,0-2-1,0 1 1,1 0-1,1-1 0,0 0 1,1 0-1,1 0 0,0-1 1,0-1-1,1 1 1,1-1-1,0-1 0,0 1 1,1-2-1,0 0 0,1 0 1,10 6-5,-2-4 2,1-1 0,-1 0 0,2-1 0,-1-2 0,1 0 0,0-1 0,1-1 0,-1-1 0,1-1 0,0-2 0,14 0-2,8-2-52,-2-2-1,1-2 1,0-2-1,-1-1 1,0-3-1,-1-1 1,0-3-1,-1-1 0,-1-2 1,25-15 52,-40 17 4,0-1 0,-1-1 0,-1-1 0,-1-1 0,0-2 0,-2 0 1,-1 0-1,1-4-4,-6 7 15,0-1 0,-2 0 1,-1-1-1,0-1 1,-1 0-1,-2 0 0,0-1 1,-1 0-1,-2 0 1,1-7-16,-5 22 28,0 0 1,-1 0 0,1 0 0,-2 0 0,1 0-1,-1 0 1,-1 0 0,1 0 0,-1 0-1,-1 0 1,1 1 0,-1-1 0,-1 1-1,-2-5-27,1 3 19,-1 1 0,-1 0 0,0-1 0,0 2 0,0-1 0,-1 1 0,0 0 1,-1 1-1,1 0 0,-1 0 0,-1 1-20,-25-13 50,0 1 1,-2 2-1,1 1 0,-2 3 1,-4-1-51,-47-8 119,-60-4-119,110 18 7,0 3 1,0 1-1,0 1 1,0 3-1,-3 1-7,25-1-110,-1 1 1,1 1-1,0 1 1,0 0-1,0 1 0,1 1 1,0 1-1,0 0 1,1 1-1,0 0 0,0 1 1,-3 5 109,-2 1-1029,2 2 0,0 0-1,1 1 1,-8 12 1029,-8 25-4823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2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10901,'-29'-6'4994,"31"6"-4881,1-1-1,0 1 0,-1 0 0,1 0 1,-1 0-1,1 1 0,0-1 1,-1 1-1,1-1 0,-1 1 0,3 1-112,14 2 142,101 7 1170,83-3-1312,122-15 63,-162 2 13,610-1 4,-628 7-70,59 2-166,25 10 156,-225-13 30,1 0 0,0 0 0,0-1 0,-1 1 0,1-1 0,0 0 0,1-1-30,29-4-152,-35 6 127,0 0 0,0 0 0,0 0 0,0 0 0,0 0 0,0 0 0,0 0 0,0 0-1,0 0 1,0 1 0,0-1 0,0 0 0,0 0 0,0 0 0,0 0 0,0 0 0,0 0 0,0 0 0,0 0 0,0 0-1,-1 1 1,1-1 0,0 0 0,0 0 0,0 0 0,0 0 0,0 0 0,0 0 0,0 0 0,0 0 0,0 0 0,0 0-1,0 0 1,-1 0 25,14 4 538,1-2-427,1-2-1,-1 1 0,0-2 1,0 0-1,0-1 0,1 0-110,18-2 48,84-11-99,-91 12-429,-48 7-686,-57 10-3700,46-10-382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2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14247,'-27'-15'2347,"40"62"-1232,-2 19-868,-3 0-1,-3 0 1,-3 0-1,-2 1 1,-5 10-247,5-56-69,-1 10-1228,-1-28 576,1-4-2146,1-9-2189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2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94 179 10869,'0'-1'239,"-10"-12"3356,9 12-3545,1 1 0,0-1-1,0 1 1,-1 0 0,1-1 0,0 1 0,-1-1 0,1 1 0,0 0 0,-1-1 0,1 1 0,-1 0 0,1 0 0,0-1 0,-1 1 0,1 0 0,-1 0 0,1 0 0,-1-1 0,1 1 0,-1 0 0,1 0 0,-1 0 0,1 0 0,-1 0 0,1 0-1,-1 0 1,1 0 0,-1 0-50,5 23 1028,13 94 1210,-1 75-2238,-3-27 499,-12-154-485,1 0 1,0 0 0,0-1-1,1 1 1,1-1 0,0 0-1,0 1 1,1-2 0,0 1-1,3 4-14,-4-9 10,0 1 0,0-1 0,1 0 0,0-1 0,0 1 0,0-1 0,0 0 0,1 0-1,-1-1 1,1 1 0,0-1 0,0 0 0,0-1 0,1 0 0,-1 0 0,1 0 0,4 0-10,11 1 15,0-2 0,1 0 1,-1-2-1,1 0 0,-1-1 1,0-2-1,21-5-15,15-6-55,-1-4 0,20-9 55,-42 15-2,-1-2-1,0-1 1,-2-2 0,1-1 0,-2-2 0,10-9 2,-31 22 13,-1 0 0,0 0 1,0-1-1,-1-1 0,0 1 1,-1-2-1,0 1 0,0 0 1,-1-1-1,-1-1 0,0 1 1,0-1-1,-1 1 0,0-1 1,-1 0-1,-1-1 0,0 1 1,-1 0-1,0-1 0,-1-11-13,-1 5 49,-2 0 0,-1 0-1,0 0 1,-1 0 0,-1 1-1,-1-1 1,0 2 0,-1-1-1,-1 1 1,-1 0 0,-1 1-1,0 0 1,-11-12-49,11 16 12,1 0 1,-2 1-1,1 1 0,-1-1 1,-1 2-1,0 0 1,0 1-1,-1 0 0,0 1 1,0 0-1,-1 1 1,0 1-1,0 0 0,0 1 1,-1 1-1,1 0 0,-5 1-12,-11 1-85,1 2-1,-1 1 0,1 2 1,0 1-1,0 1 1,1 1-1,-1 2 0,2 1 1,-23 11 85,11-2-1200,0 2 0,-27 20 1200,28-15-2971,2 2-1,-15 16 2972,-4 8-6576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1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255 160 6835,'-58'-11'2293,"-10"-3"5368,66 15-6420,10 2-914,17 6 5,29 1-140,0-2 0,1-3 0,0-2 0,14-2-192,223-18 42,-166 7-9,742-41-318,-54 3 273,-574 28-137,95-5 191,-217 22-31,96 9-11,-63 8-808,84 4 264,-91-16 566,-1-7 1,62-12-23,-136 10 216,-68 6 435,-4 0-331,1 1-275,11 0-250,-8 0 211,1 0 1,0 1-1,-1 0 0,1-1 0,0 1 0,-1 0 1,1 0-1,-1 0 0,1 0 0,-1 0 0,1 0 0,-1 0 1,0 0-1,1 0 0,-1 1 0,0-1 0,0 1 0,0-1 1,0 1-1,0-1 0,-1 1 0,1-1 0,0 1 1,-1 0-1,1-1 0,-1 1 0,1 0 0,-1 0 0,0 0-6,2 8 112,0-1 0,-1 1 0,0 0 0,0 7-112,-11 233 1043,37 236-282,-20-405-660,14 94 113,-9-92-25,-4 0 0,-3 19-189,-6 4 100,-1-5 56,5 0-1,14 94-155,15-37 70,-17-95-43,-3 2 1,-3-1-1,-1 24-27,-10 258 331,1 21 131,5-278-393,2 63 54,-8-95-85,0-34 2,2 0 1,0 0 0,4 19-41,-4-34 8,1 12-31,-1-20 25,0 1 0,0-1 0,0 1 0,0-1 1,0 1-1,0-1 0,0 1 0,0-1 0,0 1 1,0-1-1,1 1 0,-1-1 0,0 0 0,0 1 0,0-1 1,1 1-1,-1-1 0,0 0 0,1 1 0,-1-1 0,0 0 1,1 1-1,-1-1 0,0 0 0,1 0 0,-1 1 1,0-1-1,1 0 0,-1 0-2,1 0 138,-8 0-231,-17-7 103,6 0-1,-32-1 11,-1 2-1,0 3 1,0 1 0,-30 5-20,44-2-2,-72 3-33,24 0 41,-20-4-6,-611-33 360,696 32-322,-34-2-13,-1 1 0,1 3-1,-51 8-24,20 5-33,-11 2 141,-60 1-108,34-14 96,10-3-85,-118-12-193,-395 24-57,598-11 195,-113 7-429,1 6-1,-16 9 474,-192 25-50,202-26 122,49-5-38,-85 9 118,168-25-176,0 0 0,0-1 0,-1-1 0,1 0 0,0-1 0,-5-2 24,18 4 1,0 0 0,-1 0 0,1 0 0,0 0-1,0 0 1,-1 0 0,1 0 0,0 0 0,0 0 0,-1 0 0,1-1-1,0 1 1,0 0 0,0 0 0,-1 0 0,1 0 0,0 0-1,0-1 1,0 1 0,-1 0 0,1 0 0,0 0 0,0-1 0,0 1-1,0 0 1,0 0 0,0-1 0,0 1 0,-1 0 0,1 0-1,0-1 1,0 1 0,0 0 0,0 0 0,0-1 0,0 1-1,0 0 1,0 0 0,0-1 0,0 1 0,0 0 0,0 0 0,1-1-1,-1 1 1,0 0 0,0 0 0,0-1 0,0 1 0,0 0-1,0 0 1,1 0 0,-1-1-1,1-18-148,-6-8 233,-1 0 0,-1 1-1,-2 0 1,-8-16-85,-29-56 19,18 42 22,-16-49-41,37 83 27,0 0 1,2 0-1,0-1 0,2 0 1,0 0-1,1-19-27,4 4-64,1 1 1,9-34 63,-6 33 122,-1 0 1,0-36-123,-3 44-5,2 0 1,0 0-1,2 1 1,2-4 4,11-63 15,-15 57 27,-3-1 0,-1 1 0,-5-32-42,2 27 33,1 0 0,5-37-33,1 41 37,-1 0-1,-2-1 1,-1 1 0,-5-25-37,1 20-4,2 0 1,2 0 0,2 1 0,4-13 3,2-85 10,-6 52-22,4 0 0,12-58 12,-13 99-13,-1 0 1,-3-23 12,-1 20-12,2 0 1,3-1 11,-1 29-2,5-34-35,-3-1 1,-1 1-1,-4-1 0,-3-18 37,-17-19-40,18 71 44,1 0 0,2 1 0,1-11-4,3-46 102,0 40-40,-4 31-46,0 1 1,-1-1 0,0 1-1,0-9-16,-1 16-18,1-1 0,0 0-1,-1 0 1,1 0-1,0 0 1,1 1 0,-1-1-1,0 0 1,1 1 18,-1-1-46,1 1 1,-1-1 0,0 1-1,0-1 1,0 0 0,-1 1-1,1-1 1,0-2 45,-4 2-1924,-2 3-4300,4 3-2457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0 7091,'-33'8'820,"-104"21"5505,120-25-5922,1 2 1,0 0-1,1 0 0,-1 2 1,1 0-1,-8 6-403,-7 3 320,-15 7 25,-129 66 1500,158-82-1573,2 1 0,-1 0 1,1 1-1,-5 5-272,-21 15 301,22-19-199,7-4-77,0 0 1,0 1-1,0 1 0,-3 4-25,12-11-1,0 1 0,0 0 0,1 0 1,-1 0-1,1 0 0,-1 0 0,1 0 1,0 0-1,1 0 0,-1 0 0,0 0 0,1 4 1,-2 42-67,2-39 0,0-7 55,0-1 1,0 1 0,0-1 0,0 1-1,0-1 1,1 1 0,-1-1-1,1 1 1,0-1 0,0 1 0,0-1-1,0 0 1,0 0 0,0 1-1,1 0 12,0-2-1,0 1-1,0-1 0,0 1 0,0-1 1,0 0-1,0 0 0,0 0 0,1 0 1,-1 0-1,0 0 0,1-1 0,-1 1 1,0-1-1,1 0 0,-1 0 0,1 1 2,33 1 92,1-2 0,-1-1 0,21-4-92,-23 2 6,1 1 1,0 1-1,0 2 1,10 3-7,1 2 3,154 20-12,-192-26 2,0 1 0,0 0 0,0 0-1,0 1 1,0 0 0,0 1 0,-1 0-1,0 0 1,2 1 7,-5-1-4,0 0 0,0 0 1,0 0-1,-1 0 0,1 1 0,-1-1 0,0 1 1,0 0-1,0 0 0,-1 0 0,1 0 0,-1 1 0,0-1 1,0 1-1,0 3 4,1-1 5,-1 0 0,0 0 0,0 0 0,-1 1 0,0-1 0,0 0 0,-1 1 0,0-1 0,0 1 0,-1-1 0,0 1 0,-1 4-5,0-6 17,0 0-1,-1 0 1,1 0 0,-1 0-1,-1-1 1,1 1 0,-1-1-1,0 0 1,0 0 0,0 0-1,-1 0 1,1-1 0,-1 0-1,-4 3-16,-38 24 73,-1-3 0,-1-1 0,-40 14-73,-7 5 61,30-12-13,21-9 108,0-3-1,-2-1 1,-34 9-156,74-29 37,0 1-1,0-1 1,0 0 0,0 0-1,-1-1 1,1 0-1,-4-1-36,8 1-147,0 0-1,0-1 0,0 1 0,0-1 0,-1 0 0,1 0 0,0 0 0,1-1 0,-1 1 0,0-1 0,0 1 0,1-1 0,-1 0 1,0 0-1,1 0 0,0 0 0,0-1 0,-1 1 148,2 0-527,1 1 0,-1-1 0,0 0 0,0 0 0,1 0 0,-1 1 0,1-1 1,0 0-1,-1 0 0,1 0 0,0 0 0,0 0 0,0 0 0,0 0 527,5-23-6822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 8836,'-11'0'1049,"-1"0"-1,1-1 0,-1 0 1,1 0-1,-1-2 1,-1 0-1049,31 84 4255,-5 16-3835,-4 0-1,-4 0 1,-5 1-1,-10 72-419,2-67-222,5-1-1,8 82 223,-4-181-48,-1 7-243,1-1 0,0 1 0,1 0 0,0-1-1,1 1 1,0-1 0,0 0 0,1 0 291,-4-9-38,0 0 0,0 1 1,0-1-1,0 0 1,0 0-1,0 0 0,0 1 1,0-1-1,0 0 1,0 0-1,0 0 0,1 1 1,-1-1-1,0 0 1,0 0-1,0 0 0,0 1 1,1-1-1,-1 0 1,0 0-1,0 0 0,0 0 1,0 0-1,1 0 1,-1 1-1,0-1 0,0 0 1,1 0-1,-1 0 0,0 0 1,0 0-1,0 0 1,1 0-1,-1 0 0,0 0 1,0 0-1,1 0 1,-1 0-1,0 0 0,0 0 1,1 0-1,-1 0 1,0 0-1,0-1 0,0 1 38,6-11-2082,1-13-2777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11 262 13190,'-10'9'3185,"10"-6"-3008,13-6-145,11-12 256,19-3 608,14-12 97,26-3-737,18-6-256,6 2 0,0 7-368,-4 3-81,-19 9-15,-17 6-240,-21 3 96,-19 6-241,-17 3-704,-13 3 49,-17 12-2114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56 5074,'0'-1'737,"0"0"0,0 0 0,-1-1 0,1 1 0,0 0 0,-1 0 0,1 0 0,0 0 0,-1 0 0,1-1 0,-1 1 0,0 0 1,0 0-738,-1-2 364,0 1 0,0 0 0,-1 0 0,1 0 1,0 0-1,-1 0 0,0 0 0,-2-1-364,-2 0-13,-1 0 0,1 0 0,-1 0 0,1 1 0,-4-1 13,2 2 74,-1 0-1,1 1 1,0 0 0,0 0 0,-1 1-1,1 0 1,0 1 0,0 0-1,0 0 1,0 1 0,0 0-1,1 0 1,-1 1 0,1 1 0,0-1-1,0 1 1,0 0 0,1 1-1,-2 1-73,-5 6-24,0 0-1,1 0 0,1 1 0,0 0 0,0 1 0,2 1 0,0 0 0,1 0 1,-1 3 24,6-9-46,0-1 0,0 1 0,1 0 0,0 0 0,1 0 0,0 0 0,1 0 0,-1 9 46,2-15-32,0 1 0,0-1 0,1 1 0,0 0 0,0-1 0,0 0 0,0 1 1,0-1-1,1 0 0,0 1 0,0-1 0,0 0 0,1 0 0,-1-1 0,1 1 0,0 0 0,0-1 1,0 0-1,0 1 0,4 1 32,-3-2-20,1 0 1,-1-1-1,1 0 0,0 0 1,-1 0-1,1-1 1,0 1-1,0-1 1,0 0-1,0-1 0,1 1 1,-1-1-1,0 0 1,0 0-1,0-1 1,0 1-1,0-1 0,0 0 1,2-1 19,5-1-10,0-1 0,-1 0-1,0-1 1,1 0 0,-2-1 0,1 0 0,5-4 10,-6 2 97,-1 0 1,0-1-1,0 0 1,-1 0-1,-1 0 0,1-1 1,-1-1-1,-1 1 1,0-1-1,4-10-97,-4 6 282,0 1-1,-1-1 0,-1 0 1,-1 0-1,0-1 1,0 1-1,-2-1 0,0-5-281,-1 11 191,-1 12-180,3 18-47,81 287-396,-82-301-28,0-1 1,1 1 0,0 0 0,0 0 0,0-1-1,1 0 1,0 1 0,1 0 459,-4-5-179,1-1 0,-1 1 0,1-1 1,-1 1-1,1-1 0,0 0 0,-1 1 0,1-1 0,0 0 1,-1 1-1,1-1 0,0 0 0,-1 0 0,1 0 0,0 0 0,-1 0 1,1 0-1,0 0 0,0 0 0,-1 0 0,1 0 0,0 0 1,-1 0-1,1 0 0,0 0 0,-1-1 0,1 1 0,0 0 1,-1-1-1,1 1 0,0 0 0,-1-1 0,1 1 0,-1-1 1,1 1-1,-1-1 179,1 1-253,22-14-6420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56 101 14791,'-9'-20'809,"0"0"1,-2 1 0,0 0 0,-4-4-810,51 112 2627,-8-17-2477,-3 0-1,7 42-149,-21-64 39,-2 0 1,-2 1-1,-3-1 1,-2 20-40,-6 17-1223,-3 0 0,-9 26 1223,-2 22-1791,15-114-1397,6-15-1329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3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5507,'2'-14'7964,"-1"5"-5906,3 19-1529,24 112 2181,30 108-2576,-54-196-62,-4-34-27,3-23-309,-1-8-17,1-4 107,0 1 0,5-12 174,-6 36-8,1 0 0,0 0 0,0 0 0,1 1 0,0 0 0,1 0 0,0 0 0,0 0 0,1 1 0,2-2 8,-7 8 16,0 1 0,0 0-1,1-1 1,-1 1 0,1 0 0,-1 0 0,1 0 0,-1 0 0,1 0 0,-1 0 0,1 0 0,0 0 0,0 1 0,-1-1 0,1 1 0,0-1 0,0 1 0,0 0 0,0 0 0,-1 0 0,2 0-16,0 0 42,1 1 1,-1-1 0,0 1 0,0 0-1,0 1 1,0-1 0,0 0 0,-1 1-1,1-1 1,0 1 0,-1 0 0,1 0-43,8 8 136,0 0 0,-1 1 0,-1 0 0,0 0 0,0 2-136,25 34 449,25 50-449,-65-156-62,4 40-32,1-1 0,1 0 1,0 1-1,2-1 0,3-16 94,-4 26-21,2 0 1,0 0-1,0 0 0,0 0 0,1 0 1,1 1-1,0 0 0,0 0 1,0 0-1,1 0 0,1 1 0,1-1 21,-6 7 10,0 0-1,0 0 1,1 0-1,-1 0 1,1 1 0,-1-1-1,1 1 1,0-1-1,-1 1 1,1 0-1,0 0 1,0 0-1,0 1 1,0-1-1,0 1 1,0-1-1,0 1 1,0 0-1,0 0 1,0 0-1,0 1 1,0-1-1,0 1 1,0 0-1,0 0 1,0 0-1,0 0 1,-1 0-1,1 0 1,0 1-1,-1-1 1,1 1-10,10 7 71,1 0 1,-2 1-1,1 1 1,-1 0 0,4 6-72,-15-16-4,16 16 60,0 1 0,-2 1 0,0 0 0,-1 1 0,6 12-56,-16-25-46,0 0-1,-1 1 1,0-1-1,0 0 1,-1 1-1,0-1 1,0 1-1,-1 0 1,0 0-1,0 0 1,-1-1-1,0 1 0,0 0 1,-1 0-1,0 0 1,-1 0-1,1-1 1,-4 7 46,-1 4-5320,5-17-717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99 16728,'-10'6'1584,"3"0"-1584,7-9 16,4 0 48,9-3 513,17-6-353,20-6-224,17 0-897,17-9-1216,-1 3-3265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48 330 17272,'-16'26'1681,"17"-28"-1649,-1 0 1,1 1-1,0-1 1,-1 1-1,1-1 1,0 1-1,0-1 1,0 1 0,0 0-1,0-1 1,0 1-1,1 0 1,-1 0-1,0-1-32,25-19 111,-20 16-109,92-67-1415,2 4 0,59-26 1413,-102 61-578,-43 25 452,-10 6 103,-1 0 0,1 1 0,-1-1-1,0-1 1,0 1 0,0 0-1,0-1 1,0 0 0,0 1 0,-1-1-1,1-1 24,-3 4 1,0 0-1,0 0 0,0 0 0,0 0 1,0 1-1,0-1 0,-1 0 1,1 0-1,0 0 0,0 0 1,0 0-1,0 0 0,0 0 0,0 0 1,0 0-1,-1 0 0,1 0 1,0 0-1,0 0 0,0 0 1,0 0-1,0 0 0,0 0 1,0 0-1,-1 0 0,1 0 0,0 0 1,0 0-1,0 0 0,0 0 1,0 0-1,0-1 0,0 1 1,0 0-1,-1 0 0,1 0 0,0 0 1,0 0-1,0 0 0,0 0 1,0 0-1,0 0 0,0 0 1,0-1-1,0 1 0,0 0 1,0 0-1,0 0 0,0 0 0,0 0 1,0 0-1,0 0 0,0-1 1,0 1-1,0 0 0,0 0 1,0 0-1,0 0 0,0 0 0,0 0 1,0 0-1,0-1 0,0 1 1,0 0-1,0 0 0,0 0 1,0 0-1,0 0 0,0 0 1,0 0-1,-15 2 251,1 1 1,-1 1 0,1 0-1,-1 1 1,-7 5-252,-72 37 1420,53-23-827,0 1 0,2 2 0,0 2 0,-13 15-593,38-32 57,1 1 0,1 0 0,0 1 0,1 0-1,0 1 1,2 0 0,-1 1 0,2-1 0,0 2-1,1-1 1,1 1 0,0 1 0,0 6-57,4-17 2,1 0 1,0 0-1,0 0 1,1 0-1,0 0 1,1 0-1,-1 1 1,1-1-1,1 0 1,-1 0-1,1 0 1,0-1-1,1 1 1,0 0-1,0-1 1,1 2-3,0-3-14,0 1 1,0-1-1,0 0 1,1 0-1,0 0 1,0-1-1,0 0 1,1 0-1,0 0 1,-1-1-1,1 1 1,1-1-1,-1-1 1,0 1-1,1-1 1,-1 0-1,3 0 14,16 2-28,0 0-1,1-1 0,-1-2 0,1-1 0,-1-1 0,20-3 29,41-8-16,26-10 16,-97 19-5,315-75-462,-312 73 28,-41 11-203,-25 11-4616,-41 22 5258,39-15-5296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5 10725,'-3'-1'513,"0"0"0,0 1 1,1-1-1,-1 0 0,0 1 0,-1 0 0,1 0 1,0 0-1,0 0 0,0 0 0,0 0 1,-1 1-514,-40 11 2495,23-5-2745,-31 9 740,-1 3 0,-48 26-490,-95 60 343,187-100-335,0 1-1,1 0 1,0 0 0,0 1-1,1 0 1,0 0 0,-3 4-8,0 0 5,-1 0 0,0-1 0,-2 1-5,2-2-8,-151 116 214,161-125-214,1 1-1,0-1 1,0 0 0,0 0-1,-1 0 1,1 0 0,0 1-1,0-1 1,0 0 0,0 0 0,-1 0-1,1 1 1,0-1 0,0 0-1,0 0 1,0 1 0,0-1 0,0 0-1,0 0 1,0 1 0,0-1-1,-1 0 1,1 0 0,0 1 0,0-1-1,0 0 1,1 0 0,-1 1-1,0-1 1,0 0 0,0 0 0,0 1-1,0-1 1,0 0 0,0 0-1,0 1 1,0-1 0,1 0 0,-1 0-1,0 0 1,0 1 0,0-1-1,0 0 1,1 0 0,-1 0 0,0 0-1,0 1 1,0-1 0,1 0-1,-1 0 1,0 0 0,0 0 0,1 0-1,-1 0 9,21 11 68,-3-3 5,-10-3-73,0 0 0,0-1 1,0 0-1,0 0 0,1-1 0,0-1 1,0 1-1,0-1 0,0-1 0,0 0 0,0 0 1,0 0-1,0-1 0,1-1 0,-1 0 0,0 0 1,4-1-1,22-6 12,0-2 0,-1-1 1,30-13-13,-25 8-62,-26 12 73,1 1 0,-1 0 0,1 0 1,0 2-1,0 0 0,1 0 0,3 1-11,43-3 7,-34 0-16,1 1-1,-1 1 1,1 1 0,18 3 9,-43-2-1,0 0 1,-1 0 0,1 0-1,0 1 1,-1-1-1,1 1 1,-1 0 0,1 0-1,-1-1 1,0 2 0,0-1-1,0 0 1,0 0-1,0 1 1,0-1 0,0 3 0,27 48 15,-24-45-38,-3-3 32,-1 0 1,1 1-1,-1-1 0,1 0 0,-2 1 0,1-1 0,-1 1 0,1-1 0,-1 1 0,-1-1 0,1 1 0,-2 4-9,-3 12 88,0 0-1,-6 13-87,4-13 63,5-15-46,-1-1 0,0 0 1,0 0-1,0 0 0,-1-1 0,0 1 0,0-1 0,0 0 0,-1 0 1,0 0-1,0-1 0,0 0 0,0 1 0,-1-2 0,0 1-17,-16 9 41,-1-1 0,-1 0-1,-7 1-40,-2 1 21,-8 1 0,0-2-1,0-1 0,-2-2 0,-22 1-20,-30 8 26,88-18 1,1 0 0,0-1-1,-1 1 1,1-1 0,0 0 0,-1-1-1,1 0 1,0 0 0,-1 0 0,1 0 0,0-1-1,-5-2-26,-17-5-94,25 9 70,0 0 0,0 0 1,0 0-1,-1 0 0,1 0 0,0 1 1,0-1-1,0 1 0,0 0 0,0 0 1,-2 0 23,-32 16-91,33-15 72,-46 28-1731,47-28-1233,6-4-3238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 8404,'0'0'144,"0"0"-1,0 0 1,-1-1 0,1 1-1,0 0 1,0 0 0,0 0 0,-1 0-1,1-1 1,0 1 0,0 0-1,0 0 1,-1 0 0,1 0-1,0 0 1,0 0 0,-1 0 0,1-1-1,0 1 1,0 0 0,-1 0-1,1 0 1,0 0 0,0 0 0,-1 0-1,1 0 1,0 0 0,0 0-1,-1 1 1,1-1 0,0 0-1,0 0 1,-1 0 0,1 0 0,0 0-1,0 0 1,0 0 0,-1 1-1,1-1 1,0 0 0,0 0 0,0 0-1,-1 0 1,1 1 0,0-1-1,0 0 1,0 0 0,0 1-144,0-2 1767,7-5-1396,-5 12-95,0-1 1,0 1-1,0 0 1,-1-1-1,0 1 1,0 0-1,0 5-276,3 11 290,-3-20-285,27 161 420,-25-133-352,-1 0 0,-1 1 1,-2-1-1,-3 15-73,-33 177 239,-2 24 37,37-232-278,2 0 1,0-1-1,0 1 0,2 0 1,-1 1 1,1-8-8,-1-1 0,0 1 0,1 0 0,1-1 0,-1 1 0,1-1 0,0 0 0,0 0 0,1 0 0,3 5 8,-6-11 3,-1 0 0,1 0 0,-1 0 0,1 0 0,0 0 0,-1 0 0,1 0 0,-1 0 0,1 0 0,-1 0 0,1 0 0,-1 0 0,1 0 0,-1 0 0,1 0 0,-1-1 0,1 1 0,-1 0 0,1 0 0,-1-1 0,0 1 0,1 0 0,-1-1 0,1 1 0,-1-1 0,0 1 0,1 0 0,-1-1 0,1 0-3,16-17-30,-11 12 5,5-5-476,1 0 0,0 1 0,1 0-1,0 1 1,1 0 0,10-4 501,-21 11-2131,-5-3-2389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8052,'-1'-19'5178,"1"-5"-1629,0 21-3482,1 1-1,-1-1 0,0 1 0,1-1 1,0 0-1,0 1 0,0 0 0,0-1 1,0 1-1,0 0 0,0-1 1,1 1-1,-1 0 0,1 0 0,0 0 1,-1 0-1,1 0 0,0 1 0,0-1 1,0 0-1,1 1-66,7-6 59,-1 2 1,1-1-1,1 1 0,-1 0 0,1 1 1,0 1-1,6-2-59,22-4 174,21 0-174,-34 5 25,326-41-2045,-347 43 1742,-1 1 0,0-1 1,0 1-1,0-1 0,-1 0 0,1-1 1,0 1-1,-1-1 0,1 1 0,-1-1 1,0 0-1,0-1 278,22-15-1077,7 1-657,2 3-1348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312 115 8756,'3'-87'6235,"-3"87"-6184,0-1 1,0 1 0,0 0-1,0-1 1,0 1-1,0-1 1,0 1 0,0-1-1,0 1 1,0-1-1,0 1 1,0-1 0,0 1-1,0 0 1,0-1-1,0 1 1,-1-1 0,1 1-1,0 0 1,0-1 0,-1 1-1,1-1 1,0 1-1,0 0 1,-1-1 0,1 1-1,0 0 1,-1 0-1,1-1 1,0 1 0,-1 0-1,1 0 1,-1-1-1,1 1-51,-20-1 482,-21 13-394,8 4-51,1 2 1,0 1 0,1 1 0,2 2 0,-6 6-38,31-25 6,-1 0-1,1 0 1,0 1 0,0-1 0,1 1-1,-1 0 1,1 0 0,0 1-1,0-1 1,0 1 0,1-1-1,0 1 1,0 0 0,0 0 0,0 0-1,1 0 1,-1 0 0,1 1-1,1-1 1,-1 0 0,1 0-1,0 1 1,0-1 0,0 0 0,1 1-1,0-1 1,0 0 0,0 0-1,3 5-5,-2-3 7,1 0 0,-1 0-1,2 0 1,-1 0 0,1-1-1,0 1 1,1-1 0,-1 0-1,1 0 1,5 4-7,-7-7-9,0-1 0,0 1 0,0-1 1,0 0-1,0 0 0,0 0 0,1-1 0,-1 1 1,0-1-1,1 0 0,0 0 0,-1 0 0,1 0 1,0-1-1,-1 1 0,1-1 0,0 0 0,-1 0 1,1 0-1,0-1 0,0 1 0,-1-1 0,1 0 9,10-4-63,0 0-1,0-1 1,-1-1-1,0 0 1,0 0-1,2-3 64,18-14-280,18-18 280,-41 33-1,0 0 0,0 0 0,-1-1-1,-1-1 1,0 1 0,0-1 0,-1 0 0,0-1 0,-1 0 0,-1 0 0,0 0 0,0-1 0,-1 0 0,-1 0 0,2-12 1,-5 18 87,0 1 0,0 0 1,0-1-1,-1 1 0,0 0 1,-1-1-1,1 1 0,-1 0 1,0 0-1,-1 0 0,-1-3-87,3 2 429,2 11 17,1 5-329,-1 0 0,1-1-1,0 1 1,1-1 0,0 1 0,2 2-117,4 15 228,-1-3-151,-1 1 0,-1-1 1,-1 1-1,-2 0 0,0 1 1,-1-1-1,-2 0 1,0 4-78,-3-6-9,1-15-35,1 1 0,0-1 0,1 0 0,-1 1 0,1-1 0,1 0-1,-1 1 1,1-1 0,1 0 0,-1 0 0,2 3 44,-2-9-65,-1 0 0,1-1 0,-1 1 1,1 0-1,0 0 0,-1-1 0,1 1 0,0 0 0,0-1 0,0 1 0,-1 0 1,1-1-1,0 1 0,0-1 0,0 0 0,0 1 0,0-1 0,0 0 0,0 0 1,0 1-1,0-1 0,0 0 0,0 0 0,0 0 0,0 0 0,0 0 0,0 0 0,0-1 66,32-7-3048,-30 7 2604,26-10-4103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9796,'5'-6'1112,"-2"3"-169,0 0 0,-1-1 1,1 1-1,-1-1 0,0 0 0,0 0 1,0 0-1,1-3-943,-5 8 1488,-1 0-1455,8 3-2,0-2-63,0 0 0,0 0 0,0-1-1,0 0 1,0 0 0,1 0-1,-1 0 1,0-1 0,1 0-1,-1 0 1,0 0 0,1-1-1,-1 0 1,0 0 0,0 0-1,0 0 1,0-1 0,0 0-1,0 0 1,0 0 0,0-1-1,-1 0 1,1 0 0,-1 0-1,0 0 1,4-4 32,-5 4 7,-2 2-10,1 0 1,-1 0 0,0 1-1,0-1 1,0 0 0,0-1-1,-1 1 1,1 0 0,0 0-1,0 0 1,-1 0-1,1-1 1,0 1 2,-3 3-38,2-2 33,0 1 1,-1-1-1,1 1 1,-1-1-1,1 1 0,0-1 1,-1 1-1,1-1 1,0 1-1,-1-1 0,1 1 1,0 0-1,0-1 1,0 1-1,0 0 1,0-1-1,-1 1 0,1-1 1,0 1-1,1 0 1,-1-1-1,0 1 1,0 0-1,0-1 0,0 1 1,0-1-1,0 1 1,1 0-1,-1-1 0,0 1 1,1-1-1,-1 1 1,0 0 4,7 10 68,-2 0 1,0 0 0,0 1 0,-1 0-1,0 0 1,-1 0 0,-1 0 0,0 1-69,2 5 50,15 93 318,-4 0 0,-4 41-368,7 52 174,-15-153-135,-2 0 0,-2 0 0,-6 30-39,2-12 16,7-8-301,-23-89-6935,2 6 1572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4 209 2129,'-4'-27'10119,"7"5"-6802,-1 20-3248,-1 0-1,0 0 0,0 0 0,1 0 1,-1 0-1,1 1 0,-1-1 0,1 0 1,0 1-1,0 0 0,0-1 0,0 1 1,0 0-1,0 0 0,0 0 0,0 0 1,0 0-1,0 0 0,1 1 0,0-1-68,48-12 510,47-5-510,-3 0 168,203-58-427,-278 70-462,-31 9-1467,-33 9-3208,17-1 818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146 259 11125,'-2'0'154,"1"-1"0,-1 1 0,1-1 0,-1 1 0,1-1 0,-1 0 0,1 0 0,0 1 0,-1-1 0,1 0 0,0 0 0,0 0 1,-1 0-1,1-1 0,0 1 0,0 0 0,0 0 0,1-1 0,-1 1 0,0-1 0,0 1 0,1 0 0,-1-1 0,1 1 0,-1-1 0,1 0 0,-1 1 0,1-1 0,0 1 0,0-1 0,0 0 0,0 1 0,0-1 0,0 0-154,2 1 20,-1 0 0,1 0-1,-1 0 1,1 0 0,0 0-1,-1 0 1,1 0 0,0 1-1,-1-1 1,1 0 0,0 1-1,0 0 1,1-1-20,2 0 110,36-12 251,-1-1 1,-1-2 0,-1-2 0,0-1-1,0-3-361,-19 9 109,5-1 119,-1-2 1,14-14-229,-91 9 446,40 18-451,-1 1 1,1 0 0,-1 1 0,1 1 0,-1 0 0,1 1 0,-1 0 0,1 1 0,0 1-1,-1 0 1,-10 5 4,14-4 45,1 0 0,0 1 0,0 0 0,1 0 0,0 1 0,0 1 0,0 0 0,0 0 0,1 0 0,-1 3-45,-4 4 38,1 0-1,0 1 1,2 0-1,-1 0 1,-3 10-38,7-8 47,0 0 1,1 0 0,1 1-1,1-1 1,0 1-1,2 0 1,0 0 0,1 0-1,0 1 1,2-1-1,0 0 1,1 3-48,-2-14 11,0 1 0,0-1 0,-1 1 0,0-1 0,0 1 0,-1-1 0,0 0 0,0 0 0,0 0 1,-1 0-1,-1 0 0,1 0 0,-1-1 0,-3 5-11,7-10 0,-1-1-6,1 1 0,0-1 0,0 1 0,0-1 0,-1 1 0,1-1 1,0 1-1,0-1 0,0 1 0,0-1 0,0 1 0,0-1 0,0 1 0,0 0 1,0-1-1,0 1 0,0-1 0,0 1 0,0-1 0,1 1 0,-1-1 1,0 1-1,0-1 0,1 1 0,-1-1 0,0 1 0,1-1 0,-1 1 6,17 10-16,27 3 115,-39-13-100,14 3 28,1-1 1,-1-1-1,1-1 0,-1 0 1,1-2-1,-1 0 0,0-1 1,13-3-28,33-10 91,56-20-91,-52 14 34,-34 10-22,-12 4-31,0 1-1,12-2 20,-99 10-3719,43-4 80,5 1-3364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13 16375,'-28'5'558,"15"-2"-308,1-1 1,-1 0-1,1-1 0,-1 0 1,0-1-1,-7-2-250,11 0 339,15 0 58,18 1 300,800 9-767,-729-14-169,21-9 239,-74 10-57,-39 4-379,-5 1-55,-9 0-796,-19 1-3518,5 4-827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3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12822,'0'0'106,"0"1"1,0 0 0,0-1-1,1 1 1,-1 0-1,0-1 1,0 1-1,0 0 1,1-1 0,-1 1-1,0 0 1,1-1-1,-1 1 1,1-1-1,-1 1 1,1-1 0,-1 1-1,1-1 1,-1 1-1,1-1 1,-1 1 0,1-1-1,0 0 1,-1 1-1,1-1 1,-1 0-1,1 1 1,0-1 0,-1 0-1,1 0 1,0 0-1,0 0 1,-1 0-1,1 0 1,0 0 0,-1 0-1,1 0 1,0 0-1,-1 0 1,1 0-1,0 0 1,0-1-107,35-8 558,-32 8-494,29-11-4,0-2 0,-1-1 0,-1-2 0,0-1 0,24-18-60,-19 8 22,-1-1-1,-1-2 1,-1-1 0,8-13-22,-33 36 9,22-28 73,-28 34-79,0 0 1,0 0-1,-1 0 1,1 0 0,-1 0-1,0 0 1,0 0-1,0 0 1,0 0-1,-1-1 1,1 1-1,-1-1-3,0 3-5,0 0 0,0 1 0,0-1 0,-1 0 0,1 0 0,0 0 0,0 1 0,-1-1 0,1 0 0,-1 0 0,1 1 0,-1-1 0,1 0 0,-1 0 0,1 1-1,-1-1 1,1 1 0,-1-1 0,0 1 0,0-1 0,1 1 0,-1-1 0,0 1 0,0-1 0,1 1 0,-1 0 0,0 0 0,0-1 0,0 1 0,1 0 0,-1 0 0,0 0-1,0 0 1,0 0 0,0 0 0,0 0 5,-34 3-87,-11 10 126,0 1 1,1 3-1,1 1 0,-35 21-39,64-32 125,1 0 0,0 1 0,1 1 0,0 0 0,0 1 0,1 1 0,-5 4-125,14-11 38,-1 0 1,1 0-1,0 1 1,1-1-1,-1 1 1,1-1-1,-1 1 1,1 0 0,1 0-1,-1 0 1,1 0-1,0 0 1,0 0-1,0 1 1,1-1-1,0 0 1,0 0-1,0 1 1,0-1 0,1 0-1,0 0 1,0 1-1,2 3-38,0-1 10,0 0 1,1 0-1,0-1 0,0 1 0,0-1 0,1 0 1,0-1-1,1 1 0,-1-1 0,1 0 0,0 0 0,1-1 1,0 1-1,-1-1 0,2-1 0,-1 0 0,0 0 1,1 0-1,0-1 0,4 2-10,12 2 26,0 0 0,0-1 0,0-2 0,1 0 0,0-2 0,12 0-26,27-2 68,0-3 0,-1-3 0,15-4-68,187-43 31,21-22-182,-283 74 139,14-3-445,-19 7-1267,-23 9-2199,9-4-25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45 18649,'-17'-6'718,"0"-1"0,0 0 1,0-1-1,-13-9-718,33 20 48,-1 1 0,1-1 0,0 0-1,-1 1 1,0 0 0,1-1 0,-1 1 0,-1 0 0,2 2-48,3 7 60,5 10-57,-1 1 1,-2 1-1,0 0 0,-1 0 1,-2 0-1,0 1 1,-1 8-4,2 46-917,-5 58 917,-1-87-561,0-38-163,0 26 387,3-22-7654,-6-27 534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31 213 15623,'-5'-12'347,"-1"-4"212,1-1 1,0-1-1,2 0-559,2 15 95,0 0 0,0-1 0,1 1 0,0 0 0,0-1 0,0 1 0,0 0 0,0-1 0,1 1 0,-1-1 0,1 1 0,0 0 0,0 0 0,0 0 0,1-1 0,-1 1 0,1 0 0,1-2-95,2 0 97,-1 1 1,1 0-1,0 0 0,1 1 0,-1-1 1,1 1-1,-1 0 0,1 1 0,0-1 1,0 1-1,4-1-97,13-3 115,1 1-1,10 0-114,-33 5 0,36-5-10,1 1 0,0 2 0,0 2 0,0 1 0,0 2 0,0 2 0,-1 1 0,0 2 0,25 8 10,-52-12-30,0 0 1,0 1-1,0 0 0,0 0 1,-1 1-1,0 0 1,0 0-1,0 1 0,-1 1 1,0-1-1,-1 2 1,5 5 29,-7-8-11,-1 0 0,-1 1 0,1-1 0,-1 1 0,0 0 0,0 0 0,-1 0 0,0 0 0,0 0 0,-1 1 0,0-1 0,0 0 0,-1 1 1,1-1-1,-2 1 0,1-1 0,-1 1 0,0-1 0,-1 0 11,-2 9 26,-2 0-1,0 0 1,0-1 0,-1 0 0,-1-1 0,-1 1 0,0-1-1,-1-1 1,0 0 0,-1 0 0,-1 0-26,-15 14 68,-1-2-1,-1 0 1,-1-2 0,-11 5-68,-4 1 34,-2-1 1,0-3 0,-2-2-1,0-2 1,-2-2 0,-17 3-35,56-19-112,1-1 1,-1 0-1,1 0 0,-1-1 1,-3 0 111,13-1-113,0 0 1,0-1-1,0 1 0,0 0 1,0-1-1,0 1 1,1-1-1,-1 1 1,0-1-1,0 0 1,0 0-1,0 0 1,1 0-1,-2-1 113,2 1-163,0 0-1,0 0 1,0 0 0,1 0-1,-1-1 1,1 1 0,-1 0-1,1 0 1,-1-1 0,1 1 0,-1 0-1,1-1 1,0 1 0,0 0-1,0-1 1,0 1 0,0 0-1,0-1 1,0 1 0,0 0-1,0-1 1,1 1 0,-1 0-1,1-1 164,10-29-5749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33 222 14839,'-2'15'2376,"2"-12"-853,6-5-630,9-4-902,15-5-31,118-48-1661,-120 46 1383,0-1 1,-1-2-1,-1 0 0,2-4 318,-24 18 24,-1-1 0,1 0 0,-1-1-1,0 1 1,0 0 0,0-1 0,-1 1 0,1-1-1,0-3-23,-2 6 22,-1 0 0,1 0-1,-1 0 1,1 0 0,-1 0-1,0 0 1,0-1 0,1 1-1,-1 0 1,0 0 0,0 0-1,0 0 1,0 0 0,-1 0-1,1-1 1,0 1 0,0 0-1,-1 0 1,1 0 0,0 0-1,-1 0 1,1 0 0,-1 0-1,1 0 1,-1 0 0,0 0-1,1 0 1,-1 1 0,0-1-1,0 0 1,0 0 0,0 1-1,1-1 1,-1 0 0,0 1-1,0-1 1,0 1 0,0-1-1,-1 1-21,-3-2 100,0 0 0,0 0-1,0 1 1,0 0-1,0 0 1,0 1 0,-1-1-1,1 1 1,-5 0-100,-50 8 533,51-7-458,-10 2 47,0 2-1,0 0 0,1 0 1,0 2-1,0 0 1,0 2-1,1 0 1,-2 2-122,12-7 47,0 0 1,1 1 0,-1 0 0,1 0-1,1 0 1,-1 1 0,1-1 0,0 2-1,0-1 1,0 0 0,1 1 0,0 0-1,1 0 1,-1 0 0,1 0 0,1 1-1,-1-1 1,1 1 0,1 0 0,-1-1-1,1 4-47,1-5 9,0-1 0,0 1 0,1-1-1,0 1 1,0-1 0,0 1-1,0-1 1,1 0 0,0 0 0,0 1-1,1-1 1,-1-1 0,1 1-1,0 0 1,1-1 0,-1 1 0,1-1-1,-1 0 1,1 0 0,1 0-1,-1-1 1,0 0 0,1 0 0,0 0-1,4 3-8,2-1-41,-1-1-1,1 0 0,0 0 0,0-1 1,0 0-1,0-1 0,1-1 0,-1 1 1,1-2-1,-1 0 0,1 0 1,1-1 41,10-2-427,-1-1 1,0 0-1,0-2 1,0-1-1,2-2 427,-11 4-958,0-1-1,0-1 0,0 0 0,-1 0 1,3-4 958,15-16-6529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63 15463,'0'-1'16,"2"-4"131,0 1-1,0-1 0,-1 0 0,1 0 0,-1 1 0,0-5-146,-1 8 17,0 0 0,0 0-1,0 0 1,0 0-1,0 0 1,0 0 0,0 0-1,-1 0 1,1 0-1,0 1 1,-1-1 0,1 0-1,-1 0 1,1 0-1,-1 0 1,1 1 0,-1-1-1,1 0 1,-1 0-1,0 1 1,0-1 0,1 0-1,-1 1 1,0-1-1,0 1 1,1-1-1,-1 1 1,0-1 0,0 1-1,0 0 1,0-1-1,0 1 1,0 0 0,0 0-1,0 0 1,0 0-1,0 0-16,-4-1 59,-1 1 0,1 1 0,0-1 0,0 1 0,0-1 0,0 2 0,0-1 0,0 0 0,0 1 0,0 0 0,1 0 0,-1 1-1,0-1 1,1 1 0,0 0 0,0 0 0,-3 3-59,-5 4-9,0 2 0,0-1 0,1 2 0,-8 11 9,14-16-5,-1-1 0,2 1-1,-1 0 1,1 0-1,0 0 1,1 0 0,0 1-1,0 0 1,0 2 5,3-7-13,-1-1-1,1 1 1,0 0-1,0-1 1,0 1-1,0 0 1,0 0 0,1-1-1,0 1 1,0-1-1,0 1 1,0-1-1,0 1 1,1-1-1,-1 1 1,1-1 0,0 0-1,0 0 1,0 0-1,1 0 1,-1 0-1,1-1 1,0 1-1,1 0 14,10 7-185,1 0-1,1-1 0,0-1 1,0-1-1,1 0 0,0-1 0,0-1 1,13 2 185,22 8-211,-51-15 234,1 1 1,0 0-1,-1-1 1,1 1 0,0 0-1,-1 0 1,1 0 0,-1 0-1,1 0 1,-1 0 0,1 1-24,-2-2 24,1 0-1,-1 1 1,0-1 0,0 1 0,1-1 0,-1 1 0,0-1 0,0 0 0,0 1 0,1-1 0,-1 1 0,0-1 0,0 1 0,0-1 0,0 1 0,0-1 0,0 1 0,0-1 0,0 1 0,0-1 0,0 1 0,-1-1 0,1 1 0,0-1 0,0 1-24,-2 2 125,0 0 1,0 0 0,-1-1-1,1 1 1,-1-1 0,1 1-1,-1-1 1,0 0 0,-3 2-126,-32 21-168,-1-2 1,-1-1-1,-1-2 0,-1-2 1,0-2-1,-6-1 168,12-4-2761,13-9-2799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16263,'0'3'1713,"-3"-3"-1473,-1 3 16,-2 6 209,6 6 543,0 15-624,-4 9-384,4 9-16,4 3-464,-8 3-512,1-5-1089,3-13-1937,3-6-3522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99 16440,'-20'-45'112,"3"15"48,3 15-160,8 6-401,6 15-783,3 18-289,4 9-5394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316 120 16504,'-4'-9'120,"0"-1"1,0 1 0,0 0 0,-2 0-1,1 1 1,-1 0 0,0 0 0,-1 0-1,1 0 1,-5-2-121,8 8 31,0-1 0,0 1 0,0 0-1,-1 0 1,1 0 0,-1 0 0,0 0-1,1 1 1,-1 0 0,0-1 0,0 1-1,0 1 1,0-1 0,0 1 0,0-1-1,0 1 1,0 0 0,0 1 0,0-1 0,0 1-1,0-1 1,1 1 0,-1 0 0,0 1-1,0-1 1,0 1 0,0 0-31,-8 5-45,1-1-1,0 2 1,0-1 0,1 2 0,0-1-1,1 1 1,0 1 0,-7 9 45,10-12-84,1 0 0,0 0-1,0 0 1,1 1 0,0 0 0,0 0-1,1 0 1,0 0 0,1 0 0,0 1 0,0-1-1,0 1 1,1 7 84,0-13-61,1 0-1,0 0 1,1 0 0,-1 0-1,1 0 1,-1 0 0,1 0-1,0 0 1,0 0 0,0 0-1,0-1 1,0 1 0,1 0-1,-1-1 1,1 1 0,0-1-1,0 0 1,0 1 0,0-1-1,0 0 62,2 0-96,-1 0 1,0 0-1,1 0 0,0 0 0,-1-1 0,1 1 1,0-1-1,0 0 0,-1 0 0,1-1 0,0 1 1,0-1-1,3 0 96,8 0-184,0-2 1,0 0-1,-1 0 1,1-1 0,-1-1-1,0 0 1,8-5 183,6-2 89,-1-2 1,-1-1 0,1-2-90,41-30 3215,-68 46-3179,0-1 0,1 1 0,-1 0-1,0 0 1,0 0 0,0 0 0,0 0 0,1 0 0,-1 0-1,0 0 1,0 0 0,0 0 0,0 0 0,1 0 0,-1 0-1,0 0 1,0 0 0,0 0 0,0 0 0,0 0 0,1 0-1,-1 0 1,0 0 0,0 0 0,0 0 0,0 0 0,1 1 0,-1-1-1,0 0 1,0 0 0,0 0 0,0 0 0,0 0 0,0 0-1,0 0 1,1 1 0,-1-1 0,0 0 0,0 0 0,0 0-1,0 0 1,0 0 0,0 1 0,0-1 0,0 0-36,4 14 757,0 24-318,-3-31-271,2 57 201,-2-1 0,-7 49-369,-23 124-52,18-170-198,-12 37 250,18-83-531,-2 1 0,0-1 0,-1-1 0,-1 1 0,-1-2 0,-1 1 0,0-1 531,-6-1-3567,16-17 3055,0 0 0,1 1 1,-1-1-1,0 0 0,0 0 1,0 0-1,0 0 0,1 0 0,-1 0 1,0 0-1,0 0 0,0 0 0,0 0 1,1 0-1,-1 0 0,0-1 512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4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13510,'-1'1'280,"0"0"0,-1 1 0,1-1 0,0 1 0,0-1 0,0 1 0,0-1 0,1 1 0,-1 0 0,0 0 0,1-1 0,-1 1 0,1 0 0,-1 0 0,1 0 0,0 0 0,0-1 0,0 1 0,0 1-280,7 37 412,-4-25 115,31 115 34,-13-55-815,-2 8 254,-20-97 24,0 0 0,1-1 1,1 1-1,0 0 0,1-1 0,1 1 0,1-4-24,2-7-18,1-1 0,1 1-1,2 1 1,1-3 18,-5 15-1,1-1 1,0 1-1,1 0 1,0 0-1,1 1 1,0 1-1,10-10 1,-16 17 4,0 0-1,1 1 1,-1-1 0,1 1-1,0-1 1,-1 1-1,1 0 1,0 0 0,0 1-1,1-1 1,-1 1-1,0 0 1,0 0 0,1 0-1,-1 1 1,0 0-1,1 0 1,-1 0 0,0 0-1,1 0 1,-1 1-1,0 0 1,1 0-1,-1 0 1,0 0 0,0 1-1,3 1-3,2 2 18,-1 1-1,0-1 1,0 1-1,0 1 1,-1 0 0,0 0-1,0 0 1,0 1-1,-1 0 1,-1 0-1,1 1 1,-1-1-1,-1 1 1,1 0 0,-2 1-1,1-1 1,1 9-18,3 13-361,-1 1 0,-2 0 0,-1-1 1,0 33 360,-4-50-1450,1-1 1,-2 1 0,0-1-1,-1 5 1450,-5 2-7096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71 6275,'-39'3'6781,"25"-3"-6126,1 0 0,0 0 0,0-2 0,0 1 0,0-2 0,-1 0-655,66-6 217,416-6 393,-256 12-575,-183 3-40,-11 0 6,1-1 0,-1 0 0,1-1 0,-1-1 0,5-2-1,-23 5 8,0 0 0,0 0 0,0 0 0,0 0 0,0 0 0,0 0 0,0 0 0,-1 0 0,1 0 0,0 0 0,0 0 0,0 0 0,0 0 0,0 0 0,0 0 0,0 0 0,0 0 0,0 0 0,0 0 0,0 0 0,0 0 0,0 0-1,-1 0 1,1 0 0,0 0 0,0 0 0,0-1 0,0 1 0,0 0 0,0 0 0,0 0 0,0 0 0,0 0 0,0 0 0,0 0 0,0 0 0,0 0 0,0 0 0,0 0 0,0-1 0,0 1 0,0 0 0,0 0 0,0 0 0,0 0 0,0 0 0,0 0 0,0 0 0,0 0 0,0 0 0,0 0 0,0 0 0,0 0 0,0-1 0,0 1 0,1 0-1,-1 0 1,0 0 0,0 0 0,0 0 0,0 0 0,0 0 0,0 0 0,0 0 0,0 0 0,0 0 0,0 0 0,0 0-8,-12-5 203,-19-4-145,-15 4-26,0 3 0,1 1 0,-1 2 0,-40 6-32,-435 53 144,462-52-213,40-5-169,33-5 263,21-1 28,259-12 98,-73 6-217,-207 7 65,-9 2 139,-13 5 288,-20 11-470,0-1 0,-2-2-1,0-1 1,-2-1 44,-26 6-6050,-40 6 6050,65-16-4247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45 9652,'6'-7'667,"-4"4"-122,0 0 0,0 1 1,0-1-1,-1 0 0,1 0 0,-1 0 1,1 0-1,-1 0 0,0 0 1,0 0-1,0-2-545,-1 4 579,-7 1 3033,8 8-3593,0 0 1,0 0-1,0-1 0,1 1 1,1 0-1,1 3-19,4 14 89,13 54-26,23 96 25,-38-140-67,-1 1 0,-1 0 0,-2-1 0,-2 4-21,-4 19-10,-7 30 10,4-36-142,2 0 1,3 5 141,3-48-134,1-12 19,1-14-204,-4-14-343,-2-1 0,0 1 0,-7-20 662,-26-93-496,21 91 472,-97-382 1721,130 476-1625,5 37 215,-3 2-1,3 35-286,-15-63 41,-3 0 0,-2 0 0,-3 0 0,-3 23-41,4-51-309,2-20 134,4-16 205,4-17-33,0-1-1,-2 0 1,-2-1 0,0 0 0,-2 0-1,-2-1 1,0 1 0,-3-1-1,0 0 1,-2 1 0,-1-1 0,-2 1-1,-2-4 4,5 22 47,0 2 0,0 1 1,0 0 0,-1 0-1,0 0 1,-1 0-1,0 0 1,0 1 0,-1-1-1,-4-4-47,13 58-5,29 127 297,3 11-237,-32-152-185,-2 0 1,0 0-1,-2 1 1,-4 28 129,2-48-445,0-10-424,-2-16-1893,2 6 1350,-2-16-3673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3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34 806 9941,'-32'-3'4068,"31"3"-3641,3 1 53,16 6-152,0 0 0,1-2 0,0 0 0,0-2 0,0 0 0,0-1 0,0 0 0,4-2-328,35-1 315,1-3 1,3-3-316,196-32 121,40-21-121,9-2 20,172-31 104,23-5-130,2 22-21,-103 35-179,148-18-4,-342 25-146,4-10 356,199-58-686,-341 85 653,110-25 190,148-14-157,-290 53 259,-29 41 893,11 52-296,-5 0-1,0 39-855,-6-49 278,2 0-1,5-1 0,12 36-277,6-12 96,-4-14 11,-4 2-1,-3 4-106,22 224 542,-41-285-516,-2-22-12,0 1 0,0-1 0,1 0 0,1 0 0,2 8-14,-5-20 4,0 0-1,0 1 0,0-1 1,0 0-1,0 0 1,0 1-1,0-1 1,0 0-1,0 0 1,-1 1-1,1-1 1,0 0-1,0 0 1,0 1-1,0-1 1,-1 0-1,1 0 0,0 1 1,0-1-1,-1 0 1,1 0-1,0 0 1,0 0-1,-1 0 1,1 1-1,0-1 1,0 0-1,-1 0 1,1 0-1,0 0 1,-1 0-1,1 0 0,0 0 1,0 0-1,-1 0 1,1 0-1,0 0 1,-1 0-1,1 0 1,0 0-1,0 0 1,-1 0-1,1-1 1,0 1-1,0 0 1,-1 0-1,1 0-3,-22-3 232,16 2-192,-53 0-174,0 2 0,0 4 0,-29 6 134,46-6-30,-1706 252-45,1744-257 75,-333 51 9,-121 19 16,252-30-11,-39 19-14,22 8-10,78-21 14,-1-7-1,-33-1-3,128-29 4,-32 5 3,-68 2-7,88-12 24,1 3 0,0 3 0,-11 6-24,-30 14-68,64-17 71,0-2 1,-23 3-4,55-13-4,4-1 7,1 0 1,0 1-1,-1-1 1,1 0-1,0 1 0,0-1 1,-1 1-1,1 0 0,0 0 1,0 0-1,0 0 0,0 0 1,0 0-4,-2 2-4,1-1 0,-1 0 1,0 0-1,0 0 0,0 0 1,0-1-1,0 1 0,0-1 1,0 0-1,-1 0 0,1-1 0,-3 1 4,-31 8 71,16-9-113,21 0 103,13-30 313,-10 11-421,-2 1 0,0-1 0,-3-10 47,1-38-35,2-5 22,-3-1 1,-4 0 0,-2 1-1,-4 1 1,-6-13 12,9 50 19,-1 1 1,-2-1-1,-4-2-19,4 5 0,0-1 0,2 0 1,-4-17-1,-7-65-37,7 34-12,-11-29 49,9 41 11,3-3-11,1 11-51,6 25 42,1 16 2,2 0 0,0-1 0,1 0 0,1 1 0,1-1 0,1 0 0,2-12 7,3 14-34,-4 17-147,0 0 0,-1 0-1,1 0 1,-1-1-1,0 1 1,1 0 0,-1 0-1,0-1 1,0 1 0,1 0-1,-1 0 1,0-1 0,0 1-1,-1 0 1,1 0 0,0-1-1,0 1 1,0 0 0,-1 0-1,1 0 1,-1-1 0,0 1 181,-7-29-7054,-1 9-456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9 129 1745,'0'-4'1676,"1"0"0,-1-1-1,1 1 1,-1 0 0,1-1 0,2-2-1676,-2 3 693,1 0-1,-1 1 0,1 0 1,0-1-1,0 1 1,0 0-1,1 0-692,1-1 278,0-1 0,0 2 0,0-1 0,1 0 0,0 1 0,0 0 0,0 0 0,0 0 0,5-1-278,10-3-73,0 1-1,1 1 1,0 1-1,0 1 1,6 0 73,3 0 95,0 2-1,1 1 1,-1 1-1,4 3-94,120 20 149,9 0-94,-158-23-69,0-1 0,0 1 1,0 0-1,0 0 0,0 0 1,0 1-1,0 0 0,0 0 1,3 2 13,-6-2-3,0-1 0,0 1 0,0-1 0,-1 1 0,1 0 0,0 0-1,-1-1 1,0 1 0,1 0 0,-1 1 0,0-1 0,0 0 0,0 0 0,0 0 0,-1 1 0,1-1 0,0 0 0,-1 1 0,0-1 0,0 1 0,1 1 3,-1 36 191,-2 0 0,-6 37-191,-1 25 95,8-80-54,1-8-23,-1 0 0,0 0 0,-1 0 1,-3 9-19,4-18 8,-1 0 1,0-1 0,0 1-1,0 0 1,-1-1 0,1 1-1,-1-1 1,0 0 0,0 0-1,-1 0 1,1-1 0,-1 1-1,0-1 1,-4 3-9,-7 4 50,0 0-1,-1-1 1,-1-1-1,0-1 1,-8 3-50,-30 8 454,-7-1-454,13-4 333,-29 12-333,-8 14 96,-16 6-7,87-40-64,-1 0 0,1-1 0,-1 0 0,1-2 0,-13 2-25,26-4-29,0 0 0,0 0 0,0 0 0,0 0 0,0 0 0,0 0 0,0 0-1,0-1 1,0 1 0,0-1 0,1 0 0,-1 1 0,0-1 0,0 0 0,0 0 0,1 0 0,-1 0 0,0-1 29,1 1-79,0 0-1,0-1 1,1 1 0,-1 0-1,0-1 1,1 1 0,-1-1-1,1 1 1,-1-1 0,1 1-1,0-1 1,0 1 0,-1-1-1,1 0 1,0 1-1,1-1 1,-1 1 0,0-1-1,0 1 1,1-1 0,-1 1-1,0-1 1,1 1 79,7-20-2244,7 0-1752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10 236 14247,'-9'8'1089,"8"-8"667,19-5-621,63-10-1096,162-30 61,-241 44-93,0 1 0,1 0-1,-1 0 1,0-1 0,0 1 0,-1-1 0,1 0 0,0 1 0,0-1 0,0 0 0,0 0 0,-1 0 0,1-1-1,0 1 1,-1 0 0,1 0 0,-1-1 0,1 1 0,-1-1 0,0 0 0,0 1 0,0-1 0,0 0 0,0 0-1,0 1 1,0-1 0,0 0 0,-1 0 0,1 0 0,-1 0 0,1 0 0,-1 0 0,0 0 0,0 0 0,0 0 0,0 0-1,0 0 1,0 0 0,-1-2-7,-5-94 16,6 97-20,0 1 0,0-1 0,0 1 0,1-1 0,-1 0-1,0 1 1,0-1 0,0 1 0,0-1 0,0 1 0,-1-1 0,1 1 0,0-1-1,0 1 1,0-1 0,0 1 0,-1-1 0,1 1 0,0-1 0,0 1-1,-1-1 1,1 1 0,0-1 0,-1 1 0,1 0 0,0-1 0,-1 1 0,1-1-1,-1 1 1,1 0 0,-1 0 0,1-1 0,-1 1 0,1 0 0,-1 0 0,1-1-1,-1 1 1,1 0 0,-1 0 0,1 0 0,-1 0 0,1 0 0,-1 0-1,1 0 1,-1 0 4,-7-2 18,1 1 53,-1 0-1,0 0 0,1 1 1,-1 0-1,0 0 1,1 1-1,-1 0 1,1 0-1,-1 1 1,1 0-1,-6 2-70,2 0 85,-1 1 0,1 0-1,0 0 1,0 2 0,0-1-1,-9 9-84,13-9 47,1 0 0,0 1 0,0 0 0,1 0-1,0 0 1,0 1 0,1 0 0,0 0-1,0 0 1,-1 6-47,0 1 108,0-1 0,1 1 1,1 1-1,0-1 0,0 12-108,3-23 5,0 0-1,-1 0 1,2 0 0,-1 0-1,0 0 1,1 0 0,0 0-1,0 0 1,0 0 0,0 0-1,0 0 1,1-1 0,0 1-5,-1-2-7,1 0 0,-1 0 1,1-1-1,0 1 0,0 0 1,0-1-1,0 1 0,0-1 0,0 0 1,0 0-1,0 0 0,1 0 1,-1 0-1,0 0 0,0 0 0,1-1 1,-1 1-1,1-1 0,-1 0 1,1 0-1,1 0 7,36 0-1187,0-3 1,0-1 0,0-2 0,10-3 1186,-19 3-1810,17-1-3270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4594,'-21'6'4997,"-10"0"-2061,-14 3-747,24-4-1619,15-4-478,1 0-1,0 0 0,0 1 1,0-1-1,0 1 0,0 0 1,1 1-1,-1-1 0,0 1 0,-1 2-91,-5 3 178,2 1 0,-1 0-1,1 1 1,1 0 0,-1 1 0,2-1-1,0 1 1,0 1 0,1 0-1,-4 8-177,6-10 93,1-4-91,1-1 0,-1 1 0,1 0 0,1 0 0,-1 0-1,0 6-1,2-10 5,0 0-1,0 0 0,0 0 0,0-1 1,1 1-1,-1 0 0,1 0 0,-1 0 1,1-1-1,0 1 0,-1 0 1,1-1-1,0 1 0,0 0 0,0-1 1,0 1-1,1-1 0,-1 0 0,0 1 1,0-1-1,1 0 0,-1 0 0,1 0 1,0 0-1,0 1-4,12 5 58,0-1 1,0 0-1,0 0 0,1-2 1,0 0-1,15 2-58,-7 0 10,1 0 1,5 3-11,-25-8 10,0 1 0,1 0 0,-1 0 0,0 1 0,0-1 0,0 1 0,-1 0 0,1 0 0,0 0-1,-1 0 1,0 1 0,0 0 0,0-1 0,0 1 0,-1 0 0,1 0 0,-1 0 0,0 1 0,-1-1 0,1 1 0,-1-1 0,1 1 0,-1-1 0,0 1 0,-1-1 0,1 1 0,-1 0 0,0 0 0,0-1 0,-1 1 0,0 0 0,1-1 0,-1 1 0,-1-1 0,1 1 0,-1-1 0,1 1 0,-1-1 0,-1 0-1,1 0 1,-1 0 0,1 0 0,-1 0 0,0-1 0,0 1 0,-1-1 0,1 0 0,-1 0 0,0 0 0,1 0 0,-1 0 0,0-1 0,-3 1-10,-8 2-32,1-1 0,0 0 0,-1-1 0,0-1 0,0 0 0,0-1 0,0-1 0,0 0 0,0-1 0,1-1 0,-1 0 0,0-1 0,0-1 0,-3-1 32,17 4-258,0 1 171,1 0-1,-1 0 0,1 0 1,-1 0-1,0 0 1,1 0-1,-1 0 1,1 0-1,0 0 1,-1-1-1,1 1 0,-1 0 1,1 0-1,-1-1 1,1 1-1,-1 0 1,1-1-1,0 1 1,-1 0-1,1-1 0,0 1 1,-1-1-1,1 1 1,0 0-1,-1-1 1,1 1-1,0-1 1,0 1-1,0-1 0,-1 1 1,1-1 87,6-7-4765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0:5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 6819,'0'0'165,"-1"0"-1,1 0 1,-1 1-1,0-1 1,1 0-1,-1 0 1,0 0-1,1 0 1,-1 0-1,1 0 1,-1 0-1,0 0 1,1-1 0,-1 1-1,0 0 1,1 0-1,-1 0 1,1-1-1,-1 1 1,1 0-1,-1-1 1,0 1-1,1 0 1,-1-1-1,1 1 1,0-1-1,-1 1 1,1-1-1,-1 1 1,1-1 0,0 1-1,-1-1 1,1 1-1,0-1 1,-1 0-1,1 1 1,0-1-1,0 1 1,0-1-1,0 0 1,0 1-165,0-3 525,1 0 1,0 1-1,0-1 1,0 0-1,0 1 1,0-1-1,0 1 1,2-2-527,-1 0 351,-1 3 298,-4 17-85,6 2-252,2 0 0,5 16-311,-4-15 139,-1 1-1,2 9-138,-5-15 0,-1 0 0,0 0 1,-1 1-1,-1-1 0,0 0 0,-1 1 0,-1-1 1,0 1-1,-8 23-1907,-1-1 0,-6 9 1907,16-39-443,-9 21-3204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75 6627,'-4'-6'991,"0"-3"333,-1 1 1,0 0-1,0 0 0,-1 1 0,-4-5-1324,9 10 112,-1 1-1,0-1 0,1 1 0,-1 0 0,0 0 1,0-1-1,0 1 0,0 0 0,0 0 0,0 1 1,0-1-1,0 0 0,0 1 0,0-1 0,0 1 1,-1 0-1,1-1 0,0 1 0,0 0 0,0 1 1,0-1-1,-1 0 0,1 0 0,0 1 0,0 0 1,-1 0-112,-17 6 193,2 2 0,-1 0 0,1 1 1,1 1-1,0 1 0,0 0 0,1 1 1,1 1-1,-7 8-193,20-20-5,0 0 0,1 1 0,-1-1 0,0 0 0,1 1 0,-1-1 0,1 1 0,0 0 0,0-1-1,0 1 1,0 0 0,0 0 0,1 0 0,-1 0 0,1-1 0,0 1 0,0 0 0,0 0 0,0 0 0,1 1 5,-1-1 0,1-1-1,0 0 1,0 1 0,0-1 0,1 1-1,-1-1 1,0 0 0,1 0 0,0 0-1,-1 0 1,1 0 0,0 0 0,0-1-1,0 1 1,0 0 0,0-1 0,1 0-1,-1 1 1,0-1 0,1 0 0,-1 0-1,3 0 1,8 3-123,0-1 0,1 0 0,0-1 0,-1-1 0,1 0 0,0-1-1,0-1 1,-1 0 0,1-1 0,0 0 0,-1-1 0,0 0 0,7-3 123,4-2-31,-1-1 1,0-1 0,0-1 0,-1-1-1,-1-1 1,20-16 30,-37 27 131,-1-1-1,0 1 1,0-1-1,0 1 1,0-1 0,-1 0-1,1 0 1,-1-1-1,1 1 1,-1 0 0,0-1-1,-1 1 1,1-1-1,-1 0 1,1 1 0,-1-1-1,0 0 1,0 0-1,-1 0 1,1-3-131,-3 29 281,0 0 0,-1-1 1,-3 5-282,2-2 111,-38 208 425,-2 139-536,17-113-1064,27-239 313,1-11-1004,2-9-3743,6-12-3541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10533,'1'-7'5931,"-1"11"-2761,3 2-3798,6 9 712,0 0 1,-2 0-1,1 0 0,-2 1 1,0 0-1,-1 0 0,-1 1 0,0-1 1,-1 1-1,-1 0 0,0 0 1,-2 0-1,0 0 0,0 0 1,-2 1-85,2-17 0,-4 28 118,4-23-40,4-19-37,-1 1-38,11-47-21,2-1 0,4 2 0,14-31 18,-25 71-34,0 1-1,2 0 0,9-14 35,-15 25-15,0 0 0,0 0 0,0 1 0,1 0 0,0 0 0,0 0 0,0 0 0,1 1 0,-1 0 0,1 1 0,4-2 15,-8 4-4,0 0 0,-1 0 1,1 0-1,0 1 0,0-1 1,0 1-1,0 0 0,0 0 0,0 0 1,0 0-1,0 0 0,0 1 1,0-1-1,0 1 0,0 0 0,0 0 1,1 1 3,1 0 9,-1 1 0,1 0 0,-1 0 0,1 0 1,-1 0-1,0 1 0,-1 0 0,1 0 0,2 2-9,6 11 43,-1 1 0,0 0 0,-2 1 0,6 13-43,-11-24-7,16 37 50,73 171-142,-92-214 50,5 14-368,0 0 1,2 15 416,-7-26-480,0 0 1,-1 0-1,0 0 1,1 0 0,-2 0-1,1 0 1,0 0-1,-1 0 1,0-1 0,0 1-1,-1 0 1,1 0 479,-9 14-6238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40 12646,'-37'-17'1432,"-4"-2"381,38 18-1750,1 0 1,-1 1-1,0-1 0,0 1 0,0 0 0,1-1 0,-1 2 1,0-1-1,0 0 0,0 0 0,0 1 0,1 0 1,-1-1-1,-2 2-63,-69 31 448,-51 33-448,16-8 285,85-46-188,-6 3 50,0 0 0,2 2 1,0 1-1,-8 7-147,34-23 2,0-1 0,1 1 0,-1 0 0,0-1-1,1 1 1,-1 0 0,1 0 0,0 0 0,-1 0 0,1 0 0,0 1 0,0-1-1,0 2-1,1-3 4,0 0 0,0 0-1,0 0 1,0 0 0,0 0-1,0 0 1,0 0 0,0 0-1,1 0 1,-1 0 0,0 0-1,1 0 1,-1 0 0,0-1-1,1 1 1,-1 0 0,1 0-1,0 0 1,-1 0 0,1-1-1,0 1 1,-1 0 0,1-1-1,0 1 1,0-1-1,0 1 1,-1 0 0,1-1-1,0 0 1,0 1 0,0-1-1,1 1-3,9 2 86,1 1 0,-1-2-1,1 1 1,0-2 0,-1 1-1,1-2 1,0 0 0,2 0-86,6 0 37,100 0 78,-56-2-163,0 3 0,44 7 48,-101-7-11,1 1 0,-1-1 0,1 1-1,-1 0 1,0 1 0,0 0 0,0 0 0,0 1 0,0 0-1,-1 0 1,1 0 0,-1 1 11,-3-3 1,-1 1 0,0-1 0,0 0 0,0 1 0,0-1 0,-1 1 0,1 0 0,-1 0 0,1-1 0,-1 1 0,0 0 1,0 0-1,0 0 0,-1 1 0,1-1 0,-1 0 0,1 0 0,-1 0 0,0 0 0,0 0 0,-1 1 0,1-1 0,-1 0 0,1 0 0,-1 0 0,0 0 0,0 0 0,0 0 0,-2 2-1,-3 6 18,0 1-1,-1-1 1,-1 0 0,0 0-1,0-1 1,-1 0-1,0 0 1,-1-1 0,0-1-1,0 1 1,-1-2 0,0 1-1,-10 4-17,-12 4 52,0 0 0,0-2 0,-2-2 1,-17 4-53,0-1-20,-1-2 0,0-2 0,-1-3 0,-31 0 20,84-8 3,-7 1-107,1-1 1,-1-1-1,1 1 1,-1-1-1,1-1 104,6 2-41,0 0-1,0 0 0,-1 0 1,1-1-1,0 1 0,0 0 1,0-1-1,0 1 1,0-1-1,0 1 0,0-1 1,0 0-1,0 1 1,1-1-1,-1 0 0,0 0 1,0 1-1,0-1 0,1 0 1,-1 0-1,0 0 1,1 0-1,-1 0 0,1 0 1,-1 0-1,1 0 0,0 0 1,-1 0-1,1 0 1,0 0-1,0 0 0,0-1 1,0 1-1,0 0 1,0 0-1,0 0 0,0 0 42,1-4-383,1 1 0,0-1-1,0 1 1,1 0 0,-1 0 0,1 0-1,0 0 1,0 0 0,0 0-1,0 1 1,0-1 0,1 1 0,0 0-1,0 0 1,0 1 0,0-1-1,0 1 1,1 0 383,34-18-6632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11061,'11'-62'1728,"-9"19"2411,0 36-3050,3 16-300,2 19 361,8 67-438,-5 1-1,-3 50-711,4 51-95,-8-178-850,0 0 0,1 0-1,2 3 946,-6-22-36,1 0 0,-1 0 0,0 0 0,0 0 0,0 0 0,0 0 0,0 0 0,0 0 0,0 0 0,0 0 0,0 0 0,0 0 0,0 0 0,0 0 0,0 1 0,0-1 0,0 0 0,0 0 0,0 0 0,0 0 0,0 0 0,0 0 0,0 0 0,0 0 0,0 0 0,0 0 0,0 0 0,0 0 0,0 1 0,0-1 0,0 0 0,0 0 0,0 0 0,0 0 0,0 0 0,0 0 0,0 0 0,0 0 0,0 0 0,0 0 0,0 0 0,-1 0 0,1 0 0,0 0 0,0 0 0,0 0 0,0 0 0,0 1 0,0-1 0,0 0 0,0 0-1,0 0 1,0 0 0,0 0 0,0 0 0,0 0 0,-1 0 0,1 0 0,0 0 0,0 0 0,0 0 0,0 0 0,0 0 0,0 0 0,0 0 0,0 0 0,0 0 36,-5-4-2447,-5-6-3698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28 118 14535,'-21'0'1760,"15"6"-1647,19-3-97,14-3 80,20 0 416,20-6-16,16-3-96,11-9-320,3 0-80,-7-3-368,-10 6-208,-20 0-193,-20 3-255,-16 5-449,-18 1-1184,-12 9-48,-8 0-737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29 10677,'-77'-18'5930,"53"14"-5031,-1 0 0,-6 2-899,16 1 44,1 1 0,-1 1 0,1 0 0,0 1 0,0 0 1,-1 2-1,2-1 0,-1 2 0,0-1 0,1 2-44,9-4-22,0 0-1,0 0 1,0 1 0,1-1-1,-1 1 1,1 0-1,-1 0 1,1 1 0,0-1-1,0 0 1,1 1 0,-1 0-1,1 0 1,0-1 0,0 1-1,0 1 1,0-1 0,1 0-1,-1 0 1,1 1 0,0-1-1,1 1 1,-1-1-1,1 0 1,0 1 0,0-1-1,0 1 1,1-1 0,-1 1-1,1-1 1,1 5 22,0-4-43,-1 0 1,1 0-1,0 1 1,0-1-1,0 0 0,1-1 1,0 1-1,0 0 1,0-1-1,0 0 0,1 0 1,0 0-1,0 0 0,0 0 1,0-1-1,1 1 1,-1-1-1,1-1 0,0 1 1,-1 0-1,1-1 1,1 0-1,-1 0 0,0-1 1,0 0-1,1 1 43,1-2 4,0 1 0,1-1 0,-1 0-1,0 0 1,0-1 0,1 0 0,-1 0 0,0-1-1,0 1 1,0-2 0,0 1 0,0-1 0,-1 0 0,5-3-4,-7 3 31,1 0 0,-1 0 0,0-1 0,0 0 0,0 0 0,0 0 0,-1 0 0,1 0 0,-1-1 0,0 1 0,0-1 0,-1 0 0,1 0 0,-1 0 0,0 0 0,-1-1 0,1 1 0,-1 0 0,0-4-31,2-11 210,-2 0 0,0 0 0,-2-3-210,9 69 651,2 32-651,-7-44-393,1-1 0,2 1 0,1-1 0,2 0 393,-8-30-411,0 0 0,0 0 0,0 0 0,1 0 0,-1 0 0,1 0 0,-1 0 0,1-1 0,0 1 0,0-1 0,0 1 0,0-1 0,2 2 411,13 3-5107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9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1137 11669,'12'-60'2956,"-12"59"-2814,1-1-1,0 1 0,-1 0 1,1-1-1,0 1 0,0 0 1,0 0-1,0-1 1,0 1-1,1 0 0,-1 0 1,0 0-1,0 1 0,1-1 1,-1 0-1,0 0 0,1 1 1,-1-1-142,30-8 592,-28 8-514,219-48 1542,35-9-823,-19 0-665,3 11 0,1 10-1,191-2-131,-235 32 33,62-3 57,183-32-90,38-47 42,5-1-146,-73 34 88,-12 3-50,-215 22 52,99-19 17,-160 24 3,-95 19-12,68-13 3,367-77 15,434-84-333,-898 182 312,0-1 0,0 1 1,1-1-1,-1 1 0,0-1 1,0 1-1,0-1 0,0 1 0,0 0 1,0 0-1,0-1 0,0 1 0,0 0 1,0 0-1,-1 0 0,1 0 0,0 1 9,7 6 10,6 4 18,0 0 0,-2 1 0,1 0 0,-2 1 0,0 1-1,-1 0 1,0 0 0,-1 1 0,-1 0 0,0 1 0,3 10-28,8 31 38,-2 2 1,7 48-39,-9-37 43,8 27-13,5-1 1,3-1-1,32 61-30,-1-23 61,2 3 22,-2 11-83,45 188 197,-30-86 270,-23-69 217,-3 30-684,32 111 389,-39-170-231,39 119-28,-32-124 129,-6 2-1,22 135-258,-59-236 113,-3-12-23,10 32-90,-13-61 6,-1-7-3,-1 1-1,0 0 1,0-1 0,0 1 0,1-1-1,-1 1 1,0 0 0,0-1 0,0 1-1,0 0 1,0-1 0,0 1 0,0-1-1,0 1 1,0 0 0,0-1 0,-1 1-1,1 0 1,0-1 0,0 1 0,-1-1-1,1 1 1,0-1 0,0 1 0,-1-1-1,1 1 1,-1 0-3,0 2 2,0 0 0,0 0 0,0 0 0,1 0 0,-1 0 0,1 0 0,-1 0 1,1 1-1,0-1 0,1 0 0,-1 2-2,0-1 2,1 0 1,-1 1-1,-1-1 1,1 0-1,0 0 1,-2 4-3,0 0 2,1-5 3,0 0 0,0 0 0,0 1 0,0-1 0,-1 0 0,1 0 0,-1 0 0,0 0 0,1 0 0,-1-1 0,-1 1 0,1-1 0,0 1 0,-1-1 0,1 0 0,-3 2-5,-16 10 9,-1-1 0,-1-1 0,0 0 0,0-2 0,-1-1 0,-18 4-9,-37 7-18,-37 3 18,51-11-44,-447 84-567,-287 43 262,298-50-482,67-10 568,89-29 277,-73 12 354,238-28-184,-52 22-184,-147 57-144,-169 45-270,521-152 410,-340 78 56,240-61 9,-119 5-61,-109 13-219,102-10 132,102-15 217,1 6 1,-104 30-131,125-17 125,107-30-106,7-3-30,0 1 1,0 1-1,0 1 0,-3 1 11,6-1 15,0-2-1,0 0 1,-1 0-1,-5 0-14,-34 7 385,52-8-290,3-7 424,0-11-448,0-10-83,-11-79 31,3 34-25,-8-38 6,6 76 16,-1 0 1,-1 1 0,-2 1-1,-1-1 1,-3 0-17,-12-21 105,-1 2 0,-19-23-105,-7-7 27,5-3-1,3-2 0,3-2 0,5-1 1,4-2-1,-8-41-26,21 46 6,11 41 8,-2 1 1,-1 0-1,-3 0 0,-1 2 0,-6-8-14,-6-4 22,-7-20-22,26 51-4,2 0 0,1 0-1,0 0 1,-2-23 4,1-30-59,2-22 59,1 17 35,-3-2-35,-5 0 7,4 32-24,2-2 1,2-9 16,-21-343-16,14 238-128,7-89 144,3 232-10,0 1 0,-2 1 0,0-1 1,-4-9 9,-5-25-23,0-23 48,5 30-69,-1 1 0,-3-1 1,-9-21 43,11 28 16,10 23-11,2 4-56,-4-16 53,3 25 6,-2 0-1,1 1 1,-1-1 0,0 0-1,-1-3-7,3-14-33,1 4 34,4 14-19,1 0-1,0 1 0,0-1 1,0 2-1,0-1 0,5-1 19,47-26 24,2 2-1,1 3 0,1 3 1,15-1-24,268-65-2376,-268 72 870,64-17-3480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 9845,'-1'0'286,"1"-1"1,0 0 0,-1 1 0,1-1 0,-1 1-1,1-1 1,-1 1 0,1-1 0,-1 1 0,1-1-1,-1 1 1,1-1 0,-1 1 0,0 0 0,1-1-1,-1 1 1,0 0 0,0-1-287,-2 10 1232,7 23-558,-4-32-635,33 147 1966,-17-87-1812,-4 0-1,-1 1 0,-1 33-192,-9-43-88,-2-1 0,-2 1 0,-6 27 88,-11 19-3794,14-77-613,2-12-2692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8 112 15511,'-7'-3'400,"10"-3"-384,11-9 0,6-3 0,16-1 176,18 1-192,16 0-336,7 9-2049,-4 3-3169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12646,'7'2'306,"0"0"0,0 0 1,0-1-1,1 0 0,-1 0 1,0-1-1,1 0 0,-1 0 1,0 0-1,1-1 0,4-2-306,67-14-57,-2-4 1,0-4-1,73-33 57,-141 54 3,-6 3-20,1-1 1,0 1 0,-1 0 0,1-1 0,-1 0-1,0 0 1,0 0 0,0 0 0,0-1-1,0 1 1,0-1 0,0 0 0,-1 0-1,1-1 17,-2 3 2,-1 0 0,0 1-1,0-1 1,1 0-1,-1 0 1,0 0-1,0 0 1,0 1-1,0-1 1,0 0 0,-1 0-1,1 0 1,0 0-1,0 0 1,0 1-1,-1-1 1,1 0-1,0 0 1,-1 1 0,1-1-1,-1 0 1,1 0-1,-1 1 1,1-1-1,-1 1 1,0-1-1,1 0 1,-1 1-1,0-1 1,1 1 0,-1-1-1,0 1 1,0 0-1,1-1 1,-1 1-1,0 0 1,0-1-1,0 1-1,-35-12 228,34 11-210,-22-4 173,1 2 1,-1 0-1,0 2 1,0 0-1,0 2 0,0 0 1,1 2-1,-1 0 1,1 2-1,0 1 1,0 0-1,0 2 1,-18 9-192,32-12 52,0 0 0,1 0 0,0 1 0,0 0 1,1 0-1,-1 1 0,1 0 0,1 1 0,-1-1 0,2 1 1,-1 0-1,1 1 0,0-1 0,0 1 0,1 0 0,0 0 1,1 1-1,0-1 0,0 4-52,2-6 11,-1 0 0,2 0 0,-1 0 0,1 0 1,0 0-1,0 0 0,1 0 0,0 0 0,0 0 0,1-1 0,0 1 0,0 0 0,0-1 1,1 1-1,0-1 0,0 0 0,1 1 0,0-2 0,0 1 0,0 0 0,1-1 0,0 0 1,0 0-1,0 0 0,0-1 0,1 0 0,4 3-11,8 3 14,1 0 1,0-1-1,1-1 1,-1-1-1,2 0 1,-1-2-1,1 0 1,17 1-15,25 0-148,1-1 1,20-4 147,101-8-4989,43-12 4989,-215 17-438,19-1-560,-30 3 764,-1 0 1,0-1-1,1 1 1,-1 0-1,0-1 1,0 1-1,1-1 1,-1 1-1,0-1 0,0 0 1,0 1-1,0-1 1,1 0-1,-1 0 1,0 0-1,0-1 234,-1 2-141,0 0-1,0-1 0,0 1 0,0 0 0,0-1 1,0 1-1,0-1 0,0 1 0,0 0 0,0-1 1,0 1-1,0 0 0,-1-1 0,1 1 1,0 0-1,0-1 0,0 1 0,-1 0 0,1-1 1,0 1-1,0 0 0,-1 0 0,1-1 1,0 1-1,-1 0 0,1 0 0,0 0 0,-1-1 142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 7571,'10'-6'1883,"-6"3"384,-11 6 1264,1 1-3359,0 0-1,0 0 1,0 1-1,1 0 1,-1 0-1,1 0 1,1 1-1,-1 0 0,1 0 1,-1 0-172,-6 9 131,-101 140-153,6 5-1,-41 91 23,138-235-273,4-8-230,0 1 0,1-1 0,0 1-1,1-1 1,-1 1 0,0 6 503,4-14-174,-1 0 0,1 0 0,0 0-1,0 0 1,0 1 0,0-1 0,0 0 0,0 0 0,0 0-1,0 0 1,1 0 0,-1 0 0,0 0 0,1 0 0,-1 0 0,1 0-1,-1 0 1,1 1 174,0-2-402,-1 1 0,1-1-1,0 1 1,0-1 0,0 1 0,0-1-1,0 1 1,0-1 0,0 0-1,-1 1 1,1-1 0,0 0 0,0 0-1,1 1 403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12662,'0'-6'188,"1"-4"1174,15 18-148,-2 2-947,0 2 0,-1-1 0,0 2 0,-1 0 0,0 0 0,-1 1 0,2 4-267,20 31 689,11 26-689,-25-41-75,-1 1-1,-2 1 1,-2 0 0,-1 1-1,-1 0 1,-3 1 0,-1 1-1,3 37 76,-10-65-390,-1-1 0,0 1-1,-1 0 1,-2 9 390,3-17-263,0 0 0,-1 0 0,0 0 1,0 0-1,0 0 0,0-1 0,0 1 0,-1 0 1,1-1-1,-1 1 0,1-1 0,-1 0 0,0 1 0,0-1 1,0 0-1,0 0 0,-1 0 0,1 0 0,-1 0 263,-20 4-3191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73 14519,'-24'-9'656,"11"6"-512,13 3-144,10 0 288,17 3 545,16-3-97,24 3-592,26-6-32,24-3-112,17-6-224,0-3-641,-7 0-1296,-27 0-2321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 13350,'-1'-2'433,"1"-1"0,-1 1 0,1-1 0,-1 1 0,0 0 0,0-1 0,0 1 0,0 0 0,0-1-433,1 3 71,0-1 0,-1 1 0,1-1 0,0 1-1,0-1 1,0 1 0,-1-1 0,1 1 0,0-1 0,-1 1 0,1 0-1,0-1 1,-1 1 0,1 0 0,0-1 0,-1 1 0,1 0 0,-1 0 0,1-1-1,-1 1 1,1 0 0,-1 0 0,1 0 0,0-1 0,-1 1 0,1 0-1,-1 0 1,1 0 0,-1 0 0,1 0 0,-1 0 0,1 0 0,-1 0-1,1 0 1,-1 0 0,1 0 0,-1 1 0,1-1 0,-1 0 0,1 0 0,-1 0-1,1 1 1,-1-1 0,1 0 0,-1 0-71,4 17-21,6 144 288,-4-52-393,-1-40-340,3 37-1619,-5-37-4659,-2-58 3086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84 166 14439,'-4'-18'534,"-3"-38"362,6 53-861,1 0-1,0 0 0,1 1 1,-1-1-1,0 0 0,1 0 1,-1 0-1,1 0 0,0 1 0,0-1 1,0 0-1,1 0 0,-1 1 1,0-1-1,1 1 0,1-2-34,1 0 66,0 1-1,1 0 1,-1-1-1,1 2 1,-1-1-1,1 0 1,0 1-1,0 0 1,0 0-1,0 1 1,3-1-66,11-2 158,0 0 1,13 1-159,-11 2 15,0 0-1,-1 2 1,1 0-1,-1 2 1,1 0-1,-1 1 1,0 1-1,16 6-14,-24-6-18,0-1-1,0 2 0,0-1 1,-1 2-1,0 0 1,0 0-1,0 1 0,-1 0 1,0 0-1,-1 1 1,0 1-1,0 0 1,-1 0-1,4 7 19,-9-12-4,-1 0-1,1-1 1,-1 1 0,0 0 0,0 1-1,-1-1 1,1 0 0,-1 0 0,0 1-1,-1-1 1,1 1 0,-1-1-1,0 0 1,-1 1 0,0 4 4,-1-3 13,0 0 0,0 0 1,0-1-1,-1 1 0,0-1 0,-1 0 1,1 0-1,-1 0 0,0 0 0,-1-1 1,-1 2-14,-8 8 118,-2-2 0,1 1 0,-2-2 1,0 0-1,0-1 0,-1-1 1,-18 8-119,-30 9 52,-1-3 0,-1-3 0,-7-1-52,-40 12-5023,103-29 1048</inkml:trace>
  <inkml:trace contextRef="#ctx0" brushRef="#br0" timeOffset="1">522 112 15863,'-4'-15'1057,"4"0"-465,-3 0 545,-4 6-721,7 6-208,4 6-176,-1 12 112,4 12 128,3 12-160,3 12-64,-6 9-32,-1 4 32,-6-4-48,-3-6-288,-4-6-512,4-3-817,-4-9-1024,4-12-2370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12582,'0'-2'243,"0"0"0,1 0-1,-1 0 1,1 1 0,-1-1 0,1 0 0,-1 0 0,1 1 0,0-1 0,0 0 0,0 1 0,0-1 0,0 0-1,0 1 1,1 0 0,-1-1 0,0 1 0,1 0 0,-1-1-243,1 2 1,0-1 0,0 1 0,0-1-1,0 1 1,0 0 0,0 0 0,0 0 0,-1 0 0,1 0 0,0 0-1,0 0 1,0 1 0,0-1 0,0 1 0,0-1 0,-1 1 0,1 0-1,0 0 1,0 0-1,20 9 64,-1 1-1,0 2 1,-1 0-1,-1 1 1,0 0-1,-1 2 1,6 7-64,4 6-92,-1 1 1,-2 1 0,21 34 91,-38-55-39,-2 1 0,0 1 0,0-1 0,-1 1 0,0 0 0,-1 0 0,2 11 39,-5-18 27,0 0 0,0 1 0,-1-1 0,0 0 0,0 0-1,0 0 1,-1 1 0,0-1 0,0 0 0,0 0 0,0 0-1,-1 0 1,0 0 0,0 0 0,0 0 0,-1-1 0,1 1-1,-1-1 1,0 0 0,-2 2-27,-4 4 13,-1-1-1,0-1 1,-1 1-1,1-2 1,-2 1-1,1-2 1,-1 1-1,0-2 1,-2 2-13,-28 9-1310,0-2-1,-7 0 1311,-49 10-4543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1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8596,'0'0'286,"1"0"1,-1 0-1,1 0 1,0 0 0,-1 0-1,1 0 1,-1 0-1,1 0 1,-1 0-1,1-1 1,-1 1-1,1 0 1,-1 0-1,1 0 1,-1-1-1,1 1 1,-1 0-1,0-1 1,1 1-1,-1-1 1,1 1-1,-1 0 1,0-1-1,1 1 1,-1-1-287,0 1 31,0 0 1,0-1-1,0 1 0,0 0 1,0 0-1,0-1 0,0 1 1,0 0-1,0 0 0,0-1 1,0 1-1,-1 0 0,1 0 1,0-1-1,0 1 0,0 0 1,0 0-1,0 0 0,-1-1 1,1 1-1,0 0 0,0 0 1,0 0-1,-1 0 0,1 0 1,0-1-1,0 1 0,0 0 1,-1 0-1,1 0 0,0 0 1,0 0-1,-1 0 0,1 0 1,0 0-1,0 0 0,-1 0 1,1 0-1,0 0 1,0 0-1,-1 0 0,1 0 1,0 0-1,0 0 0,-1 0 1,1 0-1,0 0-31,26 13 691,14-2-524,-1-2 0,1-1 0,0-3 0,1-1 0,5-1-167,-31-2 19,162 6 344,121-11-363,185-30 86,-331 22-135,1095-74-1683,-1227 85 1727,327-27-135,-266 17 168,-1-3 0,0-4 0,17-9-28,-73 20-1,1-3 4,1 2 1,0 2 0,0 0-1,0 1 1,0 2-1,1 0 1,7 2-4,-8 2-19,-3-1 3,0 1 0,0 2 0,-1 0 0,19 5 16,-40-8-6,-1 0-1,1 0 1,0 1 0,-1-1-1,1 0 1,0 0-1,-1 1 1,1-1 0,0 0-1,-1 1 1,1-1-1,-1 0 1,1 1 0,-1-1-1,1 1 1,-1-1-1,1 1 1,-1-1 0,1 1 6,-6 6 16,2-6 30,1 0 0,0 0 0,-1 0 0,0 0-1,1-1 1,-1 1 0,1-1 0,-3 1-46,6-1 1090,1 1-1029,0 1 0,-1-1 0,1 0 1,0 1-1,-1-1 0,1 1 0,-1-1 1,0 1-1,1 0 0,-1 0 0,0 0 1,0-1-1,0 1 0,1 2-61,-10 14 427,3-10-195,4-2-184,-1 0 0,1 0-1,0 0 1,1 0 0,-1 0 0,1 0-1,1 0 1,-1 1 0,1 0-48,0 11 56,3 75 92,1 213 267,-14-60-232,-5 208-425,14-454 235,2 32-321,3-19-802,-4-13 1021,-1 0-1,0 0 1,1 0 0,-1 0 0,0 0-1,1 0 1,-1 0 0,0 0 0,1 0 0,-1 0-1,0 0 1,1 0 0,-1 0 0,0 0-1,1-1 1,-1 1 0,0 0 0,1 0 0,-1 0-1,0 0 1,0-1 0,1 1 0,-1 0 0,0 0-1,0-1 1,1 1 0,-1 0 0,0 0-1,0-1 1,0 1 0,1 0 0,-1-1 0,0 1-1,0 0 1,0-1 0,0 1 109,10-16-6726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4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1 11429,'1'5'4947,"-5"1"-4102,-8 4-1354,-29 16 333,1-1 325,-32 27-149,-297 230 93,230-178-77,75-51-136,78-56 72,27-13 148,108-45 96,103-25-196,-29 28-1125,93-6 1125,-282 58-2671,30 0 2671,-51 5-1215,0 1 0,-1 1-1,1 0 1,-1 1 1215,3-1-2807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1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7587,'2'-1'646,"0"-1"-1,-1 1 0,0-1 1,1 0-1,-1 1 0,0-1 0,0 0 1,0 0-1,0 0 0,0 0 0,0 0 1,0 0-1,-1 0 0,1 0 1,-1 0-646,0 1 621,-3 17 1236,3-8-1827,1 0 0,0 0 0,0 0 0,1-1 0,1 5-30,5 20 600,4 53-224,-4 0 0,-3 45-376,-9 172 91,2-264-81,-12 170 56,-1 50-49,15-234-15,1-1 0,1 1 0,1-1 0,1 0 0,1 0 0,1 0-1,6 15-1,-11-36 5,-1-1 0,1 0-1,-1 1 1,1-1-1,0 0 1,-1 1-1,1-1 1,0 0 0,0 0-1,0 1 1,0-1-1,0 0 1,0 0-1,0 0 1,1-1-1,-1 1 1,0 0 0,0 0-1,1 0 1,-1-1-1,1 1 1,-1-1-1,0 1 1,1-1-1,-1 0 1,1 0 0,-1 1-1,1-1-4,3-1 19,-1 0 0,1 1 0,0-2 0,-1 1 0,1-1 0,-1 1 0,0-1 0,1-1-19,7-2 11,14-3-55,-1 2-1,2 0 1,-1 1-1,1 2 1,-1 1-1,18 1 45,8-2-34,317-6 13,0 21-30,276-3-69,-52-61-125,-327 24 247,-147 16 34,71-7-283,69 7 247,-190 10-44,-1-3-1,57-13 45,133-35-84,-221 45 97,-1-2 24,-27 15-210,14-1 117,-37-17-3081,2 2-1484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1164 13398,'-4'2'114,"-12"9"2355,17-8-1270,12-4-979,1-3 21,1-1 1,-1 0 0,0-1-1,0 0 1,-1-1-1,0-1 1,8-5-242,40-23 110,81-32 47,106-71-157,-118 51 38,45-44-38,-141 108 15,1 1 0,24-11-15,-17 11 39,29-23-39,9-8 45,1 4 1,3 3-1,46-16-45,90-34 12,-168 77-4,1 3 1,1 2-1,17-1-8,-58 13 2,416-67 116,-286 55-123,100 3 5,24 0 36,1 0 8,197 4 143,-433 8-70,1 2 1,-1 2-1,0 1 0,0 1 1,26 9-118,-31-9 182,0-2-1,17 1-181,-25-4 37,0 1 0,0 1 0,-1 1-1,1 0 1,-1 2 0,12 4-37,-17-4 23,0 1-1,0 0 1,0 0 0,-1 2-1,0 0 1,0 0 0,-1 1-1,0 0 1,-1 1 0,0 0-1,-1 1 1,0 0 0,-1 0 0,3 6-23,-10-14 12,1-1 0,0 0 0,0 0 0,0 0 0,0 0 0,0 0 0,1 0 0,-1-1 0,1 1 0,0-1 0,-1 1 0,2-1-12,-12 1-2150,8-3 1884,-1 0 0,1 1 0,-1-1 0,0 0 0,1 0 1,-1 1-1,1-1 0,-1 0 0,0 0 0,1 0 0,-1 0 0,1 1 0,-1-1 0,0 0 1,1 0-1,-1-1 0,0 1 0,1 0 0,-1 0 0,0 0 266,-12-5-9399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8596,'0'0'623,"0"0"-1,0 0 1,0 0-1,0 0 1,0 0 0,0 0-1,0 0 1,0-1 0,0 1-1,0 0 1,0 0 0,0 0-1,0 0-622,-8-5 3983,56 8-3621,-1 3 0,-1 1 0,16 6-362,53 8 48,-54-11-27,38 5 4,-78-17-7,-21-1-266,-11-2-472,-39-12-4410,24 8 242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 12422,'-16'-18'2085,"16"17"-1968,-1 1-1,1-1 1,0 1 0,-1-1 0,1 1 0,-1-1 0,1 1-1,0-1 1,0 0 0,-1 1 0,1-1 0,0 0 0,0 1-1,0-1 1,0 0 0,0 1 0,0-1 0,0 0 0,0 1 0,0-1-1,0 0 1,0 1 0,0-1 0,0 0 0,0 1 0,1-1-1,-1 1 1,0-1 0,1 0 0,-1 1 0,0-1 0,1 0-117,0 2 66,-1-1-1,1 1 1,-1 0 0,1-1 0,-1 1 0,1 0-1,-1-1 1,1 1 0,-1 0 0,0 0 0,1-1-1,-1 1 1,0 0 0,0 0 0,1 0 0,-1-1 0,0 1-1,0 0 1,0 0 0,0 0-66,0 1 116,26 85 930,3-1 0,30 60-1046,-41-97-140,-1 1 1,1 19 139,-4-19-1693,-13-41-4,-2-7-3043,-3-9-5083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110 106 11557,'-1'0'108,"0"0"-1,0 0 1,0 0-1,0 0 1,0-1 0,0 1-1,0 0 1,1-1-1,-1 1 1,0 0-1,0-1 1,0 1-1,0-1 1,1 1-1,-1-1 1,0 0-1,1 1 1,-1-1 0,0 0-1,1 1 1,-1-1-1,0 0-107,-10-10 2466,10 11-2466,1 0-1,-1 0 1,1 0 0,-1 0-1,1 0 1,-1 1 0,1-1-1,-1 0 1,1 0 0,0 0 0,-1 0-1,1 0 1,-1 1 0,1-1-1,-1 0 1,1 0 0,0 1 0,-1-1-1,1 0 1,0 1 0,-1-1-1,1 0 1,0 1 0,-1-1 0,1 0-1,0 1 1,-1 0 0,-7 12 86,7-11-57,-9 16 68,0 0 1,1 1 0,1 0-1,1 0 1,-4 20-98,10-34 6,0 0 1,0 1-1,1-1 0,0 0 1,0 1-1,0-1 0,1 0 1,-1 0-1,1 1 1,1-1-1,0 3-6,0-4 3,0 0 0,-1-1-1,2 1 1,-1-1 0,0 0 0,1 1-1,-1-1 1,1 0 0,0-1 0,0 1 0,0 0-1,0-1 1,1 0 0,-1 0 0,1 0-1,3 2-1,0-1 6,0 0 1,1-1 0,-1 1 0,1-1 0,0-1 0,-1 0 0,1 0-1,0 0 1,0-1 0,0 0 0,0-1 0,-1 1 0,6-2-8,-1-1 6,-1 0 1,1-1 0,-1 0 0,0-1-1,0 0 1,-1 0 0,1-1 0,8-7-7,-7 4 40,-1 0 0,0-1 1,0 0-1,-1 0 1,-1-1-1,0 0 1,0-1-1,-1 0 1,0 0-1,-1-1 1,-1 0-1,0 0 1,-1-1-1,0 0 1,0-4-41,-4 14 12,0 0 0,0 0 1,-1 0-1,0 1 1,0-1-1,0 0 1,0 0-1,-1 0 1,1 0-1,-1 0 1,0 0-1,0 0 1,-1 1-1,1-1 1,-1 0-1,0 1 0,1-1 1,-2 1-1,1 0 1,0-1-1,-1 1 1,-1-2-13,-1 1-25,0 0 0,-1 0 0,1 1 1,0-1-1,-1 1 0,0 1 0,0-1 0,0 1 1,0 0-1,0 0 0,0 0 0,-1 1 0,-4 0 25,-20-3-1452,-29 2 1452,2 6-6543,40 1 2568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9572,'-3'24'5060,"2"-20"-4665,0 1 1,0-1 0,1 0-1,0 1 1,0 0-1,0 2-395,6 68 683,-2 11-683,-23-144 726,18 49-753,1-1 1,0 1-1,1-1 1,0 0-1,0 1 1,1 0-1,0-1 1,1 1-1,2-6 27,-3 9-11,0 1-1,1-1 1,-1 1-1,1 0 1,0 0-1,1 0 1,-1 0 0,1 1-1,0-1 1,0 1-1,0 0 1,1 0-1,0 0 1,-1 1 0,1 0-1,3-2 12,-6 4-12,1 0 0,-1 1-1,1-1 1,0 0 0,-1 1-1,1 0 1,0-1 0,0 1 0,-1 0-1,1 0 1,0 1 0,-1-1-1,1 1 1,0-1 0,-1 1-1,1 0 1,-1 0 0,1 0 0,-1 0-1,1 0 1,-1 1 0,0-1-1,1 1 1,-1-1 0,0 1-1,0 0 1,0 0 0,0 0 0,1 2 12,6 7-122,0 1 0,-1 1 0,0 0 1,0 0-1,-2 1 122,3 2-113,-6-10-213,0-1-1,0 1 0,-1 0 0,0 0 1,0 0-1,-1 0 0,2 5 327,-3-8-526,0 0 0,0 0 1,0 0-1,0 0 0,0 0 1,-1 0-1,1-1 0,-1 1 0,0 0 1,-1 3 525,-7 12-5784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12742,'-7'4'322,"-1"0"0,1 0-1,0 1 1,1 0 0,-1 0 0,1 1 0,0-1 0,0 1 0,1 1-1,0-1 1,0 1 0,0 0 0,1 0 0,-3 6-322,-41 65 690,18-31-420,2 1-1,2 2 0,0 4-269,20-39 1,0 0 0,1 1 0,1-1-1,1 1 1,0 0 0,0 0 0,2 0-1,0 0 1,1 1 0,1-1 0,0 0-1,3 12 0,-2-20-16,0 0 0,1 0 1,0 0-1,1 0 0,-1 0 0,2-1 0,-1 0 0,1 1 0,0-2 0,0 1 0,1-1 0,0 1 0,0-2 1,0 1-1,1-1 0,0 0 0,0 0 0,0 0 0,1-1 0,-1-1 0,1 1 0,8 2 16,-2-2-410,1 0 0,0 0 0,0-1 0,0-1 0,0-1-1,0 0 1,0-1 0,0 0 0,0-1 0,0-1 0,0-1 0,8-2 410,32-14-4040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 12806,'-11'-11'767,"-1"0"2024,11 14-1811,5 9-983,6 15 441,-1 1-1,-2 1 0,4 28-437,7 91 193,-13-99-204,1 47-473,1 14-1657,-4-91-377,0 0-1,5 12 2519,2 1-5490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40 175 12758,'-3'3'368,"-7"3"176,3 9 385,-3 9-225,7 6 16,0 12-448,-1 1-159,8-1-113,2-3-273,1-9-895,6-6-481,-3-9-96,4-12-336,-1-9-2081</inkml:trace>
  <inkml:trace contextRef="#ctx0" brushRef="#br0" timeOffset="1">124 40 7812,'0'-24'1280,"-3"12"-1216,3 9-80,0 9 32,0 3 208,0 12-224,3 6-1088,4 6-4275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30 4322,'-43'-21'11256,"37"19"-10812,1 1-1,-1-1 1,1 1 0,-1 0-1,1 1 1,-6-1-444,7 1 18,0 0 1,1 1-1,-1-1 1,0 1-1,0 0 1,1 0-1,-1 1 1,1-1-1,-1 1 0,1-1 1,-1 1-1,1 0 1,0 0-1,0 1 1,0-1-1,0 1 1,0-1-1,1 1 1,-1 0-1,1 0 1,0 0-1,0 0 1,0 1-19,-2 1 19,1 1 0,0 0 1,0 0-1,0 1 0,1-1 1,0 0-1,1 1 0,-1-1 1,1 1-1,0 0 0,1-1 1,0 1-1,0 0 0,0 0 1,1-1-1,0 1 0,0-1 1,1 1-1,0-1 0,0 1 1,1 1-21,-1-3-154,0 0 0,1 0 0,0 0 0,0 0 0,0-1 0,1 1 0,0-1 0,-1 0 0,2 0 0,-1 0 0,0-1 0,1 1 0,-1-1-1,1 0 1,0-1 0,0 1 0,0-1 0,0 0 0,1 0 0,-1 0 0,0-1 0,1 0 0,0 0 0,-1 0 0,4-1 155,30-3-3095,1-7-1208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4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12630,'0'-1'74,"0"1"0,0-1 0,0 1 0,0 0 1,-1-1-1,1 1 0,0 0 0,0-1 0,0 1 0,-1 0 1,1-1-1,0 1 0,0 0 0,-1 0 0,1-1 0,0 1 0,-1 0 1,1 0-1,0 0 0,-1-1 0,1 1 0,0 0 0,-1 0 1,1 0-1,0 0 0,-1 0 0,1 0 0,-1 0 0,1-1 1,0 1-1,-1 0 0,1 1 0,-1-1 0,1 0 0,0 0 1,-1 0-1,1 0 0,0 0 0,-1 0 0,1 0 0,0 0 0,-1 1 1,1-1-1,0 0 0,-1 0 0,1 0 0,-1 1-74,-3 0 671,8 20-540,0 1 0,-1 0 0,-2 2-131,3 14 50,13 98-40,13 152-665,-28-256-1534,1-1 0,2 0 2189,1-2-4122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 13382,'0'0'52,"-1"0"-1,1 0 0,0 0 1,0-1-1,0 1 1,-1 0-1,1 0 1,0 0-1,0 0 1,0-1-1,-1 1 1,1 0-1,0 0 0,-1 0 1,1 0-1,0 0 1,0 0-1,-1 0 1,1 0-1,0 0 1,0 0-1,-1 0 0,1 0 1,0 0-1,-1 0 1,1 0-1,0 0 1,0 0-1,-1 0 1,1 0-1,0 0 0,0 0 1,-1 1-1,1-1 1,0 0-1,0 0-51,-6 12 1260,1 19 184,5-29-1307,-11 130 889,6 1 0,8 42-1026,-3-168-15,3 29-339,-2-34 316,-1 0 1,0 0-1,1 1 0,0-1 0,-1 0 1,1 0-1,0 0 0,0 0 0,0 0 1,0 0-1,1 0 0,-1-1 0,1 2 38,-2-3 2,1 0-1,-1 0 0,0 1 1,0-1-1,1 0 0,-1 0 0,0 0 1,1 0-1,-1 1 0,0-1 1,1 0-1,-1 0 0,0 0 0,1 0 1,-1 0-1,0 0 0,1 0 0,-1 0 1,0 0-1,1 0 0,-1 0 1,0 0-1,1 0 0,-1 0 0,0 0 1,0-1-1,1 1 0,-1 0 0,0 0 1,1 0-1,-1 0 0,0-1 1,0 1-1,1 0 0,-1 0 0,0-1 1,0 1-1,1 0-1,8-14 27,-5 8-81,110-148-1349,-113 153 1399,0 0 0,0 0 1,0 0-1,0 0 0,-1-1 1,1 1-1,0 0 0,-1-1 1,1 1-1,0 0 0,-1-1 1,0 1-1,1-1 1,-1 1-1,0-1 0,0 1 1,0-1 3,0 2 3,0 0 1,-1-1-1,1 1 1,-1 0 0,1-1-1,-1 1 1,1 0 0,-1 0-1,1 0 1,-1 0-1,1-1 1,-1 1 0,1 0-1,-1 0 1,1 0-1,-1 0 1,1 0 0,-1 0-1,1 0 1,-1 0-1,1 0 1,-1 0 0,1 0-1,-1 1 1,1-1 0,-1 0-1,1 0 1,-1 0-1,1 1-3,-49 22 536,46-22-469,-12 8 166,0-1 0,2 2 1,-1 0-1,-7 7-233,15-11 26,0 0 0,0 0 0,1 1 1,0-1-1,0 1 0,0 0 1,1 0-1,0 1 0,0-1 0,1 3-26,2-8-16,0 1 0,0 0-1,0 0 1,1 0 0,0 0-1,-1 0 1,1 0 0,0 0-1,1 0 1,-1 0 0,0 0-1,1 0 1,0 0 0,-1-1-1,1 1 1,0 0 0,1 0-1,-1-1 1,0 1 0,1 0-1,-1-1 1,1 0 0,0 1-1,0-1 1,0 0 0,0 0-1,0 0 1,1 0 0,-1 0-1,0 0 1,1-1 0,0 1 15,5 2-261,0 0-1,0 0 0,0 0 0,1-1 0,0 0 0,-1-1 0,1 0 0,0 0 0,9 0 263,-5-2-1575,1 0-1,-1 0 1,1-2-1,7-1 1576,13-3-6101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542 111 12454,'-1'-3'161,"0"-1"0,1 1 0,-1-1 0,0 1 0,-1-1 0,1 1 0,-1 0-1,1 0 1,-1 0 0,0 0 0,0 0 0,0 0 0,-1 0 0,1 1 0,-1-1 0,-1-1-161,-10-8 800,-1 0 0,-10-7-800,15 12 147,8 6-143,0 0 0,0 0 0,0 0 0,0 1 0,-1-1 0,1 1 0,0-1 0,0 1 0,0 0 0,0 0 0,0 0 1,-1 0-1,1 0 0,0 0 0,0 1 0,-1-1-4,-36 12 23,-3 7 34,0 2 1,1 1-1,1 2 1,2 2-1,0 2 1,2 1 0,0 3-58,30-27-18,1 0 0,1 0 0,-1 0 0,1 1 1,-1 0-1,1-1 0,1 1 0,-2 4 18,4-9 0,1 1 0,-1-1 0,1 1 0,0-1 0,-1 1 0,1 0 0,0-1 0,0 1 0,0-1 0,0 1 1,0 0-1,1-1 0,-1 1 0,0-1 0,1 1 0,-1-1 0,1 1 0,-1-1 0,1 1 0,0-1 0,0 1 0,0-1 0,0 0 0,0 0 0,0 1 0,0-1 0,0 0 0,0 0 0,0 0 0,1 0 0,-1 0 0,0 0 0,1 0 0,-1-1 0,1 1 0,-1 0 0,1-1 0,0 1 0,10 4 22,1-1-1,-1 0 0,1 0 1,0-2-1,0 1 1,4-1-22,83 4 90,-65-5-101,-13 0 6,12 0-36,0 1 0,21 6 41,-46-7-22,-1 1-1,1 0 0,-1 0 0,0 1 1,0 1-1,0-1 0,0 1 0,-1 0 0,1 1 1,-1 0-1,0 0 0,6 6 23,-12-10-4,1 1-1,-1 0 1,1-1-1,-1 1 1,0 0-1,0 0 1,0 0-1,0 0 1,0 0-1,0 0 1,-1 0-1,1 0 1,-1 0-1,1 0 1,-1 0-1,0 0 1,1 0-1,-1 1 1,-1 1 4,1-1 16,-1 0 0,0 0 0,0 1-1,0-1 1,0 0 0,-1 0 0,0 0 0,1 0 0,-1-1 0,0 1 0,0 0 0,-1 0-16,-6 6 68,0 0 0,-1 0 0,0-1 1,-1 0-1,0-1 0,-3 1-68,-41 23 121,-2-2 0,-1-3 0,-12 1-121,-96 27-3023,139-48-272,14-7-955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 14775,'0'-1'78,"-1"1"1,1-1-1,-1 1 0,1-1 1,0 1-1,-1-1 1,1 1-1,-1-1 1,1 1-1,-1 0 1,0-1-1,1 1 0,-1-1 1,1 1-1,-1 0 1,0 0-1,1 0 1,-1-1-1,0 1 0,1 0 1,-1 0-1,0 0 1,1 0-1,-1 0 1,0 0-1,1 0 0,-1 0 1,0 0-1,0 0-78,0 2 56,0 0 0,0 0 0,0-1 0,0 1 0,0 0 0,0 0 0,1 0 1,-1 0-1,1 0 0,-1 1-56,0-1 73,-8 31 273,1-1 1,2 1-1,1 0 0,2 0 1,1 1-1,3 33-346,35 369-1451,-26-379-2402,-6-43 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164 145 14070,'-60'3'1169,"10"3"-897,17-3 192,13-6-224,20 6-240,33-6 1105,20 0-705,28-6-240,19-6-80,13-6-80,-2 0-240,-11-6-688,-20 6-945,-16 3-560,-21 6-401,-19 6-479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60 8244,'1'-1'296,"0"0"0,0 0 0,-1 0 0,1 0 0,0-1 1,-1 1-1,1 0 0,-1 0 0,0 0 0,1-1 0,-1 1 0,0 0 1,0 0-1,0-1 0,1 1 0,-1 0 0,-1 0 0,1-1 0,0 1 1,0 0-1,0-1 0,-1 1 0,1 0-296,-1-1 146,0 1 0,0-1 0,0 1 0,0 0 0,-1-1 0,1 1 0,0 0 0,-1 0 0,1 0 0,0 0 0,-1 0 0,1 0-1,-1 0 1,0 0 0,0 1-146,-5-3 145,0 1 0,-1 0 0,1 0 0,-1 1 0,0 0 0,0 0 0,-3 1-145,1 0 28,1 0-1,0 1 1,-1 1-1,1-1 1,0 1 0,0 1-1,0 0 1,0 0-1,1 1 1,-1 0 0,1 0-1,0 1 1,0 0-1,0 1 1,1 0 0,0 0-1,-3 3-27,5-4-31,1 1 0,0-1 0,0 1 0,0-1 1,0 1-1,1 0 0,0 1 0,1-1 0,-1 0 0,1 1 0,0 0 0,1-1 0,0 1 0,0 0 0,0 0 0,1 0 0,0 0 0,0-1 0,1 1 0,-1 0 0,2 0 0,-1 0 0,3 5 31,-3-7-31,0-1 0,1 1 0,0-1 0,0 0 0,0 0-1,0 1 1,1-1 0,0-1 0,0 1 0,0 0 0,0-1 0,0 0 0,1 1-1,0-1 1,-1-1 0,1 1 0,0 0 0,0-1 0,1 0 0,-1 0-1,0 0 1,3 0 31,-2-1 2,1 0-1,0 0 0,-1 0 1,1-1-1,0 0 1,0 0-1,0 0 0,-1-1 1,1 0-1,0 0 0,-1 0 1,1-1-1,-1 0 0,1 0 1,-1-1-1,0 1 1,5-4-2,-3 1 37,-1 0 0,1 0 0,-1-1 1,0 0-1,0-1 0,-1 1 0,0-1 1,0 0-1,0 0 0,-1-1 0,0 0 1,-1 1-1,0-1 0,0 0 0,0 0 1,0-6-38,1-3 258,-1 0 1,0-1 0,-2 0-1,0 0 1,-1 0-1,0 1 1,-2-9-259,-1 17 0,0 11-131,0 18 62,1 24-116,3 1-1,2 0 1,1-1-1,6 19 186,-10-60-124,12 47-2400,-11-46 1756,1 0 1,0 1-1,0-2 0,0 1 1,0 0-1,2 2 768,9 5-4746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2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14150,'-4'-15'1475,"5"21"-495,9 26-89,6 13-647,-3 1 0,-2 0 0,-2 0 0,-1 2 0,-3-1 0,-2 0 0,-2 1 0,-2 0 0,-4 15-244,4-45 30,-4 64-90,5-73 24,1 0-1,0 0 1,0 0 0,1 0 0,0-1 0,0 1 0,3 6 36,-3-12-8,-1 0 1,1 0 0,-1 0-1,1-1 1,0 1-1,0-1 1,1 1-1,-1-1 1,0 0 0,1 0-1,-1 0 1,1 0-1,0 0 1,-1-1 0,1 1-1,0-1 1,0 1-1,0-1 1,0 0-1,0-1 1,1 1 0,-1 0-1,0-1 1,0 0-1,0 0 1,1 0-1,-1 0 1,0 0 0,2-1 7,9-1-97,0 0 0,0-2 1,-1 1-1,0-2 0,0 0 1,5-2 96,4-3-178,0-1 1,-1-1 0,0-1-1,-1-1 1,2-3 177,-13 10-21,0-1 0,0 0 0,0-1 0,-1 0 0,-1 0 0,1-1 0,-2 0 0,1 0 0,-1-1 0,-1 1 0,2-6 21,-6 11 44,1 0 1,-1-1-1,0 1 0,-1-1 0,1 1 1,-1 0-1,0-1 0,-1 1 0,0-6-44,1 9 31,-1-1 0,1 1 0,-1 0 0,1-1 0,-1 1-1,0 0 1,0 0 0,0 0 0,0-1 0,0 1-1,0 0 1,-1 0 0,1 1 0,-1-1 0,1 0-1,-1 0 1,0 1 0,0-1 0,0 1 0,0 0 0,0-1-1,0 1 1,-2-1-31,2 2 10,0 0 1,-1-1-1,1 1 0,-1 0 1,1 1-1,-1-1 0,1 0 0,-1 1 1,1-1-1,0 1 0,-1 0 0,1 0 1,0 0-1,0 0 0,-1 0 0,1 0 1,0 0-1,0 1 0,-1 0-10,-5 5 11,0-1-1,1 1 1,0 0 0,-2 2-11,4-3 6,0 1 1,0-1-1,0 1 1,1 0-1,0 0 1,1 0-1,0 1 1,0-1-1,0 1 1,1 0-1,0 0 1,0 0-1,1 4-6,0-7-7,1 0 1,0 0-1,1-1 0,-1 1 1,1 0-1,0 0 0,0 0 1,0-1-1,1 1 0,0-1 0,0 1 1,0-1-1,0 1 0,1-1 1,-1 0-1,1 0 0,0-1 1,1 1-1,-1 0 0,1-1 1,-1 0-1,1 0 0,2 1 7,3 2-8,1-1 0,0 0-1,0 0 1,0-1-1,1-1 1,-1 0 0,1 0-1,0-1 1,0 0 0,0-1-1,0 0 1,0-1 0,2-1 8,24 0-4,1-3 0,-1-1 0,7-3 4,-34 7-6,48-11-84,8-4 90,-50 12-126,0-1 0,-1-1 0,0-1 1,0 0-1,-1 0 0,9-7 126,-21 12-125,1 0-1,-1 0 1,1 0-1,-1 0 1,0 0-1,0 0 1,0 0-1,0-1 1,-1 1-1,1-1 1,0 1-1,-1-1 1,0 0 0,0 0-1,1-2 126,-1 3-343,-1-1 0,0 1 0,0-1-1,0 1 1,0-1 0,0 1 0,0-1 0,-1 1 0,1 0-1,-1-1 1,0 1 0,0-2 343,-13-23-5205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25 240 15383,'-21'5'256,"21"-5"-254,0 0-1,0 0 0,0 0 1,0 0-1,0 0 1,0 0-1,0 0 1,0 0-1,-1 0 1,1 0-1,0 0 0,0 0 1,0 1-1,0-1 1,0 0-1,0 0 1,0 0-1,-1 0 1,1-1-1,0 1 0,0 0 1,0 0-1,0 0 1,0 0-1,0 0 1,0 0-1,-1 0 0,1 0 1,0 0-1,0 0 1,0 0-1,0 0 1,0 0-1,0 0 1,0 0-1,0 0 0,0-1 1,-1 1-1,1 0 1,0 0-1,0 0 1,0 0-1,0 0 0,0 0 1,0 0-1,0-1 1,0 1-1,0 0 1,0 0-1,0 0 1,0 0-1,0 0 0,0 0 1,0 0-1,0-1 1,0 1-1,0 0 1,0 0-1,0 0 1,0 0-1,0 0 0,0 0 1,0 0-1,0-1 1,0 1-1,1 0-1,8-10 64,15-8 180,10 0 248,1 1 0,0 2 0,1 2 0,1 1 0,15-2-492,195-33 146,-165 33-71,288-49-3546,-402 75-2323,2 0 3355,-6 0-1074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20 310 6035,'-1'0'289,"0"0"0,0 0 1,0 1-1,0-1 0,0 0 0,0-1 1,0 1-1,0 0 0,0 0 1,1 0-1,-1 0 0,0-1 0,0 1 1,0 0-1,0-1 0,0 1 0,0-1 1,1 1-1,-1-1 0,0 0-289,1 1 94,0-1-1,0 1 0,0-1 0,0 1 0,0-1 1,0 1-1,0-1 0,1 1 0,-1-1 1,0 1-1,0 0 0,0-1 0,1 1 1,-1-1-1,0 1 0,1 0 0,-1-1 1,0 1-1,1-1 0,-1 1 0,0 0 1,1-1-1,-1 1 0,1 0 0,-1-1-93,6-2 100,0-1 1,0 0-1,0 1 0,0 0 0,2 0-100,18-4 278,0 0-1,1 2 1,-1 1-1,5 1-277,46-8 568,199-53 239,-49 10-618,-154 40-129,1 3-1,9 2-59,-28 6-12,-20 2 71,0-1 0,0-3 0,0 0 0,28-10-59,13-8-40,-73 23-124,-8 1 282,-4 3 982,11-4-1042,0 0 0,-1 0 0,1 0 0,0-1 0,0 1 0,0 0 0,-1-1 1,1 1-1,0-1 0,-1 0 0,1 0 0,0 0 0,-1 1 0,2-3-58,10-2 54,-7 3-43,17-4 16,-1 1 0,1 1-1,0 2 1,6-1-27,-30 3-21,0 0 0,-1 1 0,1-1 0,0 0 0,0 1 0,0-1 0,0 0 0,0 1 0,0-1 0,0 1 0,0 0 1,0-1-1,0 1 0,0 0 0,0-1 0,0 1 0,0 0 0,1 0 0,-1 0 0,0 0 21,-1 2-6,0 0 1,0 1-1,0-1 0,0 1 1,1 0-1,-2 3 6,1 2 17,-1 0 1,1 1-1,1-1 1,0 1-1,0 7-17,3 28 38,3 0-1,1 1 1,6 15-38,8 57 127,-13-35-45,-4 1 0,-3-1-1,-4 1 1,-4-1-1,-14 58-81,19-122-128,-2-1 0,-7 17 128,12-34-65,0-1 0,0 0-1,0 0 1,0 0 0,-1 1-1,1-1 1,0 0-1,0 0 1,0 0 0,-1 0-1,1 0 1,0 1 0,0-1-1,-1 0 1,1 0 0,0 0-1,0 0 1,-1 0-1,1 0 1,0 0 0,0 0-1,-1 0 1,1 0 0,0 0-1,0 0 1,-1 0 0,1 0-1,0 0 1,0 0-1,-1 0 1,1 0 0,0-1-1,0 1 1,0 0 0,-1 0-1,1 0 1,0 0 0,0 0-1,0-1 1,-1 1-1,1 0 1,0 0 0,0 0-1,0-1 1,0 1 0,-1 0 65,-8-8-4186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52 7459,'-3'-2'443,"0"1"0,1-1 0,-1 0 0,1 0 0,0 0 0,0 0-1,0 0 1,0 0 0,0-1 0,0 1 0,0-1 0,1 1 0,-1-1 0,1 0-1,0 0 1,0 0 0,0 1 0,0-1 0,0 0 0,0-1-443,1 4 23,0 0 0,0 0 1,0 0-1,0 0 0,0 0 0,0 0 1,0 0-1,0 0 0,0 1 0,0-1 1,0 0-1,0 0 0,0 0 0,0 0 1,0 0-1,0 0 0,0 0 1,0 0-1,0 0 0,-1 0 0,1 0 1,0 0-1,0 0 0,0 0 0,0 0 1,0 0-1,0 0 0,0 0 0,0 0 1,0 0-1,0 0 0,-1 0 0,1 0 1,0 0-1,0 0 0,0 0 0,0 0 1,0 0-1,0 0 0,0 0 1,0 0-1,0 0 0,0 0 0,-1 0 1,1 0-1,0 0 0,0 0 0,0 0 1,0 0-1,0 0 0,0 0 0,0 0 1,0 0-1,0 0 0,0 0 0,0-1 1,0 1-1,0 0 0,0 0 0,0 0 1,0 0-24,-6 15 333,-2 20-122,0 15 307,1 1-1,2 46-517,6 105 338,1-66-219,-2-95-57,0 19-19,3 11-43,-1-53-55,0 1 0,1 0 0,1-1-1,1 0 1,7 15 55,-12-31 4,1-1-1,0 1 1,0-1-1,-1 1 1,1-1 0,0 0-1,1 0 1,-1 1 0,0-1-1,0 0 1,0 0-1,1 0 1,-1 0 0,1 0-1,-1-1 1,0 1 0,1 0-1,-1-1 1,1 1-1,0-1 1,-1 1 0,1-1-1,-1 0 1,1 0-1,0 1 1,-1-1 0,1 0-1,0-1 1,-1 1 0,1 0-1,-1 0 1,2-1-4,7-1 80,0-1 0,0 0-1,-1 0 1,10-5-80,-8 3-48,41-16 62,1 3 0,0 2-1,1 2 1,1 2 0,29 0-14,44 3-321,29 5 321,-67 4-88,0-4-1,0-4 0,49-12 89,-100 11-60,-13 3-258,1 0 1,0 2-1,0 1 0,8 1 318,-46 8-6382,2-3 2357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7619,'9'10'8194,"3"11"-7031,-8-10-990,13 30 550,-2 1 0,-1 1 0,5 35-723,-8 11 188,-4 1-1,-3 76-187,-3-57 231,11 70-231,-11-164-508,1-1-1,1 1 1,1-1 0,2 8 508,-5-20-1386,-2-4-583,-3-8-3064,-2-6-2229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4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13622,'-10'-8'2292,"7"9"-1672,15 20-690,7 2 268,0 0 1,1-1-1,1-1 1,16 11-199,-8-5 115,91 79 96,-44-42-143,-4 3 0,-2 4 0,11 19-68,-62-67 5,-1 1 1,-2 0-1,0 2 1,-2 0-1,0 0 1,-2 1-1,-1 1 1,-1 0-1,-2 1 1,0 0-1,-2 0 1,1 26-6,-6-29 24,-1-1 0,-1 1 0,-2 0 0,0 0 1,-2-1-1,-1 0 0,-1 0 0,-1 0 0,-1-1 1,-1 0-1,-1-1 0,-2 0 0,-12 19-24,-16 17-1040,-3-2 1,-2-2-1,-3-1 0,-22 15 1040,-3 4-5157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23 129 8596,'-20'-5'4386,"17"4"-1253,10-2-1396,4 0-2064,12-4 507,0 1-1,0 1 1,1 2-1,15-1-179,100 0 319,-75 4-243,768-21 455,-586 13-456,237-9-225,-214 10 402,-109 4-85,62-11-167,-133 4-92,0 5 0,0 3 0,0 4 0,53 9 92,-130-9 37,-8-2 22,0 0 1,0 0 0,0 1 0,0 0-1,0 0 1,0 0 0,0 0 0,3 1-60,-8 1-21,0-1 1,1 1 0,-1-1-1,1 1 1,-1-1 0,1 1-1,0 0 1,0-1 0,0 1-1,1-1 1,-1 1 0,1-1 0,-1 1-1,1 1 21,0 3-14,14 160 367,-6-55-157,-4-34 98,-3 1-1,-5 30-293,-19 156 72,13-170-45,8-59 11,1-26 1,-1 1 0,0-1 1,0 1-1,-2 6-39,2-17 47,-1 1-1,1-1 1,0 1 0,-1-1 0,1 0-1,0 0 1,-1 1 0,1-1 0,0 0 0,-1 0-1,1 0 1,-1 0 0,1-1 0,0 1-1,-1 0 1,1-1 0,0 1 0,-1 0-1,0-1-46,-10-1 38,-2 2-29,0 2 1,1 0 0,-3 1-10,1 0-99,0-1 1,0 0-1,-5-1 99,-80-4-127,0-5-1,-5-4 128,-201-38 204,-1-1-209,76 21-182,-1 10 0,-7 10 187,178 10 8,1 2 0,-1 3 0,-7 4-8,-42 5 59,-138 9-128,95-10 2,84-3 111,0 3 0,-35 14-44,96-26 27,-14 4 8,18-5-58,-1 1 1,1 0-1,0 0 0,0 0 1,-1 0-1,1 1 1,0 0-1,0 0 1,0 0 22,-32 11-4955,32-10 569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13 9268,'0'0'86,"1"0"0,-1-1 0,0 1 1,0 0-1,1 0 0,-1 0 0,0-1 0,0 1 0,1 0 0,-1-1 0,0 1 0,0 0 0,0 0 0,1-1 0,-1 1 1,0 0-1,0-1 0,0 1 0,0 0 0,0-1 0,0 1 0,0 0 0,0-1 0,0 1 0,0-1 0,0 1 0,0 0 0,0-1-86,-10-2 1923,9 3-1893,0 1-1,0 0 1,0-1 0,0 1 0,1 0-1,-1-1 1,0 1 0,0 0-1,1 0 1,-1 0 0,0 0 0,1 0-1,-1-1 1,1 1 0,-1 0-1,1 0 1,0 0 0,-1 1 0,1-1-1,0 0 1,0 0 0,0 0-30,-2 5 178,-12 24 174,-2-1 1,-1 0-1,-1-1 0,-1-1 0,-22 24-352,-92 99 264,26-31-656,77-80-837,16-9-2654,13-23 949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8628,'3'-2'249,"0"0"0,1 0 1,-1 0-1,1 1 0,-1-1 0,1 1 1,-1 0-1,1 0 0,0 0 0,-1 1 1,1-1-1,0 1 0,0 0 0,0 0 1,-1 0-1,1 0 0,0 1 0,0 0 1,-1 0-1,1 0 0,0 0 0,-1 0 1,1 1-1,-1-1 0,1 1 0,-1 0-249,9 4 111,-2 1 0,1 0 1,-1 1-1,0 0 0,-1 1 0,0-1 0,0 2 0,-1-1 0,0 1 0,0 1 1,-1-1-1,-1 1 0,0 1 0,0-1 0,1 6-111,8 25-413,-1 2-1,-2-1 1,4 31 413,-15-72-292,0 0 1,-1 1-1,1-1 0,0 0 0,-1 0 0,0 1 1,0-1-1,1 0 0,-1 0 0,-1 1 0,1-1 1,0 0-1,-1 1 0,1-1 0,-1 0 0,1 0 1,-1 0-1,0 0 0,0 1 0,0-1 0,0 0 1,0-1-1,-1 1 0,0 1 292,-16 9-4082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10645,'7'-9'672,"6"0"81,14 0 31,6 3 144,11 3-175,6-3-113,7 6-528,0-3-112,6 3-144,4-3-704,0-3-1201,0 3-1361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 11973,'-13'-37'3186,"12"34"-2075,5 11-666,2 4-704,7 15 320,0 1 0,-2 1 1,-2-1-1,0 2 0,-2-1 1,-1 1-1,0 12-61,-3-2-686,1 9-4929,-1-39 1402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45 11221,'-1'0'110,"0"-1"-1,1 0 1,-1 0 0,0 0-1,1 0 1,-1 0-1,1 1 1,-1-1 0,1 0-1,0 0 1,-1 0-1,1 0 1,0 0 0,0 0-1,0 0 1,0-1 0,0 1-1,0 0 1,0 0-1,0 0 1,0 0 0,0 0-1,0 0 1,1 0-1,-1 0 1,0 0 0,1 0-1,-1 0 1,1 0 0,-1 1-1,1-2-109,2 1 86,-1-1 1,1 1-1,0 0 0,0 0 0,0 0 1,0 0-1,0 0 0,0 1 0,0-1 1,2 1-87,11-2 72,-1 1 0,1 1 0,0 0 0,-1 1 0,1 1 0,-1 0 0,0 1 0,0 1 0,0 1 1,0 0-1,5 2-72,-4 0 2,0 1 0,0 0 0,-1 1 0,0 1 0,-1 0 0,0 1 0,0 1 0,-1 0 0,10 13-2,-20-22-16,0 2 0,0-1 0,0 0 0,0 0 0,-1 1 0,0 0 0,0-1 0,0 1 0,0 0 0,-1 0 0,0 0 0,0 0 0,0 5 16,-1-6 9,0 0-1,0 0 0,0 0 0,-1 0 1,0-1-1,0 1 0,0 0 0,0-1 1,-1 1-1,0-1 0,1 1 1,-1-1-1,0 1 0,0-1 0,-1 0 1,1 0-1,-1 0 0,-2 2-8,-7 5-7,0-1 1,-1 0-1,1-1 1,-2 0-1,1-1 0,-1 0 1,0-1-1,0-1 0,-11 2 7,-7 2-1058,0-2 0,0-2 0,-1-1-1,-1-1 1059,-7-2-2916,8-4-1707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48 10213,'-7'-7'622,"-12"-15"2689,19 21-3223,0 1 0,-1 0 0,1-1 1,-1 1-1,1-1 0,0 1 0,-1-1 0,1 0 1,0 1-1,-1-1 0,1 1 0,0-1 0,0 0 1,0 1-1,-1-1 0,1 1 0,0-1 0,0 0 1,0 1-1,0-1 0,0 0 0,0 1 0,0-1 1,0 1-1,1-1 0,-1 0 0,0 1 0,0-1 0,0 1 1,1-1-89,11 31 112,-8-7-83,-1-1 0,-1 1 0,-1-1 0,-1 1 0,-1-1 1,-1 1-1,-3 11-29,0 13-82,1-12-264,-1 32-1371,9-24-2943,1-28 1160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3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 11157,'-2'-4'180,"0"-6"449,2 9-614,0 1-1,1 0 1,-1-1 0,0 1-1,1 0 1,-1 0 0,1-1-1,-1 1 1,0 0 0,1 0-1,-1 0 1,1-1-1,-1 1 1,0 0 0,1 0-1,-1 0 1,1 0 0,-1 0-1,1 0 1,-1 0 0,1 0-1,-1 0 1,1 0 0,-1 0-1,0 0 1,1 0 0,-1 1-1,1-1 1,-1 0 0,1 0-15,57 14 497,-1 3-1,-1 2 1,-1 2 0,26 16-497,-78-36 34,8 4 28,1 0 0,-1 1 0,-1 0 0,1 1 0,3 3-62,-12-8 15,0-1 0,0 1 0,-1-1 0,1 1-1,0 0 1,-1 0 0,1 0 0,-1 0 0,1 0-1,-1 0 1,0 1 0,0-1 0,0 0 0,0 1 0,0-1-1,-1 0 1,1 1 0,-1-1 0,0 1 0,1-1-1,-1 1 1,0-1 0,-1 1 0,1-1 0,0 1-1,-1-1 1,1 1 0,-1-1 0,0 2-15,-3 4 24,0 0 0,0-1 1,-1 0-1,0 0 0,0 0 0,-1-1 1,0 1-1,0-1 0,0-1 0,-1 1 0,-5 2-24,-12 8-280,0-1 0,-24 10 280,8-6-3230,-33 9 3230,13-9-3511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42 6579,'-1'-3'611,"0"0"1,0 1-1,0-1 0,-1 0 1,1 1-1,-1-1 0,0 1 1,0 0-1,-1-2-611,-7-10 3350,18 33-2988,0 0-1,-1 0 1,-1 1-1,-1 0 1,0 4-362,6 23 388,1 0-167,-3 1 1,-1 1-1,-3-1 0,-2 1 1,-2 0-1,-2 0 1,-2 1-222,0-22-172,-1 38-210,4-61-332,0 1-1,1-1 1,0 0 0,0 1 0,0-1-1,1 2 715,1-4-3014,0-5-241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66 9877,'-3'-6'1069,"2"6"-1031,1 0-1,-1 0 0,1-1 1,0 1-1,-1 0 1,1-1-1,0 1 0,-1-1 1,1 1-1,0 0 1,0-1-1,-1 1 0,1-1 1,0 1-1,0-1 1,0 1-1,-1-1 0,1 1 1,0-1-1,0 1 1,0-1-1,0 1 1,0-1-1,0 1 0,0-1 1,0 1-1,0-1 1,1 1-1,-1-1 0,0 1 1,0-1-1,0 1 1,0 0-1,1-1 0,-1 1 1,0-1-1,0 1 1,1-1-1,-1 1 0,0 0 1,1-1-1,-1 1 1,1 0-1,-1-1 0,0 1 1,1 0-1,-1 0 1,1-1-1,-1 1 0,1 0 1,-1 0-1,1-1-37,12-3 189,-1-1-1,2 2 0,-1 0 0,0 0 1,1 1-1,10 0-188,-10 0 60,111-8 280,0 6 1,8 4-341,254 20 526,-238-11-570,485 39-164,-180-12-141,-211-28 514,-241-8-93,0 0 0,0 0 0,0 0 0,0 0 0,-1 0 0,1 0-1,0-1 1,0 1 0,0-1 0,0 0 0,0 0-72,-4 0 755,-8 5-383,10-4-364,0 0 0,1-1 0,-1 1 0,1 0-1,-1 0 1,1 0 0,-1 0 0,1 1 0,-1-1 0,0 0-1,1 0 1,-1 0 0,1 0 0,-1 0 0,1 0 0,-1 1-1,0-1 1,1 0 0,-1 0 0,0 1 0,1-1 0,-1 0-1,0 1 1,1-1 0,-1 0 0,0 1 0,1-1 0,-1 0-1,0 1 1,0-1 0,0 1 0,1-1 0,-1 0 0,0 1-1,0-1 1,0 1 0,0-1 0,0 1 0,0-1 0,0 0-1,0 1 1,0-1 0,0 1 0,0-1 0,0 1-8,2 34 330,-1-16-188,14 84 624,-2-18 193,-3 7-959,-9-65 105,0 0 1,-2 0-1,-1 0 0,-1 0 0,-4 14-105,7-40 19,-1 1 0,1 0 0,0-1 0,-1 1-1,1 0 1,-1-1 0,0 1 0,1-1-1,-1 1 1,0 0 0,0-1 0,0 0 0,0 1-1,0-1-18,-1 0 29,1 0 0,-1-1 0,1 1-1,-1-1 1,1 1 0,-1-1-1,1 0 1,-1 0 0,0 1-1,1-1 1,-1 0 0,0-1-29,-8 2 65,-23 3 43,0 2 0,-10 4-108,-14 2 91,-22 0-9,-1-3 0,1-4 1,-1-4-1,-6-3-82,-318-32 41,271 20 53,-68-5 189,-65 8-283,111 15 57,50 1-61,-2-6 4,70-1 6,21 0-108,0 2-1,-1 0 0,-15 2 103,-20 5-156,17-1-638,0-2 0,-17 0 794,56-7-7452,-3 3 911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4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 14247,'-22'-2'2991,"-1"-1"-2077,23 2-905,0 1 0,-1 0 0,1 0-1,0 0 1,0 0 0,0 0 0,0 0-1,-1 0 1,1 0 0,0 0 0,0 0-1,0 0 1,0 0 0,-1 0 0,1 0-1,0 0 1,0 0 0,0 0 0,0 0-1,-1 0 1,1 0 0,0 0 0,0 0-1,0 0 1,0 0 0,0 0 0,-1 0-1,1 1 1,0-1 0,0 0 0,0 0-1,0 0 1,0 0 0,-1 0 0,1 0-1,0 1 1,0-1 0,0 0 0,0 0-9,-1 10 167,5 18 4,-2-19-24,131 882 1318,-130-872-1602,11 60-102,-12-70-335,0 1 0,1-1 0,0-1 0,1 1 0,0 0 0,5 7 574,-9-16-145,0 1 0,1-1 0,-1 1 0,0-1 0,0 1 0,1-1 1,-1 1-1,1-1 0,-1 1 0,0-1 0,1 0 0,-1 1 0,1-1 0,-1 0 1,1 1-1,-1-1 0,1 0 0,-1 0 0,1 1 0,-1-1 0,1 0 1,-1 0-1,1 0 0,0 0 0,-1 0 0,1 0 0,-1 0 0,1 0 0,0 0 1,-1 0-1,1 0 0,-1 0 0,1 0 0,-1 0 0,1 0 0,-1-1 1,1 1-1,-1 0 0,1 0 0,-1-1 0,1 1 0,-1 0 0,1-1 0,-1 1 1,1-1-1,-1 1 0,1 0 0,-1-1 0,0 1 0,1-1 145,15-20-7603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51 13318,'-9'-15'1141,"6"9"-482,-1 1 0,1-1 0,-1 1 1,-1 0-1,-3-4-659,3 19 240,-13 27-216,-2-1 1,-2-1-1,-1-1 1,-1-1-1,-2-1 1,-1-1-1,-2-1 1,-1-2-1,-1-1 1,-1-1-1,-11 5-24,12-11-635,-44 28-4164,63-43 1029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13654,'7'-1'310,"0"0"-1,0 1 0,-1 0 1,1 0-1,0 1 1,0 0-1,-1 0 0,1 0 1,0 1-1,-1 0 1,1 0-1,-1 1 0,0 0 1,4 2-310,5 3 105,0 1 0,-1 1 1,0 0-1,-1 1 0,3 4-105,1 1-143,-1 1 0,-1 0 0,0 1 0,-2 1 0,0 0 0,-1 1 0,-1 0 0,0 1 0,-2 0 0,6 21 143,-14-39-206,0 1 0,0-1 0,0 0 0,-1 1 0,0-1 0,0 1 0,0-1 0,0 1 0,0-1 0,-1 0 0,1 1 0,-1-1 0,0 0 0,0 1-1,0-1 1,0 0 0,-1 0 0,1 0 0,-1 0 0,0 1 206,-2 0-486,1-1 0,-1 1 0,0-1 0,0 0 0,0 1 0,0-2 0,0 1 0,-1 0 0,1-1 0,-1 0 0,0 0 0,1 0 0,-4 0 486,-34 10-3682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114 130 10613,'-54'-21'2641,"14"3"-816,24 0-1201,12 3-368,14-1 96,10 4-239,14 3 255,9 0-320,14 3-48,10 3 0,3 0-481,0 3-2128,-3 0-1985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51 5891,'-17'-16'8285,"14"14"-7797,0-1 0,0 0 0,0 0 0,0 0 0,0 0 0,1 0 1,0 0-1,-1-1 0,1 1 0,0-2-488,15 15 495,7 15-478,-12-12-25,-2 0 0,1 1-1,-2-1 1,0 1 0,0 1 0,-1-1 0,-1 1 0,-1-1-1,0 1 1,-1 0 0,0 0 0,-1 0 0,-2 10 8,0-6-1100,-1 1 1,-1-1 0,-5 16 1099,9-33-503,-1-1 0,1 1 0,-1-1 0,1 1 0,-1-1 0,0 1 0,0-1 0,1 0 0,-1 1 0,0-1 0,-1 1 503,-2-3-4069</inkml:trace>
  <inkml:trace contextRef="#ctx0" brushRef="#br0" timeOffset="1">4 144 10293,'-1'-13'846,"0"2"-20,0 0-1,0 0 1,2 0-1,0-9-825,-1 18 74,1-1 0,-1 1 0,1-1 0,-1 1-1,1 0 1,0-1 0,0 1 0,0 0 0,0-1 0,1 1 0,-1 0 0,0 0 0,1 0 0,0 0 0,-1 0-1,1 0 1,0 1 0,0-1 0,0 1 0,0-1 0,0 1 0,0 0 0,2-1-74,6-2 46,0 2 0,0-1 0,0 1 0,0 0 0,1 1-1,-1 0 1,1 1 0,-1 0 0,0 1 0,1 0 0,3 1-46,10 3 85,-1 1-1,0 0 0,0 2 1,9 4-85,-20-7-13,-1 1 0,0-1 1,0 2-1,0 0 0,-1 0 0,0 1 0,0 0 1,7 8 12,-15-13-2,0-1-1,1 0 1,-2 1 0,1-1 0,0 1-1,0 0 1,-1 0 0,0-1 0,1 1 0,-1 0-1,0 0 1,-1 0 0,1 0 0,0 0-1,-1 1 1,0-1 0,1 0 0,-1 0 0,-1 0-1,1 0 1,0 0 0,-1 1 0,1-1 0,-1 0-1,0 0 1,0 0 0,0 0 0,-1-1-1,1 1 1,-1 0 0,1 0 0,-1-1 0,0 1-1,0-1 1,0 0 0,0 1 0,-2 0 2,-4 5 30,-1-1 1,0 0-1,0 0 1,0-1 0,-1 0-1,0 0 1,0-1-1,-7 2-30,-17 5-1259,-1-1 0,0-2 1259,2 0-2881,14-3-984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14134,'13'-15'625,"-3"3"511,-6 3-447,-4 3-321,0 6-240,0 6-80,3 6 96,0 9-96,4 9 0,0 3 0,3 6-48,-3 3 0,-7-3-256,0-2-480,0-7-465,0-6-336,0-9-1328,-4-3-561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2881,'7'-15'2139,"-1"1"-1,2 0 0,0 0 1,0 0-1,8-8-2138,-13 19 134,1-1-1,-1 1 0,1-1 1,-1 1-1,1 0 1,0 1-1,0-1 1,0 1-1,0 0 1,1 0-1,-1 0 1,1 0-1,-1 1 0,1-1 1,-1 1-1,1 0 1,0 1-1,0-1 1,-1 1-1,1 0 1,3 1-134,10 1 151,0 2 1,0 0-1,-1 1 1,1 0-1,-1 2 1,11 5-152,16 9 214,35 25-214,-73-43 1,20 14-31,-1 0 0,3 4 30,-22-17-21,-1 1 0,1 0-1,-1 0 1,0 1 0,-1-1-1,1 1 1,-1 0-1,0 0 1,-1 1 0,1-1-1,0 4 22,-3-7 4,0-1 0,-1 0 0,1 1-1,-1-1 1,0 1 0,0-1 0,0 1 0,0-1-1,0 1 1,0-1 0,0 1 0,-1-1 0,0 1 0,1-1-1,-1 0 1,0 1 0,0-1 0,-1 2-4,-1 0 5,0 0 1,0 0 0,0 0-1,0 0 1,-1-1 0,0 1-1,0-1 1,0 0-1,-1 1-5,-10 5-2,0-1-1,-1 0 1,0-1-1,0-1 1,-2 0 2,-70 21-1140,-28 2 1140,-22-1-5543,77-18-300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 9140,'-1'0'223,"1"0"0,-1 0 1,1 0-1,-1 0 0,1 0 0,0 0 0,-1-1 0,1 1 0,-1 0 0,1 0 0,-1-1 0,1 1 1,0 0-1,-1 0 0,1-1 0,-1 1 0,1 0 0,0-1 0,-1 1 0,1-1 0,0 1 1,0-1-1,-1 1 0,1 0 0,0-1 0,0 1 0,0-1-223,0 1 96,-1-1 1,1 1-1,0 0 1,0-1-1,0 1 0,0 0 1,-1-1-1,1 1 0,0 0 1,0-1-1,0 1 1,-1 0-1,1-1 0,0 1 1,-1 0-1,1 0 0,0 0 1,-1-1-1,1 1 1,0 0-1,-1 0 0,1 0 1,0 0-1,-1 0 0,1-1-96,-1 1 5,1 0-1,0 0 0,0 1 0,-1-1 0,1 0 0,0 0 1,0 0-1,-1 0 0,1 0 0,0 0 0,0 0 0,0 1 1,-1-1-1,1 0 0,0 0 0,0 0 0,0 0 0,-1 1 0,1-1 1,0 0-1,0 0 0,0 0 0,0 1 0,0-1 0,-1 0 1,1 0-1,0 1 0,0-1 0,0 0 0,0 0 0,0 1 1,0-1-1,0 0 0,0 1 0,0-1 0,0 0 0,0 0-4,0 1 28,-1 21 293,0-1 0,2 0 0,0 0 0,2 0 0,0 2-321,1 5 145,13 77 576,9 17-721,7 39 269,-22-102-442,-3 1 1,-3-1 0,-2 1-1,-3 0 1,-3 5 172,4-51-2201,1-35-3916,-2-9-2077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2 176 9204,'-1'-3'75,"1"1"-1,0 0 0,-1-1 1,1 1-1,0-1 0,0 1 1,1 0-1,-1-1 0,0 1 1,1 0-1,0-1 0,-1 1 1,1 0-1,0 0 0,0-1 1,0 1-1,1 0 0,-1 0 1,0 0-1,1 0-74,1-1 94,0 0 0,0 1 0,0-1 0,0 1 0,1-1 0,-1 1 0,1 0 0,0 0 0,-1 1 0,1-1 0,2 1-94,7-3 205,1 1 0,-1 0 0,1 2 0,0-1 0,0 2 0,11 0-205,111 8 1169,90 2-388,31-11-718,228 1 131,-264 5 405,401-7 264,107-22-854,-382 15-53,-173 3-28,334 0 56,-382 9 51,0-7-1,54-10-34,-21 0 310,66 7-310,-212-11 176,-12 18-173,-1-1 0,1 0 0,-1 1-1,1-1 1,-1 0 0,1 1 0,0-1 0,-1 1 0,1-1 0,0 1 0,-1-1 0,1 1 0,0 0 0,0-1 0,0 1 0,-1 0-1,1-1 1,0 1 0,0 0 0,0 0 0,0 0 0,0 0 0,-1 0 0,1 0 0,0 0 0,0 0 0,0 0 0,0 0 0,0 1-1,-1-1 1,1 0 0,0 1 0,0-1 0,-1 0 0,1 1 0,0-1 0,0 1 0,-1-1 0,1 1 0,0-1 0,-1 1 0,1 0-1,-1-1 1,1 1 0,-1 0 0,1-1 0,-1 1-3,2 4 157,0-1-1,0 0 1,0 0-1,-1 1 1,0-1 0,0 0-1,0 1 1,-1 2-157,5 85 870,8 95-164,-3-96-428,2 9-108,-4 0 0,-4 1 0,-6 8-170,2-104-234,-1 15 388,1-15-1245,2-9-2034,1-15-3128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19 219 5266,'-1'0'313,"0"0"0,0-1 1,0 1-1,0 0 0,0 0 0,-1-1 0,1 1 0,0-1 0,0 1 0,0-1 0,0 0 0,0 1 0,0-1 0,1 0 0,-1 1 0,0-1 0,0 0-313,1 0 100,0 1 1,0-1-1,0 1 0,0 0 1,-1-1-1,1 1 0,1-1 1,-1 1-1,0 0 0,0-1 1,0 1-1,0-1 0,0 1 1,0 0-1,0-1 0,0 1 0,1-1 1,-1 1-1,0 0 0,0-1 1,1 1-1,-1 0 0,0-1 1,0 1-1,1 0 0,-1 0 1,0-1-1,1 1 0,-1 0 1,0 0-101,4-3 165,-1 1 1,0 0-1,1 1 1,0-1-1,-1 0 0,1 1 1,0 0-1,-1 0 1,3 0-166,12-1 218,1 2-1,-1 0 1,0 1 0,0 0-1,13 4-217,46 3 921,23-10-528,0-5 0,72-15-393,-80 9 1,244-23 138,1 14-1,184 18-138,-365 8-7,901 37-981,-975-36 978,0-4 0,1-3 0,-1-4 0,18-6 10,81-20 20,154-21-5,-219 42 121,1 4 0,106 9-136,-213-1 10,20 2 16,1-2 0,0-1-1,0-1 1,-1-1 0,18-5-26,-33 5 61,0 0 1,0 1-1,6 0-61,1 1 21,44-4 2,-19 1-96,1 2 0,25 3 73,-68-1 58,-9-1 7,-19 1-239,-34-1-3694,24-3-918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4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10357,'-3'1'655,"1"0"1,-1 0-1,0 0 1,1 0-1,-1 0 1,1 0 0,-3 2-656,4 6 220,-1 0 1,2 0 0,-1 0 0,1 0 0,1 3-221,-1 15 256,-3 27 41,-1 19 250,3 0-1,3 0 1,7 35-547,1-44 186,-2-20-34,-2 0-1,-1 0 1,-3 1 0,-2-1-1,-2 18-151,-8-5 113,-2 0 0,-3-1-1,-8 16-112,-17 68 193,24-70-106,4 1-1,2 0 1,4 0-1,3 0 1,3 15-87,0-28 72,-3 0 1,-2-1-1,-3 0 1,-2 0-1,-7 13-72,8-33 113,2 2 0,2-1 0,1 0-1,2 1 1,1 0 0,3-1-1,0 1 1,9 36-113,23 94 277,-2-12 556,12 150-833,-3 78 421,-22-228-263,-14-83 155,-3 57-313,-2-47 282,4 9-282,6 7 32,0-1 37,-4 39-69,-7-110 22,-1 0-1,-2 0 0,0-1 0,-4 6-21,-31 106 54,38-134-51,-4 8-92,2 1 0,0 0 0,0 11 89,2-20-386,1 0 0,0 0-1,0 0 1,0 0 0,1 0 0,-1-1 0,1 1-1,0 0 1,1 0 0,-1-1 0,1 1 0,0 0 386,-1-5-3927,-1-5-4192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4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12230,'0'-8'289,"0"0"0,0 1 1,1-1-1,0 1 0,0-1 0,1 1 1,2-7-290,-2 10 38,1 0 1,-1 0 0,0 0-1,1 0 1,0 1 0,-1-1-1,2 1 1,-1 0 0,0-1-1,1 2 1,-1-1 0,1 0-1,0 1 1,2-2-39,12-5 198,1 1-1,0 0 1,0 1 0,1 1-1,0 1 1,0 1 0,7 0-198,19-2 118,1 3 0,33 2-118,-46 1 27,-1 3 1,1 1 0,-1 1-1,0 2 1,0 1 0,-1 1 0,0 2-1,28 14-27,-41-15 16,1 0 0,-2 1 0,0 1-1,0 1 1,-1 0 0,-1 2 0,0-1 0,-1 2-1,0 0 1,-2 1 0,0 1 0,-1-1 0,0 2-1,2 7-15,-6-9 68,0 0 0,-1 1-1,-1 0 1,-1 0 0,-1 0 0,0 0-1,-1 1 1,-1 0 0,-1-1-1,0 1 1,-2 0 0,0 0-1,-1-1 1,-1 1 0,-1-1-1,0 1 1,-1-1 0,-2-1-1,1 1 1,-2-1 0,0 0-1,-1-1 1,-1 0 0,-1 0 0,0-1-1,0 0 1,-13 10-68,-2-1 88,-1 0 0,-1-3 0,-1 0 0,-1-1 0,-25 10-88,-4-1-347,0-3 0,-45 13 347,100-38-73,-21 7-376,-1 0-1,-7 0 450,26-7-375,1 0 0,0 0 0,-1 0 0,1-1 1,-1 0-1,1 0 0,-1-1 0,1 0 0,0 0 0,-1-1 0,1 1 0,0-1 375,5 1-202,0 1 1,0 0 0,0-1 0,0 1 0,0-1 0,0 1-1,0-1 1,1 0 0,-1 1 0,0-1 0,0 0-1,1 0 1,-1 1 0,0-1 0,1 0 0,-1 0-1,1 0 1,-1 0 0,1 0 0,-1 0 0,1 0 0,0 0 201,0-1-593,0 0 0,0 0 1,0 0-1,0 0 1,1 0-1,-1 0 1,1 0-1,0 0 1,-1 0-1,2-1 593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11621,'-1'1'192,"1"-1"0,-1 1-1,1-1 1,-1 1 0,1-1 0,0 1-1,0-1 1,-1 1 0,1-1 0,0 1-1,0-1 1,-1 1 0,1 0-1,0-1 1,0 1 0,0-1 0,0 1-1,0 0 1,0-1 0,0 1 0,0-1-1,0 1 1,0 0 0,0-1-1,0 1 1,1-1 0,-1 1 0,0 0-1,1 0-191,20 3 1017,41 1-219,264 11 597,-142-17-1327,86 0-182,133 21 114,-158 12-61,112 8 42,-124-31-23,-70 0 106,119 8-115,-109-8 32,-46-1 6,129 8-307,206-15 320,-421-3 6,333-15-106,78-13-71,-3 0-60,-438 30 234,126-4-36,63-12 33,-73 2-58,113 3 58,-158 2-59,24 6-83,-105 5 190,0 0 0,-1-1 0,1 1 0,0 0-1,0-1 1,0 1 0,0-1 0,0 0-1,0 1 1,1-1 0,-1 0 0,0 0 0,1 1-48,11 14 136,-9-11-112,-1 0-1,-1 0 0,1 1 1,-1 0-1,0-1 1,0 1-1,0 0 0,-1 0 1,0 0-1,0 3-23,0 11 76,0 1 0,-2 9-76,0 5 78,-9 350 587,9-335-622,2 1 0,2-2 1,3 1-1,1 0 0,10 31-43,23 62 249,17 31-249,-8-28 114,-1 23-114,-37-114 31,-2 0 1,-2 1-1,-3 12-31,-1 167 135,-3-97 97,6 12-232,9 10 98,11 177 186,-7-13 164,2 60-5,-18-156-6,4 117 22,-7 119 310,0-459-764,-2 55 26,3-1 0,2 1 1,3-1-1,3 6-31,-4-49-100,-3-6-1571,-12-22-1405,-8-10-1756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7908,'12'11'1518,"2"-1"0,-1 0 0,1-1 1,1 0-1,0-1-1518,8 2 807,0 0 0,1-1 0,2-1-807,34 7 487,0-2 0,23 0-487,100 10 271,1-7 0,1-9-1,-1-7 1,51-12-271,114-8 512,124 18-512,-24 4-56,105-28 56,-131 12 44,-95 7-56,-97-5 18,220 19-6,143 7 106,-541-14-76,243-10 77,-262 8-57,50-2-108,129-9 60,-186 10 3,0 1 1,0 2-1,0 1 0,0 1 1,24 5-6,-36-5 93,1 0 0,0-1 0,-1 0-1,6-1-92,24 0 18,96 9 14,-129-9 42,-11 0-121,-1-1 1,1 1-1,-1 0 1,0 0-1,1 0 1,-1 0-1,0 0 0,1-1 1,-1 1-1,0 0 1,1 0-1,-1 0 1,1 0-1,-1 0 0,0 0 1,1 1-1,-1-1 1,1 0-1,-1 0 0,0 0 1,1 0-1,-1 0 1,0 0-1,1 1 1,-1-1-1,0 0 0,1 0 1,-1 1-1,0-1 1,1 0-1,-1 0 1,0 1-1,0-1 0,0 0 1,1 1-1,-1-1 1,0 0-1,0 1 1,0-1-1,1 0 0,-1 1 1,0-1-1,0 0 1,0 1-1,0-1 47,-1 3-3359,-5-3-3676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1196 4242,'-11'-6'10887,"-1"-6"-8518,6 7-962,6 4-1229,0 0 1,1 0 0,-1 0 0,0 0-1,1 0 1,0 0 0,-1 0 0,1 0-1,-1 0 1,1 0 0,0 0-1,0 1 1,-1-1 0,2 0-179,5-8 104,6-13-37,1 2-1,1-1 0,0 2 1,8-7-67,75-70 64,-63 62-34,61-55-111,4 4-1,4 4 0,65-36 82,-44 39-20,3 6 0,3 6 0,3 5 0,127-37 20,-172 72-67,85-13 67,93-2-103,-187 29 25,-5 1 46,158-19-143,-184 26 138,0 3 0,0 2 0,40 5 37,-40 4-14,-1 2 0,-1 2 0,-1 2 0,37 18 14,-51-21-8,-2-1-9,0 1 0,-1 1-1,-1 2 1,0 1 0,-1 1-1,4 6 18,-23-18 15,-4-3 2,0 1 1,0-1 0,0 0 0,1 0-1,0 0 1,-1 0 0,2-1-18,-47-25-4050,14 14 43,-5-1-2116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10 9508,'0'-1'255,"-1"0"-1,1 0 0,-1 1 0,1-1 1,-1 0-1,0 1 0,0-1 0,1 1 1,-1-1-1,0 1 0,0-1 0,1 1 1,-1 0-1,0-1 0,0 1 0,0 0 1,0 0-1,0 0 0,1-1 1,-1 1-1,0 0 0,0 0 0,0 0 1,0 0-1,0 1 0,0-1 0,0 0 1,0 0-1,1 0 0,-1 1 0,0-1 1,0 0-1,0 1-254,7 9 418,-1 0 0,0 0 0,-1 0 1,1 2-419,2 6 86,1-1 1,1-1 0,1 1 0,0-2 0,1 1-1,1-1 1,13 13-87,9 6 46,2-1 0,21 13-46,-46-34 4,-11-12 2,0 0 0,0 1 0,0-1 0,0 0 1,0 0-1,0 1 0,0-1 0,0 0 0,0 0 0,0 0 1,0 1-1,0-1 0,0 0 0,0 0 0,0 1 1,0-1-1,0 0 0,0 0 0,0 0 0,0 1 1,-1-1-1,1 0 0,0 0 0,0 0 0,0 0 1,0 1-1,0-1 0,-1 0 0,1 0 0,0 0 1,0 0-1,0 0 0,0 1 0,-1-1 0,1 0-6,-28 4 586,7-2-485,1 5-52,0 0 1,0 1 0,1 1-1,0 0 1,1 2-1,0 0 1,-13 11-50,-25 23-202,-33 35 202,14-11-804,4-9-3617,44-38-1736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29 11381,'-50'-23'5360,"49"23"-5331,1 1 1,-1 0-1,0 0 1,1-1-1,-1 1 0,0 0 1,1 0-1,-1-1 1,1 1-1,-1 0 0,1 0 1,-1 0-1,1 0 1,0 0-1,-1 0 0,1 0 1,0 0-1,0 0-29,-1 2 63,-11 29 107,-1-1-73,2 1 0,1 0 0,2 0 0,-4 29-97,11-57 0,1-1-1,0 1 1,0 0 0,0 0 0,0 0-1,1-1 1,0 1 0,-1 0 0,1-1-1,1 1 1,-1-1 0,0 1 0,1-1-1,0 1 1,-1-1 0,2 0 0,-1 0 0,2 3 0,0-3-3,0 1 0,0-1 1,0 0-1,0 0 1,0 0-1,1-1 1,-1 0-1,1 0 1,0 0-1,0 0 1,-1-1-1,6 2 3,0-1-4,1-1 0,0 0 0,-1 0-1,1-1 1,0-1 0,-1 1 0,1-2-1,-1 1 1,1-2 0,-1 1 0,0-1-1,10-5 5,-17 7 9,0-1-1,0 0 0,0 0 0,0 0 0,0-1 0,0 1 1,-1-1-1,1 1 0,-1-1 0,1 0 0,-1 0 0,0 0 0,0 0 1,-1 0-1,1-2-8,1 0 34,-1-2 0,0 1-1,-1 0 1,1 0 0,-1-1 0,0 1 0,-1 0 0,0-4-34,-1-9 84,0 1-1,-2 0 1,0 1-1,-1-1 1,-5-14-84,-12-24 36,19 51-85,-1 0 0,1 0 0,-1 0 0,-1 0 0,1 1-1,-1-1 1,0 1 0,0 0 0,-2-2 49,5 5-90,-1 0 0,1 1 1,0-1-1,0 1 0,0-1 0,-1 1 0,1-1 0,0 1 1,0 0-1,-1-1 0,1 1 0,0 0 0,-1 0 0,1 0 1,0 0-1,0 0 0,-1 1 0,1-1 0,0 0 0,-1 0 1,1 1-1,0-1 0,0 1 0,-1 0 90,-30 19-4892,29-18 3960,-17 13-4961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11621,'3'-3'569,"-2"2"-297,0 0 0,0 0 0,0 0 0,0 0 0,0 0 0,0 0 0,0 1 1,0-1-1,1 0 0,-1 1 0,0-1 0,0 1 0,1-1-272,-1 1 44,0 1 0,-1-1 0,1 1 0,0-1 0,0 1 0,-1-1 0,1 1 0,0 0 0,-1-1 0,1 1 0,-1 0 0,1 0 0,-1-1 0,1 1-1,-1 0 1,0 0 0,1-1 0,-1 1 0,0 0 0,0 0 0,1 0-44,33 67 171,-23-48-127,0 1-1,-1 1 1,-1 0 0,-1 0 0,4 21-44,-12-38 435,-3-9 298,-3-12-295,5-1-438,0 1 0,1-1-1,0 0 1,2 1 0,0-1 0,0 1 0,3-6 0,-4 16-22,1 1 1,0-1 0,0 0 0,0 1 0,0-1 0,1 1-1,0 0 1,0 0 0,0 0 0,1 0 0,0 1 0,0-1-1,0 1 1,0 0 0,1 0 0,-1 1 0,1-1 0,0 1-1,0 0 1,0 0 0,1 1 0,0-1 21,-4 3-11,1-1 0,0 1 0,0 0 0,0-1 0,0 2 0,0-1 0,-1 0 0,1 0 0,0 1 0,0 0 0,0-1 0,0 1 0,-1 0 0,1 1 0,-1-1 0,1 0 0,-1 1 0,1-1 0,-1 1 0,0 0 0,1 0 0,-1 0 0,0 0 0,0 0 0,-1 0 0,1 1 0,0 0 11,5 5-69,-2 1 1,1-1-1,-1 1 1,-1 0-1,1 1 1,-1-1 0,0 3 68,3 27-1853,-7-33 759,0 0-1,-1 0 0,1 0 0,-1 0 1,-1 3 1094,-4 10-4827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10069,'1'0'114,"-1"1"1,0-1 0,0 0 0,0 1 0,0-1 0,0 1 0,0-1-1,0 0 1,0 1 0,0-1 0,0 1 0,0-1 0,0 0-1,-1 1 1,1-1 0,0 1 0,0-1 0,0 0 0,0 1-1,-1-1 1,1 0 0,0 1 0,0-1 0,-1 0 0,1 0 0,0 1-1,-1-1 1,1 0 0,0 1 0,-1-1 0,1 0 0,0 0-1,-1 0 1,1 0 0,-1 1-115,-20 9 1728,1-1-1091,10 0-531,1 0-1,0 0 1,0 0 0,1 1-1,0 1 1,1-1 0,0 1 0,1 1-1,0-1 1,0 1 0,2 0-1,-1 0 1,2 0 0,-1 3-106,-3 13 252,2 1 0,0 0 0,2 0 0,1 0 0,3 23-252,0-22-73,1-1 0,5 23 73,-5-42-28,1 0 1,0 0 0,0 0-1,1 0 1,0 0 0,0-1-1,1 0 1,0 0 0,4 5 27,-6-11-84,0 0 1,0-1 0,0 1 0,0 0 0,0-1 0,0 0 0,0 0 0,1 0-1,-1 0 1,1-1 0,0 1 0,-1-1 0,1 0 0,0 0 0,0 0 0,0 0-1,0-1 1,0 0 0,0 0 0,0 0 0,0 0 0,0 0 0,3-1 83,4-2-871,0 1 1,0-1 0,0-1 0,0 0-1,-1 0 1,1-1 0,5-5 870,37-24-6715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 13190,'-46'-20'3796,"45"22"-3764,0 1 0,0-1-1,0 0 1,1 1-1,-1-1 1,1 1-1,0-1 1,0 1 0,0-1-1,0 1 1,0-1-1,1 2-31,-1 0 102,3 77 633,5 0 1,4 9-736,-1-8-405,-3 0 0,-4 11 405,-5-64-832,0 19-1710,7-20-2826,-3-21 2017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10101,'10'-24'1760,"-6"9"337,-1 6-384,-3 6-1281,0 9-288,0 3 257,0 9 239,3 3-608,4 10 112,-4 2-144,4 3-32,-4 0-544,4 0-641,-7-6-1920,0-3-705,-3-9-1264</inkml:trace>
  <inkml:trace contextRef="#ctx0" brushRef="#br0" timeOffset="1">137 112 10245,'4'-45'3185,"-8"12"-1248,1 12-912,-7 9-1025,0 12 0,-3 12 0,-1 9-209,1 12-1231,6 6-2546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30 10181,'-13'-12'5170,"0"6"-4562,-4-3 673,-3 6-833,0 3-208,-4 9-48,-2 6-48,6 9-32,3 6-112,7 7-48,6-1-16,4 3 0,11-6-288,9-3-192,13-9-352,10-9-609,14-9-1633,7-9-1184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4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38 16536,'2'-9'892,"2"-16"-169,-5 21-676,-4 15-79,0 1 204,1 1 0,0 0 0,1 0 1,1 0-1,-1 9-172,-2 72 110,4-59-73,0 225 43,2-55-40,-2-182-40,-1 48-21,3 0-1,4 0 1,4 13 21,-8-71-31,2 0 1,0-1-1,1 1 0,0-1 0,2 3 31,-5-12-8,0 0 1,0-1-1,1 1 0,-1-1 0,1 1 0,-1-1 0,1 0 0,0 0 0,0 0 0,0 0 0,0 0 0,0 0 0,1 0 0,-1-1 0,1 1 0,-1-1 0,1 1 0,-1-1 1,1 0-1,0 0 0,0 0 0,-1-1 0,1 1 0,0-1 0,0 1 0,1-1 8,5 0-126,1-1-1,-1-1 1,0 1-1,0-1 1,1-1 0,-1 0-1,3-1 127,62-31-789,-49 22 534,13-6-891,0-1 0,-2-1 0,-1-3 0,0-1-1,3-5 1147,8-14-3719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4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12838,'0'0'132,"1"-1"1,-1 0-1,1 1 0,-1-1 1,1 1-1,-1 0 0,1-1 1,0 1-1,-1-1 1,1 1-1,-1 0 0,1 0 1,0-1-1,-1 1 0,1 0 1,0 0-1,-1 0 1,1-1-1,0 1 0,-1 0 1,1 0-1,0 0 0,-1 0 1,1 0-1,0 1 1,0-1-1,-1 0-132,12 14-248,-6-6 713,18 28-317,-2 1 0,-1 0 1,-1 2-1,-3 0 0,-1 1 0,-2 1 0,-1 0 1,-3 1-1,5 35-148,-16-75 1089,-1-7-451,-6-16-301,-7-32-507,8 22-16,2 0 0,1 0 0,2 0 0,0-1-1,3 1 1,2-14 186,-2 32-111,0 1 0,2 0 0,-1-1 0,2 1 0,0 0 0,0 1 0,1-1 0,0 1 0,1 0 0,0 0 0,1 0 0,1 1 0,-1 0 0,1 1 0,1 0 0,0 0 0,6-4 111,-5 5-530,2 0-1,-1 1 1,1 0 0,0 1-1,11-5 531,-14 8-946,0 0 0,0 1 0,1 0 0,-1 0 0,7 1 946,24 0-5613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1:5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51 15031,'-26'-51'2662,"33"92"-1509,9 32-861,-4 1-1,-2 0 1,-1 68-292,-10-110 2,0-25-39,0 0 1,1 0-1,0 0 1,1-1 0,0 1-1,0 0 1,1 3 36,-2-10-7,0 0 1,0 0 0,1 0-1,-1 0 1,0 1 0,0-1-1,1 0 1,-1 0 0,0-1 0,0 1-1,1 0 1,-1 0 0,0 0-1,0 0 1,1 0 0,-1 0-1,0 0 1,0 0 0,1 0 0,-1 0-1,0-1 1,0 1 0,0 0-1,1 0 1,-1 0 0,0 0-1,0-1 1,0 1 0,0 0 0,0 0-1,1 0 1,-1-1 0,0 1-1,0 0 1,0 0 0,0-1-1,0 1 1,0 0 0,0 0 6,7-11-56,32-71-699,14-46 755,-47 106-303,-6 22 296,0 0 0,0 0 0,0 0 0,0 0 0,0 0 0,0-1 0,0 1 0,0 0 0,0 0 0,0 0 0,0 0 0,0 0 1,0 0-1,0-1 0,0 1 0,0 0 0,0 0 0,0 0 0,-1 0 0,1 0 0,0 0 0,0 0 0,0-1 0,0 1 0,0 0 0,0 0 0,0 0 0,0 0 0,0 0 0,-1 0 0,1 0 0,0 0 0,0 0 0,0 0 1,0 0-1,0 0 0,0 0 0,-1 0 0,1 0 0,0 0 0,0 0 0,0 0 0,0 0 0,0 0 0,0 0 0,-1 0 0,1 0 0,0 0 0,0 0 0,0 0 0,0 0 0,0 0 0,0 0 0,0 0 0,-1 0 0,1 0 1,0 0-1,0 0 0,0 1 0,0-1 0,0 0 7,-28 27 44,6-2 243,2 1 1,0 1-1,1 1 0,2 1 0,1 0 1,0 5-288,14-30 12,0 1 0,0-1 0,1 1 1,0 0-1,0-1 0,0 1 1,0 0-1,1-1 0,0 1 1,0 0-1,0 0 0,0-1 1,1 1-1,0 0 0,0 0 0,0-1 1,1 1-1,0-1 0,1 3-12,-1-3-15,1 0 0,0-1-1,0 1 1,0-1 0,0 0 0,0 0-1,1 0 1,0 0 0,-1 0-1,1-1 1,0 0 0,0 0 0,0 0-1,1 0 1,-1-1 0,0 1-1,1-1 1,-1 0 0,1-1 0,0 1 15,8 0-497,1 0 1,0 0-1,0-2 1,0 0-1,0 0 1,10-4 496,44-12-5943,-37 8-353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463 110 8356,'4'-3'564,"1"-1"0,0 1 0,-1-1 1,1 0-1,-1 0 0,0 0 0,-1-1 0,1 1 0,-1-1 1,2-3-565,-4 6 99,0 1 0,0 0 1,-1-1-1,1 1 1,-1-1-1,1 1 1,-1-1-1,0 1 0,1-1 1,-1 1-1,0-1 1,0 1-1,0-1 1,0 1-1,0-1 0,0 1 1,-1-1-1,1 1 1,0-1-1,-1 1 1,1-1-1,-1 1 0,0-1 1,1 1-1,-1 0 1,0-1-1,0 1 1,0 0-1,0 0 0,0 0 1,0 0-1,0-1 1,0 1-1,0 1 1,-1-1-1,1 0 0,0 0 1,-1 0-1,1 1 1,0-1-1,-1 1 1,0-1-100,-3-1 19,1 1 0,-1 0 0,0 0-1,0 0 1,0 0 0,-1 1 0,1 0 0,0 0 0,0 0 0,0 1 0,0-1 0,0 1 0,0 1 0,0-1 0,-4 2-19,-13 6-9,1 0 1,0 1-1,0 2 9,-5 2 43,2-2-29,-99 53 40,103-52-83,-1 1-1,2 0 0,0 2 0,-11 11 30,26-23-30,0 0-1,0 0 0,0 1 0,1 0 0,-1 0 1,1 0-1,0 0 0,1 0 0,-2 4 31,3-7-7,1 0-1,-1 0 1,1 0 0,0 1-1,0-1 1,0 0 0,0 0-1,0 0 1,0 1-1,0-1 1,1 0 0,-1 0-1,1 0 1,0 0 0,-1 0-1,1 0 1,0 0-1,0 0 1,0 0 0,1 0-1,-1 0 1,0-1 0,1 1-1,-1 0 1,2 0 7,5 5-45,0 0 1,1-1 0,0 0-1,0-1 1,0 0-1,1 0 1,0-1-1,0 0 1,0-1 0,0 0-1,3 0 45,28 5-161,0-1-1,11-2 162,-36-3-20,105 4-155,-64-4-416,45 8 591,-98-10-32,-1 0-1,0 1 1,1 0 0,-1 0 0,0 0 0,1 0 0,-1 0-1,0 1 1,0-1 0,0 1 0,1 0 32,-4-1-3,0-1 0,1 1 0,-1-1-1,1 1 1,-1-1 0,0 1 0,1-1 0,-1 1 0,0-1 0,0 1-1,0-1 1,1 1 0,-1-1 0,0 1 0,0 0 0,0-1 0,0 1 0,0-1-1,0 1 1,0 0 0,0-1 0,0 1 3,-1 1 12,1 0 0,-1-1 1,0 1-1,1 0 0,-1-1 0,0 1 1,0-1-1,0 1 0,0-1 0,0 0 1,-1 1-13,-9 9 123,0-1 1,0-1 0,-1 0-1,0 0 1,-1-1-1,0-1 1,0 0 0,-3 0-124,-33 13 152,-36 9-152,-15 6-4201,85-29 1186,12-8-552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13686,'6'-10'1019,"4"-6"163,-10 16-1134,1-1 0,-1 1 0,0-1 0,0 1 0,0 0 0,1-1 0,-1 1 0,0-1 0,0 1 0,0-1 0,0 1 0,0-1 0,0 1 0,0-1 0,0 1 0,0 0 0,0-1 0,0 1 1,0-1-1,0 1 0,0-1 0,0 1 0,-1-1 0,1 1 0,0 0 0,0-1 0,-1 0-48,0 7 130,0-1 0,1 1-1,-1-1 1,1 1 0,0-1 0,1 6-130,33 212 1203,-18-134-1768,-3 0-1,-5 1 0,-3 0 566,-5-76-535,1-11 131,-1 1 0,1-1 0,-1 0 0,0 1 1,-1-1-1,1 1 0,0-1 0,-1 0 0,0 1 0,0-1 0,0 0 0,0 0 0,0 0 0,-1 0 0,1 0 0,-2 3 404,-13 4-3876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10597,'0'-1'213,"0"0"0,0 0 0,0 0 0,0 0 0,0 0 0,0-1 0,0 1 0,0 0 0,1 0 0,-1 0 0,0 0-1,1 0 1,-1 0 0,1-1 0,-1 1 0,1 0 0,-1 0 0,1 1 0,0-1 0,-1 0 0,1 0 0,0 0 0,0 0 0,0 0-213,2 0 91,0 0 0,0 1 0,0-1 0,0 1 0,0-1 0,1 1-1,-1 0 1,0 0 0,1 0-91,1 0 58,225-8 162,41-16-220,-71 6-2352,-166 15 1650,-17 1 307,-1 0-1,1 2 1,0 0-1,4 1 396,-89 13 3831,41-10-3383,-1 1 0,2 1 1,-6 3-449,21-5 7,1 0 0,0 0 1,-1 1-1,2 1 1,-1 0-1,1 0 1,0 0-1,0 1 1,-2 3-8,8-7-9,1-1 0,-1 1 0,1 0 0,0 0 0,0 0 0,0 0 0,1 0 0,-1 1 0,1-1 0,0 0 0,-1 1 0,1-1 0,1 1 0,-1 0-1,1-1 1,-1 1 0,1-1 0,0 1 0,0 0 0,1-1 0,-1 1 0,1 0 0,0-1 0,0 1 0,0-1 0,0 0 0,0 1 0,1-1 0,0 0 0,-1 0 0,1 1 0,0-1 0,1-1 0,-1 1 0,0 0 0,1-1 0,0 1 0,-1-1 0,1 0 0,0 0 0,0 0 0,1 0 0,-1 0 0,0-1 0,0 1 0,1-1 0,-1 0 0,1 0 0,-1 0 0,1-1 0,0 1 0,-1-1 0,2 0 9,4 1 18,1-1 1,0-1-1,-1 0 0,1 0 0,-1-1 1,1 0-1,-1-1 0,8-3-18,-12 4 37,0 0 0,0 0 0,-1-1 0,1 0 0,-1 0 0,1 0 0,-1-1-1,0 1 1,0-1 0,0 0 0,-1 0 0,1 0 0,-1-1 0,0 1 0,0-1-1,1-3-36,1-3 217,-1 1-1,0-2 0,-1 1 0,0-2-216,-2 9 49,0 0 1,-1 0-1,1 0 0,-1 1 0,0-1 0,0 0 0,-1 0 0,1 0 1,-1 0-1,0 0 0,0 1 0,0-1 0,0 0 0,-1-2-49,-2 3-620,3 11 187,5 17 118,-3-21 357,26 154-1106,-27-153 497,1 1 1,0-1-1,1 1 1,-1-1-1,1 1 1,0-1-1,0 0 1,1 0-1,0 0 1,0 0-1,0-1 1,1 2 566,8-1-4047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 11237,'-15'-21'3133,"9"17"-2663,7 16-242,12 28 834,2 0 0,6 7-1062,-5-10 300,-1 0 0,7 32-300,-15-31 91,-1 1 0,-2 1 0,-2-1 0,-2 0 1,-3 18-92,2 67 83,1-117-77,1 1-1,0-1 1,0 0-1,0 0 1,1 0-1,0 0 1,0 0-1,1 0 1,-1-1-1,2 1 1,-1-1-1,2 3-5,-1-4 5,0 0 0,1-1 0,-1 1-1,1-1 1,0 1 0,0-2 0,1 1-1,-1 0 1,1-1 0,-1 0 0,1-1-1,0 1 1,5 1-5,3 0-77,0-1 0,0 0 0,0-1 0,1 0 0,-1-1 0,0-1 0,1 0 0,-1-1 0,0 0 0,0-1 0,0-1 0,0 0 0,0-1 0,6-3 77,-17 6 2,0 0 0,-1-1 0,1 1 0,-1 0 0,1-1 0,-1 1 0,0-1 0,0 0 0,0 0 0,0 0 0,0 0 0,0 0 0,0 0 0,0-1-1,-1 1 1,2-3-2,-2 2 17,0 0-1,-1 0 1,1-1-1,0 1 1,-1 0-1,0-1 1,0 1-1,0-1 1,0 1-1,-1 0 1,1-1-1,-1 1 1,0-3-17,-1-4 54,-1-1 0,0 0 0,-1 1 0,0 0 1,0 0-1,-1 0 0,0 0 0,-1 1 0,0 0 0,-2-3-54,7 12-8,1 0 0,0 0-1,0-1 1,0 1-1,0 0 1,0 0 0,0 0-1,0-1 1,-1 1-1,1 0 1,0 0 0,0 0-1,0 0 1,0-1-1,0 1 1,-1 0 0,1 0-1,0 0 1,0 0 0,0 0-1,-1 0 1,1 0-1,0 0 1,0 0 0,-1 0-1,1 0 1,0 0-1,0 0 1,0 0 0,-1 0-1,1 0 1,0 0-1,0 0 1,0 0 0,-1 0-1,1 0 1,0 0 0,0 0-1,-1 0 9,0 10-146,3 12 104,0-15 50,0 0-1,0-1 0,1 1 0,-1-1 0,1 0 0,1 0 1,-1 0-1,1 0 0,0-1 0,1 1 0,-1-1 0,1 0 0,0 0 1,0-1-1,0 1 0,1-1-7,1 0-4,0 0 0,0-1-1,0 0 1,0 0 0,0-1 0,0 0 0,1 0 0,-1-1-1,1 0 1,-1 0 0,1 0 0,0-1 0,-1 0-1,5-1 5,13-2-181,0-1 0,0-1 0,0 0-1,-1-2 1,5-3 181,-15 5-701,-1-1 0,1 0 0,-1-1 1,0-1-1,-1 0 0,0 0 0,-1-1 0,1-1 0,4-5 701,11-21-5197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88 280 9396,'-86'0'4915,"86"0"-4900,0-1-1,1 1 1,-1 0 0,0 0 0,0 0 0,0 0 0,0 0 0,0 0 0,0-1 0,0 1 0,0 0 0,0 0 0,1 0 0,-1 0 0,0 0 0,0-1 0,0 1 0,0 0 0,0 0 0,0 0 0,0 0 0,0-1 0,0 1-1,0 0 1,0 0 0,0 0 0,0 0 0,0 0 0,-1-1 0,1 1 0,0 0 0,0 0 0,0 0 0,0 0 0,0 0 0,0-1 0,0 1 0,0 0 0,0 0 0,0 0 0,-1 0 0,1 0 0,0 0 0,0 0 0,0 0 0,0-1-1,0 1 1,-1 0 0,1 0 0,0 0 0,0 0 0,0 0 0,0 0 0,-1 0-15,20-9 134,48-14 549,0 4 0,65-11-683,-41 10 168,509-123 166,-585 139-366,-7 2-61,0 1-1,0-2 1,-1 1 0,1-1-1,-1-1 1,1 0 93,-19 1-1692,-7 1 22,7 3 102,0 1 0,0 0 0,0 1 0,-1 0 1568,-18 6-5069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14 135 12374,'0'0'19,"-1"1"132,0-1-1,0 1 1,0 0-1,0-1 0,0 1 1,0 0-1,0 0 1,1 0-1,-1 0 1,0 0-1,1 0 1,-1 0-1,0 0 0,1 0 1,-1 0-1,1 0 1,-1 1-151,3-1 93,-1 0 0,0 0-1,1 0 1,-1 0 0,1 0 0,-1 0 0,1 0 0,0-1 0,-1 1-1,1 0 1,0-1 0,0 1 0,-1-1-93,7 3 15,18 5 149,0 0 1,0-2-1,1 0 0,18 0-164,113 3 69,-154-9-64,519-2 17,0-28-279,-495 28 230,98-6-224,114-24 251,-188 19 38,-1-3-1,0-2 0,20-11-37,-4 2 46,17-2-46,-72 27-1362,-28 9-1241,-12 3-1753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10453,'1'-1'208,"-1"0"0,0 0 1,0 0-1,1 0 0,-1 0 0,0 0 1,0 0-1,0 0 0,0 0 0,0 0 1,0 0-1,-1 0 0,1 0 0,0 0 1,0 1-1,-1-1 0,1 0 0,-1 0-208,1 0 76,0 0 0,-1 0 0,1 1 0,0-1 0,-1 0 0,1 0 0,0 1 0,0-1 0,0 0 0,0 0 0,-1 1 0,1-1 0,0 0 0,0 0 0,1 0 0,-1 1 0,0-1 0,0 0 0,0 0 0,0 1 0,1-1 0,-1 0 0,0 0 0,1 1 0,-1-1 0,1 0-1,-1 1 1,1-1 0,-1 0 0,1 1 0,-1-1 0,1 1 0,-1-1 0,1 1 0,0-1 0,-1 1 0,1 0 0,0-1 0,0 1 0,-1 0 0,1-1 0,0 1-76,0 0 6,-1 0-1,0 0 1,1 0 0,-1 0 0,1 0-1,-1 0 1,0 0 0,1 0-1,-1 0 1,0 0 0,1 0 0,-1 0-1,0 0 1,1 0 0,-1 0-1,0 1 1,1-1 0,-1 0 0,0 0-1,1 0 1,-1 1 0,0-1-1,1 0 1,-1 0 0,0 1-1,0-1 1,1 0 0,-1 0 0,0 1-1,0-1 1,0 0 0,0 1-1,1-1 1,-1 0 0,0 1 0,0-1-6,6 17 410,-6-16-396,10 41 870,-1 1 1,2 41-885,-1 91 672,-4-60-315,18 363-50,-14-255-216,-1-224 165,0 1 0,0-2 0,-1 1 0,1-1 0,4-2-256,3 0 115,27-4-127,2 1 0,39 1 12,95 3-80,-84 3 40,120-2-10,160-3-12,25-18 62,-22-18-414,-360 39-171,-30 1-3990,-7 0-256,0-2-2255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75 7555,'-2'-13'2497,"2"9"-1783,0 0 0,-1-1 0,1 1 0,-1-1 0,0 1 0,-1 0 0,1-1 0,-1 1 0,1 0 0,-1 0 0,-1 0 0,1 1 0,-3-4-714,7 9 62,-1 1 0,0 0 0,0-1 0,0 1 0,0 0-1,0 0 1,-1 0 0,1 0 0,-1 0 0,0 0 0,0 0-62,3 43 257,-2-41-186,-2 364 1300,-1-61-1147,2 25-160,-1-304-51,-2-1 1,-2 11-14,0-2 21,2-12 22,2-29-9,0-1 0,0 0 0,-1 0 1,1 1-1,-1-1 0,0 1 0,0-1 1,-1 1-1,1 0 0,-1 0 0,-1-1-34,0-1-46,0 1 1,0 0-1,-1 0 0,0 0 1,0 0-1,0 1 0,-1 0 0,-4-3 46,4 4-11,-1 0 0,0 0 0,0 1 0,0 0 0,0 1 1,0-1-1,0 1 0,-8 0 11,-60 4 16,55-1-22,-174 19-124,29-2-1642,58-12-2438,51-7-4693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88 9412,'0'-10'1298,"0"6"-337,0-1-1,0 0 0,0 1 1,-1-1-1,1 1 1,-2-4-961,1 6 175,0 0 0,0 0 1,0 0-1,-1 0 1,1 0-1,0 0 1,-1 0-1,0 1 1,1-1-1,-1 0 0,0 1 1,0-1-1,0 1 1,-1-1-176,-11-9 841,9 7-242,7 4-118,-1 1-492,0 0 0,0 1 0,-1-1 1,1 0-1,0 1 0,-1-1 0,0 1 1,1-1-1,-1 0 0,0 1 0,0-1 1,1 1-1,-1-1 0,0 2 11,0 4 38,15 143 749,-5 52-787,5 77 217,11-21-836,-25-199-1849,-1-58 2210,0-1 139,0 0-1,0 1 0,0-1 0,0 0 1,0 0-1,0 0 0,0 0 0,0 1 0,0-1 1,0 0-1,0 0 0,0 0 0,0 0 0,0 0 1,0 1-1,0-1 0,0 0 0,0 0 1,0 0-1,0 0 0,0 0 0,0 1 0,-1-1 1,1 0-1,0 0 0,0 0 0,0 0 1,0 0-1,0 0 0,0 0 0,0 0 0,-1 1 1,1-1-1,0 0 0,0 0 0,0 0 0,0 0 1,0 0-1,-1 0 0,1 0 0,0 0 1,0 0-1,0 0 0,0 0 120,-4 0-6979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5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54 12118,'0'-2'96,"0"0"0,0 0 0,-1 0 0,1 1 0,0-1 1,-1 0-1,1 0 0,-1 0 0,0 1 0,1-1 0,-1 0 1,0 0-1,0 1 0,0-1 0,0 1 0,-1-1 1,1 1-1,0 0 0,-1-1 0,1 1 0,-1-1-96,-1 0 111,-1 0 0,1 0 0,-1 1-1,0-1 1,0 1 0,1 0 0,-1 0 0,0 0-1,0 0 1,-2 0-111,-5 0 173,0 1-1,0 0 1,0 1-1,0 0 1,0 0-1,-1 1 1,-4 2-173,4 0 30,0 1 0,1 1-1,-1-1 1,1 2 0,0 0 0,0 0 0,1 1 0,0 0 0,1 1-1,-1 0 1,2 1 0,-1 0 0,1 0 0,1 1 0,0-1 0,0 3-30,-6 9 4,1 1 1,2 1 0,0 0 0,1 0 0,2 1 0,0 0 0,-1 16-5,7-32-26,0 1 0,0-1-1,1 1 1,0-1 0,0 1 0,1-1 0,1 0-1,0 1 1,0-1 0,0 0 0,2 3 26,-2-8-26,0 0 1,0 0 0,0-1-1,0 1 1,1 0 0,-1-1-1,1 0 1,0 1 0,0-1-1,0 0 1,0 0 0,1-1-1,-1 1 1,1-1 0,-1 0-1,1 0 1,0 0 0,0 0-1,0-1 1,0 1 0,0-1-1,1 0 1,-1 0 0,0-1-1,0 1 1,1-1 25,7 0-57,0 0 0,0-1 1,1 0-1,-1-1 0,0-1 0,-1 0 0,1 0 1,0-1-1,-1-1 0,0 0 0,0 0 0,7-6 57,-2 1-14,0-1-1,-1-1 0,0 0 1,-1-1-1,0 0 0,-1-1 1,9-13 14,-16 17 164,0 0 0,0 0 0,-1 0 0,0-1 0,-1 1 0,-1-1 0,1 0 0,-2-1 0,0 1 0,0 0 0,-1-1 1,0 1-1,-1-1 0,0 1 0,-1-1 0,0 1 0,-1 0 0,0-1 0,-1 1 0,0 0 0,-1 0 0,0 1 0,-1-1 0,-2-4-164,-2 6 13,8 9-17,1 0 0,0 0 0,0 0 0,-1 0 0,1 0-1,0 0 1,0 0 0,0 0 0,-1 1 0,1-1 0,0 0 0,0 0-1,0 0 1,-1 0 0,1 0 0,0 1 0,0-1 0,0 0 0,0 0-1,0 0 1,-1 1 0,1-1 0,0 0 0,0 0 0,0 0 0,0 1-1,0-1 1,0 0 0,0 0 0,0 1 0,0-1 0,0 0 0,0 0-1,0 1 1,0-1 0,0 0 0,0 0 0,0 1 0,0-1-1,0 0 1,0 0 0,0 0 0,0 1 0,0-1 0,1 0 0,-1 0-1,0 0 1,0 1 0,0-1 0,0 0 0,0 0 0,1 0 4,48 183 427,-33-136-753,1-2 1,20 38 325,-33-75-570,1 0 0,0 0 0,0-1 0,0 1 1,1-1-1,0 0 0,1 0 570,13 7-4047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46 5186,'-9'-8'6524,"7"7"-6205,0-1 1,0 1 0,-1-1 0,1 1 0,0 0 0,0 0 0,-1 0-1,1 0 1,-1 0 0,-1 0-320,85 40 2404,-50-31-2163,-1-1 1,1-1 0,0-2-1,11 0-241,127-1 593,-136-3-445,428-15 399,-404 13-539,240-26 21,-44 3-23,6 17-6,34 13 0,-116 0 16,200-19-10,-47 1-196,-301 13 57,0 1-1,0 1 1,0 2-1,0 1 1,14 5 133,-25-6 13,0 0 1,0-2-1,1 1 0,-1-2 1,6-1-14,-11 0 416,66 1-279,6 0-167,70-8 30,-139 5 1,148-12 55,-125 12-53,-1 3 0,1 1 0,10 3-3,-1-1-15,-1-1 1,27-4 14,-29 1-83,-32 3 27,-11-3 53,-1 0-1,0 1 1,0-1-1,0 0 1,0 0-1,1 0 1,-1 1-1,0-1 1,0 0-1,0-1 1,1 1-1,-1 0 1,1 0 3,25-1 91,-16 3-133,-11-2 38,0 0 0,0 0 0,0 0 1,0 0-1,0 0 0,0 0 0,-1 0 0,1 0 1,0 0-1,0 0 0,0 0 0,0 0 0,0 0 0,0 0 1,0 0-1,0 0 0,0 0 0,0 0 0,-1 0 0,1 0 1,0 0-1,0 0 0,0 0 0,0 0 0,0 1 1,0-1-1,0 0 0,0 0 0,0 0 0,0 0 0,0 0 1,0 0-1,0 0 0,0 0 0,0 0 0,0 0 1,0 0-1,0 1 0,0-1 0,0 0 0,0 0 0,0 0 1,0 0-1,0 0 0,0 0 0,0 0 0,0 0 0,0 0 1,0 0-1,0 1 0,0-1 0,0 0 0,0 0 1,0 0-1,0 0 0,0 0 0,0 0 0,0 0 0,0 0 1,0 0-1,0 0 0,0 0 0,0 0 0,0 0 0,0 1 1,1-1-1,-1 0 0,0 0 4,-1 53 806,1-9-670,-6 15 128,-2-1-1,-3 0 1,-4 5-264,-17 100 295,26-111-155,3 1 0,3 38-140,12 105 205,-5-99-146,-5-22 14,-3 5-73,-1 2-1386,2-82 1298,0 0 0,0 0-1,0-1 1,0 1 0,0 0 0,0 0-1,0 0 1,0 0 0,0 0-1,-1 0 1,1 0 0,0 0 0,0 0-1,0 0 1,0 0 0,0 0-1,0 0 1,0 0 0,0 0 0,0 0-1,-1 0 1,1 0 0,0 0-1,0 0 1,0 0 0,0 0 0,0 0-1,0 0 1,0 0 0,0 0-1,0 0 1,-1 0 0,1 0 0,0 0-1,0 0 1,0 0 0,0 0-1,0 0 1,0 0 0,0 0 0,0 1-1,0-1 1,0 0 0,0 0-1,0 0 1,-1 0 0,1 0 0,0 0-1,0 0 1,0 0 0,0 0-1,0 0 1,0 1 0,0-1 0,0 0-1,0 0 1,0 0 0,0 0-1,0 0 1,0 0 0,0 0 0,0 0-1,0 0 1,0 1 0,0-1 88,-6-8-9917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0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96 160 8548,'-26'-5'1232,"11"1"670,-1 1-1,1-2 0,-9-4-1901,24 9 16,0 0-1,0 0 1,0 0-1,0 0 1,0 0 0,0 0-1,0 0 1,1 0-1,-1 0 1,0 0-1,0 0 1,0 0-1,0 0 1,0 0-1,0 0 1,0 0-1,0 0 1,0 0-1,0 0 1,0 0-1,0 0 1,0 0-1,0 0 1,0 0-1,0 0 1,0 0-1,0 0 1,0 0-1,0 0 1,0-1-1,0 1 1,0 0 0,0 0-1,0 0 1,0 0-1,0 0 1,0 0-1,0 0 1,0 0-1,0 0 1,0 0-1,0 0 1,0 0-1,0 0 1,0 0-1,0 0 1,0 0-1,0 0 1,0-1-1,0 1 1,0 0-1,0 0 1,0 0-1,0 0 1,0 0-1,0 0 1,0 0-1,0 0 1,0 0-16,10-1 434,12 0-76,113 9 1325,1-6 1,45-9-1684,854-29 485,-728 37-397,247 7-338,-435-6 332,1-5 1,81-14-83,8-7-135,1 10 1,58 10 134,-106 3 24,-1-6 0,63-14-24,-116 11-2348,21 5 2348,-84 4-665,-47 1-2018,-6 3-1770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1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44 7027,'-1'-1'421,"-11"-11"2115,12 12-2504,0 0 0,0 0 0,0-1 0,-1 1 0,1 0 0,0 0 0,0 0 0,0 0 0,0-1 0,0 1 0,0 0 0,0 0 0,0 0 0,0-1 0,-1 1 0,1 0 0,0 0 0,0 0 0,0-1 0,0 1-1,0 0 1,0 0 0,0-1 0,0 1 0,0 0 0,0 0 0,1 0 0,-1-1 0,0 1 0,0 0 0,0 0 0,0 0 0,0-1 0,0 1 0,0 0 0,0 0 0,1 0 0,-1 0 0,0-1 0,0 1 0,0 0 0,0 0 0,1 0 0,-1 0-1,0 0 1,0 0 0,0 0 0,0-1 0,1 1 0,-1 0 0,0 0 0,0 0 0,1 0 0,-1 0 0,0 0 0,0 0 0,0 0 0,1 0 0,-1 0 0,0 0 0,0 0 0,0 0 0,1 0 0,-1 0 0,0 1 0,0-1 0,1 0-32,-1 0 656,3-15 3930,-3 7-4948,-3 11 366,1 3 34,0 0 0,0 0 0,1 0 0,0 0 0,0 1 0,1-1 0,0 0 0,0 3-38,0 3 49,-8 555 1093,8-484-1436,4 18-2200,-4-100 2285,0 0 0,0 0 0,0 0 0,0 0 0,0 0 0,0 0 0,0 0 0,0 0 0,-1 0 0,1 0 0,0 0 0,0 0 0,-1 0 0,1 0 0,-1 0 0,1 0 0,-1 0 0,1-1 0,-1 1 0,0 0 0,0 0 209,-6 1-3084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1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9268,'1'-8'445,"1"0"0,-1 0 0,1 0 0,1 0 0,0 0 0,0 0 0,0 1 0,1 0 0,1-1-445,-3 5 80,0 1 0,0 0 1,0 0-1,1 0 0,-1 1 1,1-1-1,-1 0 0,1 1 1,0 0-1,0-1 1,-1 1-1,1 0 0,0 1 1,0-1-1,0 0 0,1 1-80,50-3 910,-51 3-875,188 0 208,187 0 803,65-21-1046,-400 17 96,0-2 0,0-1 0,-1-3 0,0-1 0,1-3-96,-8 2 80,-10 1-65,0 2 0,1 1 0,0 2 0,1 0 0,0 1 1,2 2-16,41-2 771,54-10-771,-118 14 24,1 1 1,0-1 0,0 2 0,-1-1-1,3 1-24,23 1 26,37-5 822,-69 4-838,0-1-1,-1 1 0,1-1 0,0 1 0,0 0 1,-1-1-1,1 1 0,0 0 0,0-1 0,0 1 1,0 0-1,0-1 0,0 1 0,0 0 0,0-1 0,0 1 1,0-1-1,0 2-9,8 37 319,-3 1 1,-1 0 0,-2 0-1,-1 7-319,-13 161 414,1-28-145,16 119-93,-4-293-339,-1-1 0,0 1 1,-1-1-1,0 0 0,0 1 0,0-1 1,-1 4 162,1-10-310,0 1 0,1-1 1,-1 1-1,0-1 1,0 1-1,1-1 0,-1 1 1,0-1-1,1 0 1,-1 1-1,1-1 0,-1 0 1,1 1-1,-1-1 1,1 0-1,-1 0 0,1 0 1,0 0 309,-5-5-2023,-13-20-5666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1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10 115 8452,'-4'3'2466,"-1"4"2437,15-6-3666,-2 0-1098,113 2 986,0-4 0,15-7-1125,15 0 42,-62 4-31,466-21-47,-4-25 160,-510 45-105,72-9-46,105 0 27,-169 20 32,-53-6-1253,-4 3-3430,5 0 435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1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48 105 4546,'6'-8'1005,"-4"4"-599,1 0 0,0 0 1,-1 0-1,1 0 0,-1 0 1,0-3-407,-1 6 123,-1 0 0,0 0 0,0 0 0,0 0 0,1 1 0,-1-1 0,0 0 0,0 0 0,-1 0 0,1 0 0,0 0 0,0 0 1,0 0-1,0 1 0,-1-1 0,1 0 0,0 0 0,-1 0 0,1 1 0,-1-1 0,1 0 0,-1 0 0,1 1 0,-1-1 0,0 0 0,1 1 0,-1-1 1,0 1-1,1-1 0,-1 1 0,0-1 0,0 1 0,1-1 0,-1 1 0,0 0 0,0-1-123,-7-3 887,0 0 0,0-1 0,0 0 0,1 0 0,0-1 0,-4-3-887,11 8 289,0 1-9,0 0-136,0 0-43,0 0 22,-1 10-179,5 7 170,-2 0 0,0-1 0,-1 1 0,-1 8-114,2 15 272,16 159 228,-5-86-409,-5 1 1,-7 84-92,-4-112 49,1-22-42,-7 33-7,7-87-264,2-21-1495,-1-9-2042,-2-3-972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 9188,'-14'-2'3561,"14"2"-3517,0 0-1,0 0 0,0 0 1,0 0-1,0-1 0,0 1 1,-1 0-1,1 0 1,0 0-1,0 0 0,0 0 1,0 0-1,0 0 0,0 0 1,0-1-1,0 1 0,0 0 1,0 0-1,0 0 0,0 0 1,0 0-1,0 0 0,0 0 1,0-1-1,0 1 1,0 0-1,0 0 0,0 0 1,0 0-1,0 0 0,0 0 1,0 0-1,0-1 0,0 1 1,0 0-1,0 0 0,0 0 1,0 0-1,1 0 0,-1 0 1,0 0-1,0 0 1,0 0-1,0-1 0,0 1 1,0 0-1,0 0 0,0 0 1,1 0-1,-1 0-43,1-1 62,1 0-1,0 0 1,0 0 0,-1 1 0,1-1-1,0 1 1,0-1 0,0 1 0,0-1-1,0 1 1,0 0 0,1 0-62,47 3 306,1 2 0,-1 3 0,42 11-306,-28-5 254,1-3 1,0-3-255,18-3 243,0-5 0,5-3-243,167-18 264,62-2-163,189 17-75,-217 4 42,-126 2-116,111 4 21,-132-2 142,217-2-314,-53 0-216,-97 14 340,-158-14 82,-36-1 7,-1 1 1,1 1-1,-1 0 0,8 2-14,-6-2 20,1 0-1,-1-1 0,1-1 1,13-2-20,-11 1 13,6-1-1,-14 2-43,0 0-1,1 0 0,-1 1 0,0 0 0,1 1 32,16-2 465,-18-2-522,-12 4 306,-3 0 325,9 0 343,-3 0-899,-1-1 0,1 1 0,-1 0 0,1-1 0,-1 1 0,0 0 0,1-1 0,-1 1 0,0 0 0,1 0 0,-1-1 0,0 1 0,0 0 0,1 0 0,-1 0 0,0-1 0,0 1 0,0 0 0,0 0 0,0 0 0,0 0 0,-1-1 0,1 1 0,0 0 0,0 0-18,-4 36 290,2-23-230,-18 133 292,5-46 198,4 16-550,5 76 542,19 181-542,-11-364-106,0 11 72,-4-17-951,-5-8-1329,-5-9-2152,-5-6-6721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73 205 6195,'-25'-19'3564,"21"16"-2980,0 0 0,0 0 0,0 0 0,0 1 0,0-1 0,-1 1 0,0 0 0,1 0 0,-5-1-584,73-3 3769,-5 0-3472,583-49 730,31 3-1045,1 22 60,-629 28-37,501 11 133,-374-2-52,-24-4-24,53-10-62,-114 1 69,-2-1-18,1 4-1,4 4-50,96 0-11,-99-2 17,86-5 71,-157 8-286,-15-1 18,-10-1 5,-26 2-3066,12 0-1922,-3 3-4206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10 11701,'-1'-1'96,"0"0"-1,0 0 1,0 0-1,0 1 1,0-1-1,0 0 1,0 1-1,-1-1 1,1 1-1,0-1 1,0 1-1,-1-1 1,1 1-1,0 0 0,0 0 1,-1 0-1,1 0 1,0 0-1,-1 0 1,1 0-1,0 0 1,0 0-1,-1 1 1,1-1-1,0 0 1,0 1-1,-1-1 1,1 1-1,0-1 1,0 1-1,-1 0-95,-3 3 130,-1 1 0,1-1 0,0 1 0,0 0 0,-3 5-130,-2 2 59,2-3 29,-144 153 1582,-99 79-1670,201-199 3,0 0-437,2 1 0,-33 40 434,75-76-894,0 1 0,0 0 0,0 0-1,1 0 1,-3 8 894,3 3-4525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11589,'2'-1'97,"0"0"-1,0 0 0,1 0 1,-1 1-1,0-1 0,0 1 1,0-1-1,0 1 0,0 0 1,1 0-1,-1 0 0,0 0 1,0 0-1,0 1 0,2-1-96,-1 2 138,-1 0 0,0-1 0,0 1-1,0 0 1,0 0 0,0 0 0,-1 0 0,1 0-1,-1 1 1,1-1 0,-1 0 0,0 1-1,1 1-137,234 438 449,-234-438-505,2 4-278,0-1-1,-1 1 1,0 0 0,0 0 0,0 2 334,-3-8-139,0-1 1,1 1 0,-1-1 0,0 1 0,0 0 0,0-1 0,0 1-1,0 0 1,0-1 0,0 1 0,-1-1 0,1 1 0,0 0 0,-1-1-1,1 1 1,-1-1 0,0 1 0,0-1 0,1 0 0,-1 1 0,0-1-1,0 0 1,0 1 0,-1-1 0,1 0 0,0 0 0,0 0 0,-1 0-1,0 0 139,-22 9-3121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5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16247,'3'-12'1178,"-3"16"-862,-2 26 178,10 35 359,3 0 0,5 6-853,-7-37-18,2 1 0,1-1 1,1-1-1,12 19 18,-20-43-25,0 0-1,0 0 1,1-1-1,0 0 0,0 0 1,1-1-1,2 2 26,-8-8-14,2 1-1,-1 0 1,0-1 0,0 1-1,0-1 1,1 0-1,-1 1 1,1-1 0,-1 0-1,1-1 1,-1 1 0,1 0-1,-1-1 1,1 1 0,0-1-1,-1 0 1,1 0-1,0 0 1,-1 0 0,1-1-1,0 1 1,-1-1 0,1 1-1,0-1 1,-1 0 0,1 0-1,-1 0 1,1-1 14,5-3-7,0 0 0,-1 0 0,0-1 0,0-1 0,0 1 0,-1-1 0,0 0 0,0 0 1,0-1-1,-1 0 0,-1 0 0,1 0 0,-1-1 0,0 1 0,-1-1 0,0 0 0,0-1 7,6-26 15,-1 0 1,-1-1-1,0-20-15,-6 45 50,0 0-1,-1-1 1,-1-11-50,3 46 19,1 22 50,2-1 1,5 14-70,-7-45-14,0 0 0,1 0 1,0-1-1,1 0 0,1 0 1,-1 0-1,2 0 0,-1-1 1,2 0-1,-1 0 1,5 2 13,-7-7-7,0 0 0,0-1 0,0 0 0,1-1 0,0 1 0,0-1 0,0 0 0,0 0 0,0-1 0,1 1 0,-1-2 0,1 1 0,0-1 0,-1 0 0,1 0 0,0-1 0,0 1 0,-1-2 0,1 1 0,0-1 0,3-1 7,0 0 7,0-1-1,-1 0 0,0 0 1,0-1-1,0 0 0,0-1 1,-1 0-1,1 0 0,-1-1 1,-1 0-1,1 0 0,5-7-6,-3 2 5,0 0-1,-1 0 0,0 0 0,-1-1 0,-1-1 0,0 1 1,0-1-1,3-11-4,-7 14 2,-1 0-1,0 0 1,0 0 0,-1-1-1,0 1 1,-1-1-1,0 1 1,-1 0 0,0-1-1,0 1 1,-1 0 0,-1-1-1,1 1 1,-2 0 0,1 1-1,-2-1 1,0 0-2,-2-6-81,-2 2 1,1-1-1,-2 1 0,0 0 0,-1 1 1,0 0-1,-1 1 0,0 0 1,-1 1-1,-2-1 81,9 7-266,1 2 1,0-1 0,-1 0-1,0 1 1,0 0 0,0 1-1,0-1 1,0 1 0,-1 0-1,1 1 1,-1 0 0,1 0-1,-7-1 266,-31 8-4175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21 343 11829,'-20'6'561,"23"3"-401,24 3 624,26 0-544,17 0 240,21-3 225,9-6-705,0-6-561,-6-6-2480,-1-3-2033</inkml:trace>
  <inkml:trace contextRef="#ctx0" brushRef="#br0" timeOffset="1">916 48 7635,'10'-18'7700,"0"6"-7140,-6 3 369,-1 0-625,-3 9-224,4 6-64,6 9 528,6 15-336,1 12-208,3 10 80,-3 2-176,-7 0 96,-4-6-816,-2-3-353,-4-12-1552,0-6-1953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4 102 5491,'3'-5'2414,"15"-24"2780,5-2-3413,-21 28-1742,1 0 0,0 0 0,0 0 0,0 0 0,0 1 0,0-1 1,1 1-1,-1 0 0,1 0 0,0 0 0,-1 0 0,1 0 0,0 1 0,0 0 0,4-1-39,5 1 104,-1 2 1,1-1 0,-1 1-1,1 1 1,-1 0 0,1 1-1,-1 0 1,0 1 0,9 4-105,2 2-14,-1 1 0,0 1 0,-1 1-1,11 9 15,-20-14-58,-2 0 0,1 1 0,-1 1 0,-1 0-1,1 0 1,-2 1 0,5 7 58,-10-15-4,-1 0 0,0 1 0,0-1 0,-1 1 0,1-1 0,-1 1 1,0 0-1,0 0 0,0 0 0,0-1 0,0 1 0,-1 0 0,0 0 0,0 0 1,0 0-1,0 0 0,-1 0 0,1 0 0,-1 0 0,0-1 0,0 1 0,-1 0 1,1-1-1,-1 1 0,0 0 0,0-1 0,0 0 0,0 1 0,0-1 4,-7 6-5,0 0 0,0 0-1,0-1 1,-1 0 0,-1-1-1,1 0 1,-1 0-1,0-2 1,-1 1 0,-1 0 5,-26 9-588,-1-2-1,-17 3 589,24-7-1718,-1-2 0,0-1 0,-3-1 1718,-16-4-4293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8708,'23'-9'7796,"-6"3"-7636,0-6 512,-7 3-448,0 6-128,0 6-64,3 9 208,4 12-208,-1 6-32,5 9-128,-5 6-576,-2 1-321,-8 2-1008,-9-9-1056,-7 0-897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12646,'3'-7'105,"1"1"0,0-1 0,1 1 1,0 0-1,0 0 0,0 0 0,1 1 0,0-1-105,-1 3 108,-1 0-1,1 0 1,-1 0-1,1 1 1,0 0-1,0 0 1,0 0-1,0 1 1,0 0-1,0 0 1,1 0-1,4 0-107,4 1 85,0 0-1,0 1 1,0 1-1,0 0 1,0 1-1,0 1 1,0 0-1,-1 1 1,0 0-1,0 1 1,8 5-85,2 2 130,-1 1 1,0 1-1,0 0 1,-2 2-1,15 16-130,-26-24 21,0 0 0,-1 0 0,-1 1 0,0 0 0,0 0 0,4 11-21,-9-17 13,0 0-1,0 0 1,-1 0 0,0 1-1,0-1 1,0 1 0,0-1-1,0 0 1,-1 1 0,0-1-1,0 1 1,0-1 0,-1 1-1,0-1 1,1 1 0,-1-1-1,-1 0 1,1 0 0,-1 1-1,-1 1-12,-1 2 36,-2-1 0,1 1 0,-1-1 0,0 0 0,0-1-1,-1 1 1,0-1 0,0-1 0,-1 1 0,1-1 0,-9 4-36,-8 3-73,0 0 0,-1-2 0,-14 4 73,-26 5-4140,-13 1 4140,4-5-4850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8932,'2'-1'272,"23"-15"1759,-16 5-695,-9 11-1275,0 0-1,0 0 1,0-1-1,0 1 1,0 0-1,0-1 0,0 1 1,0 0-1,0-1 1,0 1-1,0 0 1,0 0-1,0-1 1,0 1-1,-1 0 1,1-1-1,0 1 1,0 0-1,0 0 1,0-1-1,-1 1 0,1 0 1,0 0-1,0 0 1,0-1-1,-1 1 1,1 0-1,0 0 1,0 0-1,-1 0 1,1-1-1,0 1 1,-1 0-1,1 0 1,0 0-1,0 0-60,-1 0 37,1 0 0,0 0 0,-1 0-1,1 0 1,0 0 0,0 0 0,-1 0 0,1 0-1,0 0 1,0 0 0,-1 0 0,1 0 0,0 0-1,0 0 1,-1 0 0,1 0 0,0 1 0,0-1-1,-1 0 1,1 0 0,0 0 0,0 0 0,0 1-1,0-1 1,-1 0 0,1 0 0,0 0 0,0 1 0,0-1-1,0 0 1,0 0 0,-1 1 0,1-1 0,0 0-1,0 0 1,0 1 0,0-1 0,0 0 0,0 0-1,0 1 1,0-1 0,0 0 0,0 0 0,0 1-1,0-1 1,0 0 0,0 0 0,0 1 0,0-1-37,1 19 208,-1-14 18,26 570 2656,-29-352-2690,1 54-211,2-262-225,1 0-1,1 0 1,0 0-1,1 0 1,0-1 0,1 1-1,1-1 1,3 7 244,3-5-1401,-10-15 1281,-1-1 1,1 1 0,-1-1-1,1 0 1,-1 1-1,1-1 1,-1 0-1,1 1 1,-1-1-1,1 0 1,-1 0-1,1 0 1,0 1-1,-1-1 1,1 0 0,-1 0-1,1 0 1,0 0-1,-1 0 1,1 0-1,-1 0 1,1 0-1,0-1 1,-1 1-1,1 0 1,-1 0 0,1 0 118,13-12-6095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11589,'2'3'4272,"2"-3"-4163,0 1 0,0-1 1,0 0-1,1 0 0,-1-1 1,0 1-1,0-1 0,1 0-109,18-3 147,183-9 921,176-13-169,-309 19-875,452-37 25,3 30 14,-330 24-61,140 16-4,-152-16 2,-141-9 2,153 5 12,191 1-215,258 6-199,-220-11 422,-111-3-41,35 7 28,178 2 19,-33-21-28,-3 0 0,-480 13 96,1-1 0,-1-1 0,0 0-1,6-3-95,19-2 164,-29 6-90,-8 4 204,-2-3-264,1 0 1,0 1-1,0-1 1,0 0-1,0 1 1,0-1-1,0 0 1,0 1-1,0-1 0,0 1 1,0-1-1,1 0 1,-1 1-1,0-1 1,0 0-1,0 1 1,0-1-1,0 0 0,1 1 1,-1-1-1,0 0 1,0 0-1,1 1 1,-1-1-1,0 0 1,0 0-1,1 1-14,-4 15 323,6 53 284,-1-35-363,-1 30-244,-19 169 457,-4 85 17,20-262-400,-1-9 34,2 1 1,3 0 0,6 38-109,-5-64 74,-1-1-1,0 20-73,-40-40 726,-137 17-727,-1-7 0,-31-9 1,52 0-6,-403 20 63,-269 1 46,428-36-127,-124 0-24,-198 42 5,252 10-357,375-26 422,-337 42 60,-30-17-82,55-40 143,319 0 29,27 0-143,-2 0-32,-27 4 3,-8 2-77,30-2-929,-28 6 1006,11-1-271,49-5-828,1 1 1,-22 6 1098,54-9-1571,4 0 512,7-3-1956,18-5-5439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12886,'0'-4'692,"0"3"-422,0 0 0,0-1 0,0 1-1,0 0 1,0 0 0,0 0 0,0 0 0,0-1 0,0 1 0,-1 0 0,1 0 0,-1 0 0,1 0-1,0 0 1,-1 0 0,0-1-270,0 3 36,0-1 0,0 1 0,0 0-1,0-1 1,0 1 0,0 0 0,1 0 0,-1 0 0,0 0-1,0 0 1,1 0 0,-1 0 0,0 0 0,1 0-1,-1 1-35,1-2 58,-54 80-188,-42 46 130,17-23-7623,74-96 1671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12790,'3'-4'305,"0"0"1,1 0-1,0 0 0,0 1 1,0-1-1,0 1 0,1 0 1,-1 1-1,1-1 0,0 1 1,0 0-1,-1 0 0,2 0 1,3 0-306,-6 1 62,1 1 1,-1 0 0,0 0 0,0 0 0,1 0-1,-1 0 1,0 1 0,0 0 0,1-1-1,-1 1 1,0 1 0,0-1 0,0 0-1,0 1 1,0-1 0,-1 1 0,1 0 0,0 0-1,-1 0 1,1 0 0,-1 0 0,0 1-1,0-1 1,2 3-63,3 5 43,0 1 0,0 1 0,-1-1 0,-1 1-1,1 0 1,-2 0 0,0 1 0,-1-1 0,0 2-43,6 31-20,2 41 20,-9-69-40,3 14-325,2 21-898,-7-48 882,0 0 0,0 0 0,0 0 0,0 1 0,-1-1 1,0 0-1,0 0 0,0 0 0,0-1 0,-1 3 381,-11 7-3618,-6-3-3391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89 377 9300,'-15'-8'1624,"1"0"0,-1-1 0,2 0 1,-13-11-1625,26 20 21,0 0 0,-1 0 1,1 0-1,0 0 1,-1 0-1,1-1 1,0 1-1,-1 0 1,1 0-1,0-1 0,0 1 1,-1 0-1,1 0 1,0-1-1,0 1 1,-1 0-1,1-1 1,0 1-1,0 0 0,0-1 1,0 1-1,0 0 1,-1-1-1,1 1 1,0 0-1,0-1 1,0 1-1,0-1 0,0 1 1,0 0-1,0-1 1,0 1-1,0 0 1,0-1-1,0 1 1,1-1-1,-1 1 0,0 0 1,0-1-1,0 1 1,0 0-1,1-1 1,-1 1-1,0 0 1,0 0-1,1-1 0,-1 1 1,0 0-1,0 0 1,1-1-1,-1 1 1,0 0-1,1 0 0,-1-1 1,0 1-1,1 0 1,-1 0-1,0 0 1,1 0-1,-1 0 1,0 0-1,1 0-21,30-5 156,-22 4-70,218-19-2608,-134 15-1105,0-4 0,-1-4-1,16-8 3628,-97 18 130,0 0 0,-1 0 0,0-1 0,10-5-130,-18 8 222,0 0 0,1 0 1,-1-1-1,0 0 0,0 1 1,0-1-1,0 0 0,-1 0 1,1 0-1,0 0 0,-1 0 1,1 0-1,-1 0 0,0 0 1,0-1-1,1 1 0,-2-1 1,1 1-1,0-1 0,0 1 1,-1-1-1,1-1-222,0-4 959,-1 0 0,1 1 1,-1-1-1,-1 0 0,1 0 0,-1 0 1,-1 1-1,1-1 0,-2-2-959,3 31 547,7 27-930,-1 0 0,-2 1-1,-3 35 384,-1-82-95,0 30-1662,-2-11-2980,2-21 4635,0 1 1,0-1-1,0 0 1,0 0-1,0 1 1,0-1 0,0 0-1,0 1 1,-1-1-1,1 0 1,0 0-1,0 1 1,0-1-1,0 0 1,0 0 0,0 1-1,-1-1 1,1 0-1,0 0 1,0 0-1,0 1 1,0-1-1,-1 0 1,1 0 0,0 0-1,0 0 1,-1 1-1,1-1 1,0 0-1,0 0 1,-1 0-1,1 0 1,0 0 0,0 0-1,-1 0 1,1 0-1,0 0 1,0 0-1,-1 0 1,1 0 101,-12-7-2033,-9-18 1385,16 15 1143,-1 1 0,2-1 0,-1 0 0,2 0 0,-1 0 0,1 0 1,1-1-1,0 0 0,0 1 0,1-1 0,0-9-495,1 7 524,0 0 0,1-1 0,0 1 0,1 0 0,1 0 0,0 0 0,1 0 0,0 1 0,4-7-524,-5 12 76,1 1 1,0-1-1,1 1 1,0 0-1,-1 1 1,2-1 0,-1 1-1,1 0 1,0 0-1,0 0 1,0 1 0,0 0-1,1 0 1,0 1-1,0 0 1,0 0-1,0 1 1,0-1 0,0 2-1,1-1 1,-1 1-1,1 0 1,-1 0 0,7 1-77,-8 0 1,1 0 0,-1 1 0,1 0 0,-1 0 1,0 0-1,0 0 0,0 1 0,0 0 0,0 1 1,0-1-1,0 1 0,-1 0 0,1 1 0,-1-1 1,0 1-1,0 0 0,0 1 0,-1-1 0,1 1 1,-1 0-1,0 0 0,0 0 0,-1 0 0,0 1 1,0-1-1,0 1 0,0 0 0,-1 0 0,1 2-1,-1-1 37,-1 0-1,1 0 1,-1 0-1,0 1 1,-1-1-1,1 0 1,-2 0 0,1 0-1,-1 0 1,0 1-1,0-1 1,-1 0-1,0 0 1,0-1-1,0 1 1,-3 4-37,0-3 34,1-1 1,-1 0 0,-1 0-1,0 0 1,0 0 0,0-1-1,0 0 1,-1-1 0,0 1-1,0-1 1,-1 0 0,1-1 0,-4 1-35,-13 6-370,1 0 1,-2-3 0,-18 6 369,-37 3-4247,45-13 443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5891,'4'-15'9348,"-1"3"-8612,1 6 481,-4 6-865,0 0-352,3 3 80,10 9 208,-3 9-208,7 9-80,0 12-32,-4 6 32,-6 6-32,-4-3-368,-3-2-480,0-7-49,0-6-2528,3-9-2978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5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92 16840,'-11'-9'333,"0"-1"0,0 1-1,0 1 1,-1 0 0,-1 1 0,1 0 0,-1 1 0,0 0 0,0 1 0,-1 1 0,0 0-1,-8-1-332,14 4-11,0 0-1,1 0 0,-1 1 0,0 0 0,0 0 0,0 1 0,1 0 0,-1 0 0,0 1 0,1 0 0,-2 0 12,4 0 2,0 1-1,0-1 1,1 1-1,-1 0 1,0 0-1,1 0 1,0 1-1,0 0 0,0-1 1,0 2-1,0-1 1,1 0-1,0 1 1,0-1-1,0 1 1,-1 3-2,-3 8-39,0 1 0,2 0 0,0 0 0,1 1 0,0-1 0,1 1 0,1 0 0,1 0 0,1 7 39,0-3-211,2 0 1,0 0-1,1-1 1,2 1-1,0-1 1,1 0-1,5 12 211,-7-24-183,0 0-1,1 0 1,0 0 0,1-1-1,-1 0 1,6 6 183,-8-12-25,-1 1 0,0 0 0,1-1 0,0 0 0,-1 1 1,1-1-1,0 0 0,0 0 0,0-1 0,1 1 0,-1-1 0,0 1 0,0-1 0,1 0 0,-1 0 1,1-1-1,-1 1 0,1-1 0,-1 0 0,3 1 25,2-3 2,-1 0 1,1 0-1,0 0 0,0-1 1,-1 0-1,1-1 1,-1 0-1,0 0 0,0 0 1,-1-1-1,1 0 0,-1 0 1,0-1-3,5-4 30,0-1 0,-1 0 0,0-1 0,-1 0 0,0 0 0,3-8-30,-5 5 140,0-1 1,0 0 0,-2 0 0,0-1-1,0 0 1,-2 0 0,0 0 0,-1 0-1,-1 0 1,0 0 0,-2-1-1,0 1 1,-1 0 0,0 0 0,-1 0-1,-1 0 1,-1 0 0,0 1 0,-2 0-1,-1-3-140,8 18-3,0 0 0,-1 1 0,1-1 0,0 0 0,-1 0-1,1 1 1,-1-1 0,1 0 0,-1 1 0,1-1 0,-1 1-1,1-1 1,-1 1 0,0-1 0,1 1 0,-1-1 0,0 1 0,0-1 3,1 1-2,0 0 1,-1 1 0,1-1 0,0 0 0,-1 0 0,1 0-1,0 1 1,0-1 0,-1 0 0,1 0 0,0 1 0,0-1-1,-1 0 1,1 0 0,0 1 0,0-1 0,0 0 0,0 1-1,0-1 1,-1 0 0,1 1 0,0-1 0,0 0 0,0 1-1,0-1 1,0 0 0,0 1 1,-3 36 10,3-30 10,-2 48 114,2 0 0,6 36-134,-4-71-195,1-1-1,1 1 1,1-1-1,1 1 1,1-2-1,0 1 0,1-1 1,1 0-1,1 1 196,-7-14-552,0-1 0,1 1 0,-1-1 0,1 0 0,0 0 0,0 0 0,0 0-1,0-1 1,1 1 0,-1-1 0,1 0 0,0-1 0,0 1 0,0-1 0,0 0 0,1 0 0,4 1 552,20-6-6401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2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7924,'0'-5'808,"0"-14"1039,0 0-1,1 0 0,2 0 0,0-3-1846,-2 20 32,-1 1 0,0 0 0,1-1 0,-1 1 0,1-1 0,0 1 0,-1 0 1,1 0-1,0-1 0,0 1 0,0 0 0,0 0 0,0 0 0,0 0 0,0 0 0,0 0 1,0 0-1,1 0 0,-1 0 0,0 1 0,1-1 0,-1 0 0,1 1-32,1-1 18,0 0-1,1 1 1,-1-1-1,0 1 0,1 0 1,-1 0-1,0 0 1,1 0-1,-1 1 1,2 0-18,7 1-7,-1 1 1,0 1-1,0 0 1,0 1-1,6 3 7,-3 0-12,0 1 1,-1 1-1,0-1 0,0 2 1,-1 0-1,0 0 0,-1 1 1,-1 1-1,5 6 12,-11-13-18,0 1-1,-1-1 0,1 1 1,-1 0-1,0 0 1,-1 0-1,0 0 0,0 1 1,0-1-1,-1 2 19,-1-4-30,0 0 1,0 0-1,0 1 0,0-1 0,-1 0 0,0 0 0,0 0 0,-1 0 0,1 0 1,-1 0-1,0 0 0,0 0 0,-1-1 0,1 1 0,-3 1 30,1-1-250,1-1-1,-2 0 1,1 0-1,0 0 1,-1 0 0,0-1-1,0 0 1,0 0-1,0 0 1,0-1-1,-1 1 1,1-1 0,-1 0-1,1-1 1,-5 1 250,-40 13-4530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3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98 8356,'6'-15'3072,"1"-9"1595,-7 23-4096,6 8-270,-1-1-1,0 1 1,0 1-1,-1-1 0,1 1 1,0 4-301,24 55 793,-24-50-669,0 0 0,-1 0 0,0 1 1,-2-1-1,0 1 0,-1 7-124,-1 29 270,-5 23-270,4-59-1,1-12 3,1 1-1,-1 0 1,1 0 0,1 0 0,-1 0-1,1-1 1,0 1 0,2 4-2,-1-4 13,-1-1 1,1 1 0,-2 1 0,1-1-1,-1 0 1,0 7-14,-1-13-2,1 0 1,-1 0-1,0 0 0,0 0 1,0-1-1,1 1 0,-1 0 1,0 0-1,1 0 0,-1 0 1,1 0-1,-1-1 0,1 1 1,0 0-1,-1 0 0,1-1 1,0 1-1,-1 0 1,1-1-1,0 1 0,0-1 1,0 1-1,-1-1 0,1 1 1,0-1-1,0 0 0,0 1 1,0-1-1,0 0 0,0 0 1,0 0-1,0 0 0,0 1 1,0-1-1,0 0 0,-1-1 1,1 1-1,1 0 2,7 0 34,-1-1 0,1 0-1,0-1 1,1 0-34,-1 0-21,65-8 28,-1 3-1,1 4 1,20 3-7,43-1 28,5-4 32,520-11-427,-330-3 375,-77 2-3,-209 15-49,3-1-132,0 3-1,-1 2 1,14 3 176,-56-4 8,-5-1 237,-3 0-200,1-1 0,0 0 1,0 1-1,0-1 0,0 0 1,0 0-1,0 0 1,0 0-1,0 0 0,1 0 1,-1 0-1,0 0 1,0 0-1,1 0 0,-1 0 1,1 0-1,-1 0-45,-11-37 82,-5-30-82,9 36 6,-5-15 25,-2 1 1,-2 1-1,-2 0 1,-10-15-32,25 52-1,1 0 0,0 0 1,0-1-1,1 0 1,0 1-1,1-1 1,0 0-1,0 0 1,1 1-1,0-4 1,0 11 10,0 0-1,0 0 0,0 1 1,0-1-1,0 0 1,0 0-1,0 0 0,0 0 1,0 0-1,0 0 1,-1 0-1,1 0 0,0 0 1,-1 0-1,1 0 1,-1 0-1,1 0 0,-1 1 1,1-1-1,-1 0 1,1 0-1,-1 1 0,0-2-9,-68 2-410,-206 4 508,-106 5-60,-421 1 455,617-6-338,90 0 32,-64-7-187,156 3 2,-10-2 9,1 1 0,-1 1 1,1 0-1,0 1 1,-1 0-1,1 1 1,0 0-1,-2 1-11,-11 2 0,-11 3 131,-29 18-174,64-26-170,4-2 599,4 1-5068,-7-1 379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3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 14134,'-1'-10'2882,"-1"9"-1121,-4 16-580,-5 31-1066,-4 32 188,4 0-1,1 35-302,0 160 385,7-48-261,-3 147 307,-19 33-431,12-226 238,7 54-238,15 180 654,-2-209-420,-11 24 684,-19 107-918,0-10 189,22-182-64,19 139-125,-7-159 95,-6 2 0,-9 105-95,-4-141 77,0-14-24,3 1-1,3 0 1,6 38-53,9 2 27,-3-34 36,0 73-63,-10-32 16,6 0 0,6-1 0,7 14-16,-11-89 15,-1 1 0,-3-1-1,-2 1 1,-2 0 0,-2-1-1,-5 27-14,-4 7 159,1 34-159,9-76 46,2 0-1,1 0 1,2 0 0,2 2-46,-4-29 7,22 147 36,-24-153-42,0-5 0,0 1 0,0-1 0,0 0 0,0 0 1,0 0-1,0 0 0,1 0 0,-1 1 1,0-1-1,1 0 0,-1 0 0,1 0 1,-1 0-1,1 0 0,0 0-1,31 1-16,25 15-58,38 12-15,19-1 89,34-3-193,1-8 0,142-1 193,309 14-272,-502-25 293,215 1-163,162-23 142,-132 4-354,68-4 236,629-33-213,-505 13-84,-98 3 363,377 10 87,-293-1-344,29-25 309,-266 27-595,215 13 595,-277 22-715,-19-1-3759,-144-13 64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3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7892,'1'0'64,"-1"0"1,1 0-1,-1 0 1,1 0-1,0 0 1,-1 0 0,1 0-1,-1 0 1,1 0-1,-1 0 1,1-1-1,-1 1 1,1 0 0,0 0-1,-1 0 1,1-1-1,-1 1 1,1 0-1,-1-1 1,0 1-1,1 0 1,-1-1 0,1 1-1,-1-1 1,1 1-65,-4-11 2569,-4 3 436,5 6-1502,3 4-86,2-1-1293,0-1 1,0 1-1,0 0 0,0-1 0,0 1 1,1-1-1,-1 0 0,0 0 0,0 0 0,0-1 1,0 1-1,0-1 0,0 1 0,1-2-124,5 1 131,146-21 555,288-31-334,-59 36-525,180 22 173,-5 5-452,223 13 109,-404 9-143,313 17 142,-178-39 186,275 16-356,-530-12 490,81-12 24,-218-6-23,518 2-184,-219 3-266,-64-2 47,-284 7 386,-67-36 907,-5 30-849,0 0 0,0-1-1,0 1 1,0 0 0,0 0-1,0 0 1,0-1 0,0 1-1,0 0 1,1 0 0,-1 0-1,0-1 1,0 1-1,0 0 1,0 0 0,0 0-1,0 0 1,1-1 0,-1 1-1,0 0 1,0 0 0,0 0-1,0 0 1,1 0 0,-1-1-1,0 1 1,0 0 0,0 0-1,1 0 1,-1 0 0,0 0-1,0 0 1,0 0 0,1 0-1,-1 0 1,0 0 0,0 0-1,1 0 1,-1 0 0,0 0-1,0 0 1,0 0-1,1 0 1,-1 0 0,0 0-1,0 0 1,0 0 0,1 1-1,-1-1 1,0 0 0,0 0-1,0 0 1,1 0 0,-1 0-1,0 1 1,0-1 0,0 0-1,0 0 1,0 0 0,0 0-1,1 1 1,-1-1 0,0 0-1,0 0 1,0 0 0,0 1-1,0-1 1,0 0-18,0 1 35,10 8 2,2 7 40,0 0 1,-1 0-1,-1 1 1,0 1-1,-2 0 1,0 0 0,-1 0-1,0 1 1,-2 0-1,1 5-77,1 13 94,-1 0-1,-2 1 1,-1 0 0,-2 34-94,-7-4 225,-2 0 0,-5 13-225,-10 78 142,-1 255 167,8-81-90,2-121 215,10 1-1,22 206-433,-9-325 201,46 663 519,-38-434-634,-4-111 273,-10 10-359,-5-57 149,-12 261 81,7-299-183,7 0 0,4 0 1,16 82-48,-5-57 8,-12-127 4,-2 1 0,-1 0 0,-2 7-12,0 18 20,10 142 93,7 0 0,15 42-113,-26-192 81,-4-31-2,0-1 0,2 1 1,-1-1-1,2 4-79,3-32-2849,-6 15 2284,0 1 0,0-1 1,0 1-1,0-1 0,0 0 0,0 1 1,-1-1-1,1 0 0,-1 1 1,1-1-1,-1 1 0,0-2 565,-13-17-13710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4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15 14519,'0'-1'2,"1"1"1,-1 0-1,0-1 1,0 1-1,0-1 1,0 1-1,0 0 1,0-1 0,0 1-1,0-1 1,0 1-1,0 0 1,0-1-1,0 1 1,0-1-1,0 1 1,0 0-1,0-1 1,0 1 0,-1-1-1,1 1 1,0 0-1,0-1 1,0 1-1,-1 0 1,1-1-1,0 1 1,-1 0-1,1-1 1,0 1-1,0 0 1,-1 0 0,1-1-1,-1 1 1,1 0-1,0 0 1,-1 0-1,1-1 1,0 1-1,-1 0 1,1 0-1,-1 0 1,1 0 0,0 0-1,-1 0-2,-23-1 80,21 1-80,-20 2 245,0 1-1,1 1 0,-1 1 0,1 0 1,0 2-1,-15 7-244,23-8-2,0 0 1,0 1-1,1 1 0,0 0 1,1 0-1,-1 2 0,2-1 0,-1 2 1,1 0-1,-5 6 2,12-12-10,1 0 1,-1 0-1,1 1 0,0-1 0,0 1 1,1-1-1,-1 1 0,1 0 0,0 0 1,1 0-1,0 1 0,0-1 1,0 0-1,1 0 0,-1 1 0,1-1 1,1 4 9,0-4-10,1 1 0,0 0 0,0 0 0,1-1 0,-1 1 0,1-1 0,1 0 0,-1 0 0,1 0 0,0 0 0,1-1 0,-1 0 0,1 0 0,0 0 0,4 4 10,8 4-16,1 0 0,0-1 0,0-1 0,1-1 0,5 2 16,103 39-173,-66-27 5,3 4 168,-55-25-45,-1 1 1,-1 1-1,1-1 0,-1 1 1,0 1-1,4 2 45,-9-6 9,-1-1 0,0 1 0,1-1 0,-1 1-1,0 0 1,0 0 0,0-1 0,0 1 0,0 0 0,0 0 0,0 0-1,-1 0 1,1 0 0,-1 0 0,0 0 0,1 0 0,-1 0 0,0 0-1,0 1 1,0-1 0,0 0 0,-1 0 0,1 0 0,0 0 0,-1 0-1,0 0 1,1 0 0,-1 0 0,-1 1-9,-2 5 63,-1-1-1,0 1 1,-1-1 0,0 0-1,0 0 1,0-1-1,-1 0 1,0 0 0,0-1-1,-5 4-62,-18 10 227,-33 16-227,61-34 6,-62 30-54,-2-2 0,-5-3 48,-66 20-3329,85-32-671,12-9-1728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4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48 14823,'-2'-13'642,"2"11"-618,0-1 0,0 1 0,0 0 0,-1-1-1,1 1 1,-1 0 0,0 0 0,1-1 0,-1 1 0,0 0 0,0 0-1,0 0 1,-1 0 0,0-1-24,3 6 90,0 0-1,0 1 0,0-1 1,0 0-1,-1 0 0,0 1 1,1-1-1,-1 2-89,0 5 214,39 247 1836,-2-17-1382,-31-183-1650,-3 1-1,-2 0 0,-3 10 983,1-57-1082,1-1-1,-2 0 0,1 1 0,-2-1 1,1 0-1,-3 6 1083,-8 7-5376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4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24 112 12486,'-14'-6'2977,"4"6"-2897,10 0-64,20-6-16,24 3 640,16-6-367,27-6-273,10 0-577,6-3-1712,1-4-2353,-7 4-1873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4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28 10741,'0'0'145,"1"-1"0,-1 0-1,1 1 1,-1-1 0,1 1 0,-1-1 0,1 0-1,-1 1 1,0-1 0,1 0 0,-1 0 0,0 1-1,0-1 1,0 0 0,1 0 0,-1 0 0,0 1-1,0-1 1,0 0 0,0 0 0,0 0 0,0 1-1,-1-1 1,1 0 0,0 0 0,0 0-145,-1 1 70,0-1-1,1 0 1,-1 1 0,0-1 0,0 1 0,1-1 0,-1 1-1,0-1 1,0 1 0,0-1 0,0 1 0,0 0 0,0 0 0,1-1-1,-1 1 1,0 0 0,0 0 0,-1 0-70,-4 0 125,0 0 0,0 0 1,-1 1-1,1-1 0,0 1 0,-3 2-125,-14 4 208,1 1 0,0 1 0,1 1 1,0 1-1,-18 13-208,24-14 26,0 1 1,1 0 0,0 2-1,1-1 1,0 2 0,1 0-1,-9 13-26,18-23-50,0 1 0,0 0 0,1 0-1,0 0 1,0 0 0,0 0 0,0 0-1,1 0 1,0 0 0,0 1-1,0-1 1,1 1 0,-1 4 50,2-6-30,-1-1 0,1 0 1,0 0-1,0 0 0,0 0 0,0 0 0,0-1 1,0 1-1,1 0 0,-1 0 0,1-1 0,0 1 1,0-1-1,0 1 0,0-1 0,0 0 0,1 0 1,-1 0-1,1 0 0,-1 0 0,1-1 0,0 1 1,0-1-1,2 1 30,1 1 0,1-1 0,0 0 1,0 0-1,0-1 0,0 0 1,0 0-1,0-1 0,0 0 1,0 0-1,0 0 0,0-1 0,0 0 1,0 0-1,0-1 0,0 0 1,-1 0-1,1-1 0,-1 0 1,1 0-1,-1 0 0,3-3 0,0 0 66,1-1 0,-1 0 0,0 0-1,-1-1 1,0 0 0,0 0 0,-1-1 0,0 0-1,0 0 1,-1-1 0,-1 0 0,1 0 0,-1 0-66,0-4 324,0 0 1,-1 1 0,0-1 0,-1-1 0,1-9-325,-3 19 57,-1-1 0,0 1 1,0-1-1,0 1 0,0-1 0,-1 1 1,0-1-1,0 1 0,-1 0 0,0-1 0,1 1 1,-2 0-1,1 0 0,-1 0 0,1 0 0,-1 1-57,2 4-5,1-1-1,0 1 0,0 0 1,-1 0-1,1 0 1,0 0-1,0 0 0,0 0 1,-1 0-1,1 0 0,0 0 1,0 0-1,-1 0 1,1 1-1,0-1 0,0 0 1,0 0-1,-1 0 0,1 0 1,0 0-1,0 0 0,0 0 1,0 1-1,-1-1 1,1 0-1,0 0 0,0 0 1,0 0-1,0 1 0,-1-1 1,1 0-1,0 0 1,0 0-1,0 1 0,0-1 1,0 0-1,0 0 0,0 0 1,0 1-1,0-1 0,0 0 1,0 0-1,0 0 1,0 1-1,0-1 0,0 0 1,0 0-1,0 1 6,-5 15-12,3 7-119,1 0 1,1 0 0,1 0 0,1 0-1,1-1 1,1 1 0,1-1 0,0 1-1,2-2 1,1 1 0,2 1 130,-9-18-375,1-1 0,0 0 0,0 0 0,1 0 0,-1 0-1,1 0 1,0 0 0,0-1 0,0 0 0,0 1 0,1-1 0,-1 0 0,1-1 0,0 1 0,0 0 0,0-1 0,1 0 375,19 1-5248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4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 15175,'0'-1'157,"-9"-14"947,5 12-960,4 9-79,3 11 319,2 1 1,0-1 0,1-1-1,0 1 1,2-1-385,13 36 417,-1 7-164,-3 1 0,-2 1-1,-2 0 1,-4 0 0,0 17-253,-7-40 35,1 10-13,3 12-22,-4-45-7,1 0 0,1-1 1,0 1-1,1-1 0,1 1 0,0-1 7,-3-9-10,0 0-1,-1-1 0,2 0 1,-1 1-1,0-1 1,1 0-1,0-1 0,0 1 1,0-1-1,0 0 1,0 0-1,1 0 0,0 0 1,-1-1-1,1 0 0,0 0 1,0 0-1,0 0 1,0-1-1,0 0 0,1 0 1,-1 0-1,0-1 1,1 0-1,3 0 11,9-1-38,1-1 1,-1 0-1,-1-2 1,1 0-1,0-1 0,16-7 38,-12 4-35,0-1-1,8-6 36,-24 12-13,-1 0-1,1 0 0,-1-1 1,0 0-1,0 0 0,0 0 1,-1 0-1,1-1 0,-1 0 1,0 0-1,1-2 14,-4 5-13,0 0-1,-1 0 1,1-1-1,0 1 1,-1 0 0,1 0-1,-1 0 1,0-1-1,0 1 1,0 0 0,0 0-1,0-1 1,0 1-1,-1 0 1,1 0 0,-1 0-1,1-1 1,-1 1-1,0 0 1,0 0 0,0 0-1,0 0 1,0 0-1,-1 0 1,1 1 0,0-1-1,-1 0 1,0 1-1,1-1 1,-1 1 0,0-1-1,0 1 14,-4-4 29,0 0-1,-1 1 1,0 0 0,1 0-1,-1 0 1,0 1-1,-1 0 1,-5-1-29,9 3 13,-1 0 1,1 0-1,0 0 1,-1 1-1,1 0 1,-1 0-1,0 0 1,1 0-1,-1 1 0,1-1 1,-4 2-14,6-1-3,0 0 1,0-1-1,1 1 0,-1 0 1,0 0-1,1 0 1,-1 1-1,0-1 0,1 0 1,-1 1-1,1-1 0,0 0 1,0 1-1,-1 0 1,1-1-1,0 1 0,0 0 1,0-1-1,1 1 1,-1 0-1,0 0 0,1 0 1,-1 0-1,1 0 0,0 0 1,-1 0-1,1 0 1,0 0 2,0 5 1,1-1 1,-1 1-1,1 0 1,0-1 0,1 1-1,0-1 1,0 1-1,0-1 1,1 0 0,0 0-1,0 0 1,0 0-1,1-1 1,0 1 0,0-1-1,0 0 1,1 0-1,0 0 1,2 1-2,3 2 8,-1 0 0,2 0 0,-1-1 0,1-1-1,0 0 1,0 0 0,0-1 0,1-1 0,0 0 0,1 0-8,5 0 5,0-1 0,1-1-1,0 0 1,-1-2 0,1 0 0,0-1-1,-1-1 1,1-1 0,11-3-5,-14 3-313,-1-2 1,-1 0-1,1 0 0,-1-1 1,0-1-1,0 0 0,-1-1 1,0-1-1,0 0 0,-1-1 1,8-7 312,-15 12-536,-1 0 1,0 0 0,0-1-1,0 1 1,0-1 0,1-3 535,8-33-5422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4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287 415 10517,'-11'1'132,"-87"10"2230,-10-3-2362,98-8 104,-1 0-1,1-1 0,0 0 1,-5-1-104,14 2 8,0 0 0,0 0 0,1 0 0,-1 0 0,0-1 0,1 1 0,-1 0 0,1 0 0,-1-1 0,0 1 0,1 0 0,-1-1 0,1 1 0,-1-1 0,1 1 0,-1 0 0,1-1 0,-1 1-1,1-1 1,-1 0 0,1 1 0,-1-1 0,1 1-8,0-1 10,0 0 0,0 1 0,0-1 0,0 1-1,1-1 1,-1 1 0,0-1 0,0 1 0,0-1-1,1 1 1,-1-1 0,0 1 0,1-1 0,-1 1-1,0-1 1,1 1 0,-1 0 0,0-1-1,1 1 1,-1-1 0,1 1 0,-1 0-10,34-19 577,147-53 1581,101-22-2158,-250 84 70,490-144 160,-297 99-2850,-192 48 264,-26 7 379,-8 2 1013,-11 4-546,10-5 1049,-29 13-4701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5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 17800,'-4'-10'430,"3"7"-352,0 1 0,0-1 0,0 1 0,-1 0-1,1-1 1,-1 1 0,1 0 0,-1 0 0,-1-2-78,3 4-2,0 0 0,0 1 0,0-1 0,0 0 0,0 0-1,0 0 1,0 0 0,0 0 0,0 0 0,0 0 0,0 0-1,0 0 1,0 1 0,0-1 0,0 0 0,0 0 0,0 0-1,0 0 1,0 0 0,0 0 0,0 0 0,0 0 0,0 0-1,0 1 1,0-1 0,0 0 0,0 0 0,0 0 0,0 0-1,0 0 1,0 0 0,0 0 0,0 0 0,-1 0 0,1 0-1,0 1 1,0-1 0,0 0 0,0 0 0,0 0 0,0 0-1,0 0 1,0 0 0,0 0 0,0 0 0,-1 0 0,1 0-1,0 0 1,0 0 0,0 0 0,0 0 0,0 0 0,0 0-1,0 0 1,0 0 0,-1 0 0,1 0 0,0 0 0,0 0-1,0 0 1,0 0 0,0 0 0,0 0 0,0 0 0,0 0-1,0 0 1,0-1 0,-1 1 0,1 0 2,0 12 172,1 0 0,0 0 0,1-1 0,0 1 0,0-1-1,1 1 1,4 8-172,3 13 171,60 250 360,25 236-531,-92-497-21,-2-9 245,0-33-107,1-18-187,2-1-1,2 1 1,2 0-1,1 1 1,6-15 70,-7 27-43,1 0 0,11-20 43,-16 37-14,1 0 0,-1 0 0,1 1-1,1-1 1,0 1 0,0 0 0,0 1 0,1 0-1,6-6 15,-10 10-7,0 0 0,-1 1 0,1-1-1,0 1 1,0 0 0,0-1 0,0 1 0,1 1-1,-1-1 1,0 0 0,0 1 0,0-1 0,1 1-1,-1 0 1,0 0 0,1 1 0,-1-1-1,2 1 8,1 1-3,-1-1 0,1 2-1,-1-1 1,0 0-1,1 1 1,-1 0-1,0 0 1,-1 1-1,1-1 1,0 2 3,7 6-2,-1 1 0,0-1 0,-2 2 0,1 0 0,-1 0 0,-1 0 0,2 6 2,-2-3 10,-1 0 1,-1 0 0,-1 1-1,0 0 1,-1 0 0,-1 0 0,-1 0-1,0 0 1,-1 1 0,-1-1-1,-1 7-10,0-12 12,-1 0 0,0-1 0,0 1 0,-1 0-1,-1-1 1,0 0 0,0 0 0,-1 0 0,-1 0 0,0-1-1,0 1 1,-1-2 0,0 1 0,-1-1 0,0 0-1,-9 7-11,9-9 13,-1-1-1,0-1 0,0 0 0,0 0 0,-1-1 0,1 0 1,-1-1-1,0 0 0,0 0 0,-1-1 0,1 0 0,-7 0-12,10-2-225,1 1 0,0-1 0,-1 0 0,1 0-1,0-1 1,-1 1 0,1-2 0,0 1 0,0-1-1,0 1 1,0-2 0,0 1 0,0-1 0,1 0-1,-1 0 1,1 0 0,-1-1 0,1 0-1,1 0 1,-1 0 0,-1-3 225,-19-35-5645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16 15111,'0'-1'13,"0"1"1,0-1-1,0 1 1,0-1-1,0 0 1,0 1-1,0-1 1,0 1-1,0-1 1,0 1-1,0-1 1,-1 1-1,1-1 1,0 1-1,0-1 1,-1 1-1,1-1 1,0 1-1,-1-1 1,1 1-1,0-1 1,-1 1-1,1-1 1,-1 1 0,1 0-1,-1-1 1,1 1-1,0 0 1,-1 0-1,0-1 1,1 1-1,-1 0 1,1 0-1,-1 0 1,1-1-1,-1 1 1,1 0-1,-1 0 1,1 0-1,-1 0 1,0 0-1,1 0 1,-1 0-1,1 0 1,-1 1-1,1-1 1,-1 0-1,1 0 1,-1 0-1,1 1 1,-1-1-1,1 0 1,-1 0-1,1 1 1,-1-1-1,1 0 1,-1 1-1,1-1 1,-1 1-1,1-1 1,0 1-1,-1-1 1,1 0-1,0 1 1,-1 0-14,-59 111 816,-10 34-816,-20 45 144,44-101-104,33-68-45,5-9-39,-99 191-6304,98-180 2751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13558,'3'-5'457,"4"-6"266,0 0 0,1 0-1,5-4-722,-13 14 17,1 1-1,0-1 0,-1 1 0,1-1 1,0 1-1,0-1 0,-1 1 0,1 0 1,0-1-1,0 1 0,0 0 0,0-1 1,-1 1-1,1 0 0,0 0 0,0 0 1,0 0-1,0 0 0,0 0 0,0 0 1,0 0-1,-1 0 0,1 1 0,0-1 1,0 0-17,23 11 655,-17-7-503,31 16 126,-1 3 0,-1 1-1,-1 2 1,-2 1 0,5 7-278,-16-14 16,-2 2 0,0 0 0,-1 1 1,-1 1-1,-1 1 0,-2 0 0,13 28-16,-23-41-218,0 1-1,0 0 1,-1 0-1,-1 0 0,0 0 1,-1 1-1,-1-1 0,0 11 219,-1-17-425,0 0 0,-1 0 0,0-1 0,0 1-1,0 0 1,-1 0 0,0-1 0,-1 1 0,0-1-1,0 0 1,0 0 0,0 0 0,-1 0 0,0 0-1,0-1 1,-1 1 0,-4 3 425,-32 23-4752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4 472 13334,'-4'-27'1025,"14"6"-1025,4 3 0,9 0 176,10-3 384,21 3-64,16 0-496,17 0-80,13 3-672,4 0-1025,-4 3-1889,-16 0-3393</inkml:trace>
  <inkml:trace contextRef="#ctx0" brushRef="#br0" timeOffset="1">752 3 13798,'7'-3'1313,"-4"3"-1313,-3 3 32,0 6 640,4 9 513,2 9-561,8 12-288,-1 6 48,-3 7-208,3 2-95,-3-3-81,-3-6-225,0 0-671,-7-9-593,0-9-2112,-4-6-1154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13142,'6'-7'301,"1"0"0,0 1 1,0 0-1,1 0 0,4-3-301,-8 7 98,0 0 0,0 1 1,0-1-1,1 1 0,-1 0 0,0 0 0,1 0 1,-1 0-1,0 1 0,1-1 0,-1 1 0,1 1 1,1-1-99,14 2 59,0 1 0,0 2 0,0-1 1,-1 2-1,1 1 0,16 8-59,-22-8 13,0 0-1,-1 0 0,1 2 1,-2 0-1,1 0 0,-1 1 1,-1 0-1,0 1 1,3 5-13,-10-12 3,-1 0 1,0 1 0,0 0 0,0-1-1,-1 1 1,1 0 0,-1 0 0,-1 1 0,1-1-1,-1 0 1,1 0 0,-1 1 0,-1-1-1,1 1 1,-1-1 0,0 5-4,-1-2 11,-1-1-1,1 0 1,-1 0-1,-1 0 1,1 0-1,-1 0 1,0-1-1,-1 1 1,1-1-1,-1 0 1,-3 4-11,-6 5 0,0 0 0,-1-1 0,-1-1 0,0 0 0,0-1 0,-1-1 0,-1 0 0,-15 7 0,13-8-927,-1-1 0,-11 2 927,-16 1-5195,16-11-2627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15383,'1'-15'1155,"0"7"-415,-1 7-730,1 1 0,-1 0 0,0 0-1,1 0 1,-1 0 0,0 0 0,1 0 0,-1 0 0,1 0 0,-1 0 0,0 1 0,1-1-1,-1 0 1,0 0 0,1 0 0,-1 0 0,0 0 0,1 1 0,-1-1 0,0 0 0,1 0-1,-1 0 1,0 1 0,0-1 0,1 0 0,-1 1 0,0-1 0,0 0-10,11 10 94,-1 0 1,0 0 0,-1 0-1,-1 2 1,1-1 0,-2 1-1,1 0 1,-2 0 0,0 1-1,0 0 1,-1 0 0,-1 0-1,0 1 1,-1 0 0,0 2-95,1 8-507,-1 1 0,-1-1 0,-1 1 0,-1-1 0,-1 1 0,-2 0 0,0-1 0,-3 7 507,-1-5-3588,1-6-1212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4210,'-2'-24'8915,"8"4"-6573,-5 19-2303,0-1 0,1 0 1,-1 0-1,1 1 0,0-1 0,-1 1 0,1-1 0,0 1 0,0 0 0,0 0 0,0 0 0,0 0 1,0 0-1,0 0 0,0 1 0,1-1 0,-1 1 0,0-1 0,2 1-39,28-4 136,0 2 0,0 1-1,0 2 1,0 1 0,0 2 0,0 1-1,0 1 1,-1 1 0,12 6-136,-27-8 25,-1 1 1,0 0-1,0 1 0,-1 0 0,0 2 1,0-1-1,-1 2 0,10 8-25,-18-14 14,-2-1-1,1 1 1,0 0 0,-1 0-1,0 0 1,1 1 0,-2-1-1,1 1 1,0-1 0,-1 1-1,0 0 1,0 0 0,-1 0-1,1 0 1,-1 1-1,0-1 1,-1 0 0,1 1-1,-1-1 1,0 0 0,0 1-1,-1-1 1,1 0 0,-1 0-1,0 1 1,-1-1 0,1 0-1,-2 2-13,-2 3 34,0 0-1,-1 0 1,0-1-1,0 0 0,-1 0 1,-1-1-1,1 0 1,-1 0-1,0 0 1,-1-1-1,0-1 1,-2 2-34,-15 9-490,-2-1 1,0-2-1,-21 9 490,-18 1-2438,-2-2-2036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51 2081,'-1'-12'7397,"-3"-8"-4538,3 18-2733,1 1 0,-1 0 0,1 0 0,-1 0 0,1 0 0,-1 0 0,0 0 0,1 1 0,-1-1 0,0 0 0,0 0 0,1 0 0,-1 1 0,0-1 0,0 0 0,0 1 0,0-1 1,0 1-1,0-1 0,0 1 0,0-1 0,0 1 0,0 0 0,-1 0 0,1-1 0,0 1 0,0 0 0,0 0-126,-4 6 309,0 0 1,1 0-1,0 0 1,0 0-1,1 1 1,0 0-1,-1 2-309,1-4 182,-6 16-4,1 0 1,1 1-1,0 0 1,2 0-1,1 1 1,0-1 0,2 1-1,0 0 1,2 14-179,4 40 196,3 0 1,6 16-197,-1-1 147,17 134 94,43 437-28,-62-482-299,-10-178-476,-1-4-129,-3-11-1018,-5-24-2554,9 34 3834,-10-44-5795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10149,'0'1'48,"0"-1"0,0 0 0,0 0 0,0 0 0,0 0 0,0 1 0,1-1 0,-1 0 0,0 0 0,0 0 0,0 0 0,0 0 0,0 1 0,1-1 0,-1 0 0,0 0 0,0 0 0,0 0 0,0 0 0,1 0 0,-1 0 0,0 0 0,0 0 0,0 0 0,1 0 0,-1 0 0,0 0 0,0 0 0,0 0 0,1 0 0,-1 0 0,0 0 0,0 0 0,0 0 0,0 0 0,1 0 0,-1 0 0,0 0 0,0 0 0,0 0 0,1 0 0,-1 0 0,0 0 0,0-1 0,0 1 0,0 0 0,0 0 0,1 0 0,-1 0 0,0 0-48,12-8-234,-10 7 386,24-13 498,1 1 1,1 1-1,0 2 1,0 0-1,1 2 1,11-1-651,-33 8 3,196-45 1704,184-17-1707,213 14 320,217 51-300,39-2-34,-848-1 14,3 1 25,0-1 0,0 0 1,0-1-1,0 0 0,-1 0 1,2-2-26,-11 3 32,1 1 1,-1-1-1,1 0 1,-1-1-1,0 1 1,1 0-1,-1 0 1,0 0-1,0-1 1,0 1-1,0-1 1,0 1 0,-1-1-1,1 1 1,0-1-1,-1 1 1,1-2-33,5-25 495,-6 27-415,0 1 128,0 0-104,-3 16-186,43 192 890,-23-58 161,-6 39-969,-6 153 790,-2-48-441,-2-243-300,-2-17 20,3 0 0,3 18-69,-7-51 7,1 1 0,-1 0 1,1 0-1,-1-1 0,0 1 0,1-1 1,-1 1-1,0-1 0,0 0 1,0 0-1,0 1 0,0-2 1,0 1-1,-1 0 0,0 0-7,-13 7 32,-32 19 8,-1-3 1,-23 8-41,-106 34 34,176-65-34,-191 64 112,-2-8 0,-79 7-112,142-40 43,-1-6 0,-1-5 1,0-7-1,-15-5-43,-199-27-213,163 9-1089,-37 8 1302,214 9-205,-62 3-871,65-2 402,0 0 0,0 0 0,0 0 0,0 1 0,0 0 0,0 0 0,0 0 0,1 0 0,-1 1 0,1 0 0,-2 1 674,-9 10-7395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25 166 12838,'-4'-16'9,"-14"-56"3029,17 64-2531,0 1 0,1-1 0,0 1-1,0-1 1,0 0 0,1 1 0,0-1 0,2-4-507,-2 7 533,-3 5-98,-1 12-224,3 86 257,7 258 956,31-19-806,17 9-618,24 187 598,-49-226-360,-13-101-145,12 133-53,-10-148 29,-12-56-53,0 46 39,-9 1 0,-10 38-55,-1-97-3,-8 114 14,20-195-9,2 0 1,2 0 0,1 1-1,7 25-2,0-20-1,-2 0-1,-2 1 0,-3 0 0,-2 1 0,-2-1 1,-4 34 1,0-45-60,1 0 1,2 0 0,2 0 0,1 1 0,2-1 59,3 33-888,-3 1 1,-4 10 887,4-102-7278,-4-20-6077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87 525 11189,'-5'-2'477,"0"1"1,0 0-1,0-1 0,0 0 1,0 0-1,1-1 0,-1 1 0,1-1 1,0 0-1,-1 0 0,1 0 1,0-1-1,1 1 0,-1-1 0,1 0 1,-1 0-1,1 0 0,1-1 1,-1 1-1,-1-4-477,4 7 15,0 1 0,0 0 1,0-1-1,0 1 0,0 0 1,0-1-1,0 1 0,0 0 0,0-1 1,0 1-1,0-1 0,0 1 0,0 0 1,0-1-1,0 1 0,1 0 1,-1-1-1,0 1 0,0 0 0,0-1 1,1 1-1,-1 0 0,0 0 1,0-1-1,1 1 0,-1 0 0,0 0 1,1-1-1,-1 1 0,0 0 1,1 0-1,-1 0 0,0 0 0,1-1 1,-1 1-1,0 0 0,1 0 0,-1 0 1,1 0-16,18-3-48,-17 2 84,92-5 227,83 5-263,-51 2 39,470-28 3,1-24-284,-272 22 9,323-41-158,-421 34 254,183-54 137,-285 55-13,226-53-83,-333 84 94,-13 3-5,0-1-1,-1 1 1,1 0-1,0 1 1,0-1-1,-1 1 1,1 0-1,0 0 0,4 1 8,16 7-113,29 7 106,-6-7 10,-24-5-25,-1 1 1,1 1 0,-1 1 0,9 4 21,-31-10-2,0 0 1,0 0-1,0 1 1,0-1-1,-1 0 1,1 1 0,0-1-1,0 1 1,0-1-1,0 1 1,-1-1-1,1 1 1,0-1-1,-1 1 1,1 0 0,0-1-1,-1 1 1,1 0-1,-1 0 1,1-1-1,-1 1 1,1 0-1,-1 0 1,0 0 0,1 0-1,-1 0 1,0 0-1,0 0 1,1-1-1,-1 1 1,0 0-1,0 0 1,0 0 0,0 0-1,0 0 1,-1 0-1,1 0 2,0 1 8,0-1 0,0 1 0,0-1 0,0 1-1,0-1 1,0 1 0,0-1 0,1 1 0,-1-1-1,0 1 1,1-1 0,-1 1 0,1-1 0,0 0-8,1 2 30,0-1 0,1 0 0,-1 1 1,1-1-1,-1-1 0,1 1 0,0 0 1,0-1-1,0 1 0,0-1 0,0 0 0,0 0 1,0 0-1,0 0 0,0-1 0,2 1-30,51 6 234,-52-7-235,0 0 0,0 1 0,-1-1 1,1 1-1,0 0 0,0 0 0,-1 0 0,1 0 0,1 1 1,-4-1 11,0 0 0,1 0 0,-1 1 0,0-1 0,0 0 0,0 0 0,0 1 0,0-1 0,0 0 1,-1 1-1,1-1 0,0 1 0,-1-1 0,1 1 0,-1 0 0,1-1 0,-1 1 0,0-1 0,0 1 0,0 0 0,1 0-11,3 27 184,2 1 1,0-1-1,11 25-184,-7-20 104,-2 1 0,-2 0 0,-1 1 0,-1-1 0,-2 1 0,-2 0 0,-3 21-104,-8 57 235,-21 80-235,4-31 211,21-93-115,2 0 1,3 0 0,3 0 0,3 0 0,3 0-1,4-1 1,10 35-97,118 605 627,-97-380-410,37 245 102,-56-419-65,-7 2-1,-5 132-253,-3 35 108,0-217-55,5-2 0,6 5-53,20 57 74,-17-84-76,9 81 2,-31-153-52,-3-8-95,-10-13-248,-5-4 180,13 12 201,0 0 0,1 1 0,-1 0-1,0 0 1,0 0 0,-1 0-1,1 1 1,0 0 0,0 0 0,0 0-1,-5 2 15,-9 1-15,0 2 0,-11 4 15,-35 7-47,19-12 43,-1-2 0,-36-3 4,-4 0-19,-46 7-29,0 6 0,-25 10 48,-263 58-95,110-19-74,-448 47-486,435-81 755,-112-13-100,196-20 155,187 2-109,0-2 0,1-3 0,-23-7-46,65 13-51,9 2-1,0 1-1,0-1 1,-1 1-1,1-1 1,0 1-1,0-1 0,-1 1 1,1 0-1,0 0 1,0 0-1,-1-1 1,1 1-1,0 0 1,-1 1-1,1-1 0,0 0 1,-2 0 52,2 2-33,-1 0 0,1 0 0,-1 0 0,0 0 0,0-1 0,0 1 0,0 0 0,0-1 0,0 0 0,0 0 0,-2 1 33,0 1-8,-42 21 143,-1-2 0,-1-2 0,-23 6-135,-67 27 179,136-52-224,0 0-1,0 0 0,0 0 0,0 0 1,0 0-1,0-1 0,0 1 0,-1-1 1,1 0-1,0 0 0,0 0 0,0 0 0,0 0 1,0 0-1,-1 0 0,1-1 0,0 1 1,0-1-1,0 1 0,-1-2 46,1 2-14,-11-4-228,0 0-1,0-1 0,1 0 1,-4-3 242,16 8-12,0 0 0,0 0 0,0 0 0,0 0 0,0-1 0,0 1 0,1 0 0,-1 0 0,0 0 0,0 0 0,0 0 0,0 0 0,0 0 0,0 0 0,0 0 0,0-1 0,0 1 0,0 0 0,1 0 0,-1 0 0,0 0 0,0 0 0,0-1 0,0 1 0,0 0 0,0 0 0,0 0 0,0 0 0,0 0 0,0-1 0,0 1 0,0 0 0,0 0 0,0 0 1,0 0-1,0 0 0,0 0 0,0-1 0,-1 1 0,1 0 0,0 0 0,0 0 0,0 0 0,0 0 0,0 0 0,0-1 0,0 1 0,0 0 0,0 0 0,-1 0 0,1 0 0,0 0 0,0 0 0,0 0 0,0 0 0,0 0 0,0 0 0,-1 0 12,3 0 1049,-11 0 16,6-1-1029,-1 0 0,1 0 0,-1-1 0,1 1 0,0-1 0,0 1 1,0-1-1,0 0 0,0 0 0,0-1 0,0 1 0,1-1 0,-1 1 0,1-1 0,-2-2-36,-23-19 315,-133-66 235,159 90-540,0 0 0,0-1 0,0 1 1,0-1-1,0 1 0,0-1 0,0 0 0,0 0 0,0 1 0,0-1 0,0 0 0,0 0 1,1 0-1,-1 0 0,0 0 0,1 0 0,-1 0 0,0 0 0,1 0 0,0 0 1,-1 0-1,1 0 0,-1 0 0,1 0 0,0-1 0,0 1 0,0 0 0,0 0 0,0 0 1,0-1-1,0 1 0,0 0 0,0 0 0,1 0-10,-1-14 22,-1-19-9,-1 0 0,-2 0 0,-2 1 0,-6-22-13,-45-128-1435,40 131 246,4 11-2098,8 6-4458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5:5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 17464,'-4'-11'799,"3"7"-720,0 1 1,-1-1 0,1 0 0,-1 1-1,0-1 1,0 1 0,0-1 0,0 1-1,-1 0 1,0 0 0,1 0-1,-4-3-79,6 6 2,0 0-1,-1 0 1,1 0-1,0 0 0,0 0 1,0 0-1,-1 0 1,1 1-1,0-1 0,0 0 1,-1 0-1,1 0 1,0 0-1,0 0 0,0 0 1,-1 0-1,1 0 1,0 1-1,0-1 0,0 0 1,0 0-1,-1 0 1,1 0-1,0 1 0,0-1 1,0 0-1,0 0 0,0 0 1,0 1-1,0-1 1,-1 0-1,1 0 0,0 0 1,0 1-1,0-1 1,0 0-1,0 0 0,0 1 1,0-1-1,0 0 1,0 0-1,0 0 0,0 1 1,0-1-1,0 0 1,1 0-3,-2 12 257,2-1 0,-1 1-1,2-1 1,1 8-256,1 7 245,3 24-35,82 552 551,-85-575-738,5 25 11,1 0 0,7 12-34,-13-50 6,1 0-1,0 0 0,2 0 0,-1 0 1,2-1-1,-1 0 0,2-1 0,0 0 1,0 0-1,3 1-5,-8-9 4,1 0-1,-1 0 1,1-1 0,0 0-1,0 0 1,0 0 0,0-1-1,0 1 1,0-1-1,1 0 1,-1-1 0,1 1-1,0-1 1,3 0-4,1 0-19,0-1 0,0 0-1,0-1 1,0 0 0,-1-1-1,1 1 1,-1-2 0,4-1 19,18-8-106,0-1 1,-1-1-1,-1-2 0,17-13 106,-6 4-274,0-2 0,-2-2-1,14-14 275,-40 32-52,-1 0 0,0-1 0,-1 0 1,0 0-1,0-1 0,-2 0 0,1-1 0,-2 0 0,0 0 0,0-1 0,-2 0 0,1-2 52,-5 12 7,0 0-1,0 0 1,0 0-1,-1 0 0,0-1 1,0 1-1,0 0 1,0 0-1,-1 0 0,0 0 1,0 0-1,0 0 1,-1 0-1,0 0 1,0 0-7,1 2 14,-1 0 0,0 0 0,0 0 1,0 1-1,0-1 0,-1 1 0,1 0 1,-1-1-1,1 1 0,-1 0 0,0 1 1,0-1-1,1 0 0,-2 1 0,1 0 1,0-1-1,0 1 0,0 0 0,0 1 1,-1-1-1,1 0 0,0 1 1,-4 0-15,-7 0 86,-1 1 0,1 0 0,0 1 0,0 0 0,0 1 0,0 1 0,0 0 0,-5 3-86,-8 5 285,0 0-1,1 1 1,-17 13-285,32-19 47,1 0 1,0 1-1,0 0 1,1 1-1,0 0 1,0 1 0,1 0-1,0 0 1,1 0-1,-6 11-47,11-16 4,0-1 0,0 1 0,0 0 0,0 0 0,1-1 0,0 1 0,0 0 0,0 1 0,1-1 0,-1 0 0,1 0 0,1 0 0,-1 0 0,1 0 0,-1 0 0,1 0 0,1 0 0,-1 0 0,1 0 0,0 0 0,0-1 0,0 1 0,1-1 0,-1 1 0,1-1 0,0 0 0,1 0 0,1 2-4,4 3-38,1-1 1,0 0 0,0-1-1,0 0 1,1-1 0,-1 0 0,2 0-1,-1-2 1,1 1 0,-1-1 0,1-1-1,0 0 1,1-1 0,5 1 37,22 1-108,0-1 0,1-2 0,37-5 108,24-6-266,0-4 1,55-16 265,-9-7-2977,53-25 2977,-194 60-141,11-4-526,0 0-1,0-1 1,-1-1 0,0 0 0,5-5 667,-14 4-2228,-12 5 572,-19 4-983,-23 5-869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1409 5442,'1'4'3695,"-1"17"2226,0-21-5865,0 1 1,0-1-1,0 1 1,0-1-1,0 1 1,0-1-1,0 1 1,0-1-1,-1 1 1,1-1-1,0 1 1,0-1-1,0 1 1,0-1-1,-1 1 1,1-1-1,0 1 1,-1-1-1,1 0 1,0 1-1,-1-1 1,1 1-1,0-1 1,-1 0-1,1 1 1,-1-1-1,1 0 1,-1 1-57,6-9 3088,4-5-2935,9-23-67,2 1 0,1 1 0,2 0 0,1 2 0,13-11-86,2 1 28,2 1 1,2 2 0,23-13-29,58-35-35,5 6 0,58-24 35,388-180-33,18 38-4,-438 187 20,2 7 0,3 6 1,60-4 16,-168 42-6,1 2 1,0 3-1,1 2 1,-1 2-1,0 3 1,0 2-1,17 6 6,-29-3 15,0 2-1,-1 1 0,0 3 1,-1 1-1,-1 2 0,0 1 1,-1 3-1,-1 0 0,17 16-14,30 28 54,-45-34-23,0-1 0,2-3 1,0-1-1,8 2-31,-7-10-1,1-1-1,1-2 0,15 2 2,132 27 5,-117-28 19,-53-11-20,-1 0 0,-1 1 0,1 2 0,-1 0 0,-1 0 0,1 2 0,8 6-4,17 16 76,-1 1 0,3 6-76,-26-23 12,20 14 52,1-2-1,2-2 1,0-1-1,36 13-63,-19-8 44,-1 2 0,8 8-44,-38-20 45,-1 0 0,-1 2 1,-1 1-1,-1 1 0,1 3-45,-12-10 42,-9-11-9,1 1 1,1-1-1,-1 0 0,1 0 1,1 0-34,-4-2-91,0 0 1,0 0 0,0 0 0,0 1 0,-1-1-1,0 1 1,0 0 0,0-1 0,-1 1 0,2 5 90,-4-10-280,0 0 0,0 1 0,1-1 0,-1 0 0,0 0 0,0 1 0,0-1 0,1 0 0,-1 0 0,0 0 0,0 0 0,0 0 0,1 0 0,-1 0 0,0 0 0,0-1 0,0 1 0,1 0 0,-1 0 0,0-1 0,0 1 0,0 0 280,-17-6-7508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12 13526,'-1'-1'176,"1"0"-1,0 1 1,-1-1-1,0 0 1,1 0-1,-1 1 1,1-1-1,-1 0 1,0 1-1,1-1 1,-1 1-1,0-1 1,0 1-1,1-1 0,-1 1 1,0-1-1,0 1 1,0 0-176,1 0 49,-1 0-1,1 0 1,0 0 0,-1 0-1,1 0 1,-1 0 0,1 1-1,0-1 1,-1 0 0,1 0 0,0 1-1,-1-1 1,1 0 0,0 0-1,-1 1 1,1-1 0,0 0-1,0 1 1,-1-1 0,1 0-1,0 1 1,0-1 0,0 0 0,0 1-1,-1-1 1,1 1 0,0-1-1,0 0 1,0 1 0,0-1-1,0 1 1,0-1 0,0 0-1,0 1 1,0-1 0,0 1-1,0-1 1,0 0 0,0 1 0,1-1-49,6 71 1276,-1-15-800,31 299 319,-24-293-735,2 0-1,3-1 1,9 17-60,-7-19 136,-20-58-115,1-1 0,-1 1 0,0-1 1,0 1-1,1-1 0,-1 1 0,0 0 0,0-1 0,0 1 0,0-1 0,0 1 0,0 0 1,0-1-1,0 1 0,0 0 0,0-1 0,0 1 0,0-1 0,0 1 0,-1 0 0,1-1 0,0 1-21,-12 0 952,-5-3-1042,-4 3 135,-1 1 1,1 1-1,0 1 0,1 0 0,-15 6-45,-102 41-368,98-36 30,-106 44-5366,86-34-4722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38 11509,'3'-14'3958,"-3"13"-3844,0 1 0,0-1 0,0 1 0,0 0-1,0-1 1,0 1 0,0 0 0,0-1 0,0 1 0,0-1 0,0 1 0,0 0 0,0-1-1,0 1 1,0 0 0,-1-1 0,1 1 0,0 0 0,0-1 0,0 1 0,0 0 0,-1-1 0,1 1-1,0 0 1,0-1 0,-1 1 0,1 0 0,0 0 0,-1-1 0,1 1 0,0 0 0,-1 0-1,1 0 1,0-1 0,-1 1 0,1 0 0,-1 0-114,-6 16 96,-8 18 59,2 1 0,0 0 0,3 1 0,-5 28-155,11-40-12,1-1 0,1 0 0,1 1 1,1-1-1,1 1 0,1-1 0,1 0 1,2 5 11,-2-17-22,0 1 1,1-1 0,0 0-1,1 0 1,0 0 0,1-1-1,0 1 1,0-2-1,3 4 22,-5-9-19,0 1 0,0-1 0,0 0 0,0 0-1,1 0 1,0-1 0,-1 1 0,1-1-1,0 0 1,1-1 0,-1 1 0,0-1-1,1 0 1,0 0 0,-1-1 0,1 0 0,0 0-1,-1 0 1,7 0 19,0-2-48,0 0 1,-1-1-1,1 0 0,0-1 0,0 0 1,-1-1-1,0-1 0,0 1 0,0-2 1,0 1-1,-1-1 0,0-1 0,0 0 1,-1-1-1,0 1 0,0-2 1,-1 1-1,7-9 48,-6 6 1,0-1-1,0-1 1,-1 0 0,0 0 0,-1 0-1,-1-1 1,0 0 0,-1 0 0,-1-1 0,0 1-1,0-1 1,-2 0 0,0 0 0,0-12-1,-3 8 75,0 0 1,-1 0-1,-1 0 1,-1 0 0,-1 0-1,-1 1 1,-4-10-76,7 20-13,0 0 0,-1-1 0,0 1 0,-1 1-1,1-1 1,-1 1 0,-1 0 0,0 0 0,0 0 0,0 1 0,-1 0 0,0 0 0,0 0 0,0 1 0,-1 1 0,-7-5 13,9 7-107,1 0 0,-1 1 0,0-1 0,0 1 0,0 0 0,0 1 0,-1 0 0,1 0 0,0 0 0,0 1 0,0-1 0,0 1 0,0 1 0,0-1 1,1 1-1,-3 1 107,-6 3-1490,0 1-1,1 0 1,0 1 0,0 0 0,-11 10 1490,-13 9-7590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16135,'2'0'55,"-1"1"-1,1-1 0,-1 1 0,1-1 1,-1 1-1,0 0 0,1-1 0,-1 1 0,0 0 1,0 0-1,1 0 0,-1 0 0,0 0 1,0 0-1,0 0 0,0 1 0,0-1 1,0 0-1,-1 1 0,1-1 0,0 2-54,17 37 200,-14-31-146,17 47 113,-2 2 1,-3 0-1,-2 1 1,-2 4-168,-12-63 43,0 0 1,0 0-1,0 0 1,0 0 0,0 0-1,0 0 1,0 0-1,0 0 1,-1 0 0,1 0-1,0 0 1,0 0-1,0 0 1,0 0-1,0 0 1,0 0 0,0 0-1,0 0 1,0 0-1,0 0 1,0 0 0,0 0-1,0 0 1,0 0-1,0 0 1,0 0 0,-1 0-1,1 0 1,0 0-1,0 0 1,0 0-1,0 0 1,0 0-44,-6-12 326,-6-20-351,8 13-61,0 0 1,1 0-1,1-1 0,1 1 0,1 0 0,1-11 86,0 23-49,0-1 0,1 0 0,-1 0 0,1 1-1,1-1 1,0 1 0,0-1 0,1 0 49,-2 4-33,1 0 1,0 0-1,-1 0 1,1 0-1,1 1 1,-1-1-1,0 1 1,1 0-1,0 0 1,0 0-1,0 1 1,0-1-1,0 1 1,0 0 32,0 0-13,0 1-1,-1-1 1,1 1 0,0 0 0,0 0-1,-1 1 1,1-1 0,0 1 0,0-1-1,0 1 1,0 1 0,0-1 0,0 0-1,0 1 1,0 0 0,-1 0 0,1 0-1,1 1 14,0 0-17,0 1-1,0 0 1,-1 0-1,1 0 1,-1 0-1,0 1 1,1 0-1,-2 0 1,1 0 0,0 0-1,-1 1 1,0 0 17,4 6-278,-1 0 1,0 0-1,0 1 1,-2 0-1,1 0 1,-2 0-1,1 1 1,-2-1-1,0 1 1,1 12 277,-3 19-2665,0-4-961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11893,'-60'41'3487,"46"-27"-3250,0 1-1,1 0 1,0 1-1,1 1 1,1 0-1,1 1 1,0 0-1,1 0 1,1 1-1,1 0 1,1 0-1,1 1 1,-2 10-237,3-7 41,0 0 1,2 1 0,1-1-1,1 1 1,0-1-1,2 1 1,1-1 0,1 0-1,1 0 1,1 0 0,4 11-42,-4-18-56,0-1 0,1 0 1,1 0-1,0-1 0,1 0 1,0-1-1,1 0 0,5 4 56,-10-11-115,1-1-1,0 0 1,0 0-1,0-1 1,0 1 0,1-1-1,-1-1 1,1 1-1,0-1 1,0 0-1,1-1 1,-1 0-1,0 0 1,1-1-1,-1 1 1,1-2-1,0 1 1,5-1 115,-1-1-612,-1 0 1,1-1 0,-1 0-1,0-1 1,0 0-1,0 0 1,0-1 0,-1-1-1,1 0 1,-1-1 0,0 1-1,2-4 612,26-25-4890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 6723,'0'0'281,"-1"-1"0,0 1 0,0-1 1,1 1-1,-1-1 0,0 1 0,0 0 0,0-1 0,1 1 0,-1 0 0,0 0 0,0 0 1,0-1-1,0 1 0,1 0 0,-1 0 0,0 0 0,0 1 0,0-1 0,0 0 1,0 0-1,1 0 0,-1 1 0,0-1 0,0 0-281,0 1 193,0 0-1,0 0 1,0 0 0,1 0 0,-1 0 0,0 0-1,0 0 1,1 0 0,-1 0 0,1 0-1,-1 0 1,1 1 0,0-1 0,-1 0-1,1 0 1,0 1-193,-2 9 328,1 0-1,1 0 0,0 0 1,0 4-328,1-1 784,4 91 43,5-2-1,24 103-826,-3-16-47,-23-122-324,-1-12-3327,8 30 3698,-14-81-732,4 13-1496,0-11-2213,4-11-2543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7 286 11349,'10'-6'1121,"0"12"-801,-3 9 1697,-4 9-1009,0 6-367,4 10-161,0 5-320,-4 0-160,0 3 0,-6-3-304,0-6-1057,-7-6-1424,0-9-1345</inkml:trace>
  <inkml:trace contextRef="#ctx0" brushRef="#br0" timeOffset="1">94 43 14086,'-7'-27'529,"-6"12"-369,-4 15 304,4 6-320,-4 12 160,4 6-304,-1 6-672,14 6-1553,3 6-1729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13 15015,'-31'-6'1350,"25"4"-944,-1 1 0,0-1 1,0 1-1,0 1 0,-6-1-406,10 1 53,1 1 0,0-1 0,-1 1 0,1-1 0,0 1 0,-1 0 0,1 0 0,0 0 0,0 0 0,0 0 1,0 0-1,0 1 0,0-1 0,0 1 0,0 0 0,0-1 0,1 1 0,-1 0 0,0 1-53,-4 5 29,1 1 0,0 1 0,0-1 0,1 1 0,0-1 0,0 1 0,1 1 0,1-1 0,0 0 0,0 0 0,1 1 0,0-1 0,1 6-29,0-3-78,0 0 0,1 0 0,1 0 0,0 0 0,1-1 0,1 1 0,-1 0 0,2-1 0,0 0 0,4 7 78,-7-15-140,1 1 0,0-1 0,-1 0 0,1 0 0,1 0-1,-1 0 1,1-1 0,-1 1 0,1-1 0,0 0 0,0 0 0,1 0 0,-1-1 0,0 0 0,1 0 0,0 0 0,3 1 140,-1-1-480,-1-1 0,0-1 0,1 1 0,-1-1 0,1 0 0,-1-1 0,0 1 0,1-1 1,-1 0-1,0-1 0,0 0 0,0 0 0,6-2 480,37-21-4346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47 9909,'-2'-7'1093,"1"3"-494,-1-1 0,0 0 1,0 1-1,0-1 0,0 1 0,0-1 0,-2-1-599,3 6 23,1 0 0,0 0 0,0 0-1,0 0 1,0-1 0,0 1-1,0 0 1,0 0 0,-1 0 0,1 0-1,0 0 1,0 0 0,0 0 0,0 0-1,0 0 1,-1 0 0,1 0 0,0 0-1,0 0 1,0 0 0,0 0 0,-1 0-1,1 0 1,0 0 0,0 0-1,0 0 1,0 0 0,0 0 0,-1 0-1,1 0 1,0 0 0,0 0 0,0 0-1,0 0 1,0 0 0,-1 0 0,1 1-1,0-1 1,0 0 0,0 0 0,0 0-1,0 0 1,0 0 0,0 0-1,0 0 1,-1 1 0,1-1 0,0 0-23,-5 12 796,0 13 270,1 55 1337,5 76-2403,1 10 241,-4-128-179,-1 1 0,-2-1 0,-4 10-62,-8 21-160,25-75 122,5-9-28,198-255-1249,-196 250 1197,-12 13-72,-8 9 171,-8 8 124,3-2 33,-16 15 64,1 0 1,1 1-1,1 1 1,1 2-1,-11 18-202,30-41 6,1-1 1,1 1-1,-1-1 0,0 1 0,1 0 0,0-1 1,0 1-1,0 0 0,0 0 0,0 0 0,1 0 1,0 0-1,0-1 0,0 1 0,1 4-6,0-5 5,0 0 0,0 0 0,0 0-1,0 0 1,1 0 0,-1 0 0,1-1 0,0 1-1,0 0 1,0-1 0,0 1 0,1-1 0,-1 0-1,0 0 1,1 0 0,0 0 0,-1 0 0,1-1-1,2 2-4,7 2-17,0 0-1,0 0 0,0-2 0,0 1 0,1-1 1,0-1-1,-1-1 0,3 1 18,33 0-911,27-2 911,-27-1-980,52-2-4940,-65 3-349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47 12005,'-1'-3'112,"0"0"0,0 1 0,0-1 0,-1 1-1,1-1 1,-1 1 0,0 0 0,0-1 0,1 1-1,-2 0 1,1 0 0,0 0 0,0 1-1,-1-1 1,1 1 0,0-1 0,-1 1 0,0 0-1,1-1 1,-1 1 0,0 1 0,0-1-1,1 0 1,-1 1 0,0-1 0,0 1 0,-1 0-112,-8-1 232,1 0 1,-1 1 0,1 0 0,0 1 0,-1 1 0,-5 1-233,-4 2 44,0 2-1,0 0 1,0 1 0,1 1 0,0 1 0,1 1-1,0 1 1,1 1 0,0 0 0,1 1-1,0 1 1,1 1 0,1 0 0,1 1 0,0 0-1,1 1 1,-1 4-44,11-17-38,0 1-1,0 1 1,0-1 0,1 0-1,0 1 1,0-1 0,1 1-1,-1-1 1,1 1-1,1 1 39,0-5-19,0 0 0,0 0 0,0 0 0,1 0 0,-1 0 0,1 0 0,0 0 0,0 0 0,0 0 0,0 0 0,0-1 0,1 1 0,-1 0 0,1-1 0,0 1 0,0-1 0,0 0 0,0 1 0,0-1 0,0 0 0,0 0 0,1-1-1,1 2 20,3 1-1,1 0-1,0-1 0,-1 0 0,1-1 0,0 1 0,1-1 0,-1-1 0,0 0 0,1 0 0,-1 0 0,3-1 2,24-1 10,-1-1 0,4-2-10,-19 2 1,32-4-18,46-4-65,-84 9 71,-1 1-1,1 1 1,-1 0-1,1 1 1,-1 0-1,6 2 12,-16-4 15,1 1 0,-1-1-1,0 1 1,0 0-1,0 0 1,0 0-1,1 0 1,-1 0 0,0 0-1,-1 0 1,1 1-1,0-1 1,0 1 0,-1-1-1,1 1 1,0 0-1,-1 0 1,0 0-1,1 0 1,-1 0 0,0 0-1,0 0 1,0 0-1,0 0 1,-1 0 0,1 0-1,-1 1 1,1-1-1,-1 0 1,0 1-1,0-1 1,0 0 0,0 1-1,0-1 1,0 0-1,0 0 1,-1 1 0,0 0-15,-2 7 79,-1 0 0,0-1 1,0 0-1,-1 0 1,0 0-1,0-1 1,-1 0-1,-3 4-79,-10 10-276,-1-1 1,-1-1-1,-1-1 0,0 0 0,-2-2 1,0-1-1,-1-1 0,-14 6 276,31-16-1080,0-2 1,-1 1-1,1-1 1,-1 0-1,0-1 0,-6 1 1080,-12-4-6920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1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2551 16 6275,'1'0'93,"0"0"0,-1-1 0,1 1 0,-1-1 0,1 1 0,-1-1 0,1 1 0,-1-1 0,1 0 1,-1 1-1,1-1 0,-1 0 0,0 1 0,1-1 0,-1 0 0,0 1 0,0-1 0,0 0 0,1 0-93,-2 1 110,1-1 1,0 1-1,0 0 1,-1 0-1,1-1 0,0 1 1,0 0-1,-1 0 0,1 0 1,0-1-1,-1 1 0,1 0 1,0 0-1,-1 0 0,1 0 1,0 0-1,-1 0 0,1 0 1,0 0-1,-1 0 1,1 0-1,0 0 0,-1 0 1,1 0-1,0 0 0,-1 0-110,-29 6 2806,-54 29-1317,-73 28 349,58-26-955,2 5-1,-36 23-882,-182 112 854,255-142-770,22-12 38,0 1 0,2 1 0,-11 12-122,30-22 31,1 1-1,0 1 1,1 0 0,1 1 0,1 0 0,0 1-1,-4 11-30,-21 49 162,-4 20-162,4-10 76,0-5 21,-3-2 1,-5-2-1,-2-1 0,-13 9-97,-260 380 511,220-297-171,-67 154-340,151-284 49,1 0 0,2 2-1,2-1 1,0 15-49,-7 54 262,4 9-262,7 21 297,5 0 0,14 112-297,-7-199 51,3 1-1,2-1 0,2-1 0,3 0 1,2-1-1,9 18-50,-4-21 101,26 44-101,-43-86-43,0-1-1,0 0 0,1 0 0,-1 0 1,4 2 43,-11-13-37,0 0 1,-1 1 0,1-1 0,-1 1 0,0-1-1,0 1 1,-4-3 36,-41-25 47,29 20-63,1-1 1,0-1-1,-11-12 16,15 12 30,4 2-28,-1 0 0,1 1 0,-2 1 0,0 0 0,0 1 0,-1 0 1,0 1-1,0 0 0,-1 1 0,-1 1-2,-63-15-24,63 19 39,10 3-110,9 2-116,42 14 223,2-1 0,0-3 0,1-2 0,31 3-12,-27-5-4,0 2 1,-1 2-1,39 16 4,-49-12-13,-2 2 0,16 10 13,-59-33 28,-1 0 1,1 0-1,0 0 1,0-1 0,1 1-1,-1-1 1,1 0-1,0 0 1,1-1-1,-1 1 1,1 0 0,0-1-1,-1-3-28,-2-7-61,1 0-1,0-1 1,1 1-1,0-14 62,3 11-75,0 0 0,1-1-1,1 1 1,1 0 0,1 0 0,1 0-1,0 1 1,3-6 75,15-33-3669,29-50 3669,-37 78-1878,-4 3-3669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3810,'2'-24'10518,"-4"-1"-7622,9 48-2220,0 1 0,-2 0 0,-1 2-676,7 27 77,35 164 134,-6 18-211,-34-187-1624,-1 16 1624,-5-47-1640,-1 0 1,0-1 0,-2 8 1639,-3 4-4626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 13542,'-10'3'1569,"10"6"-1521,13 0 160,14-6 224,16 0-96,21-3 49,16-6-385,10-6-481,4-6-2256,-8 0-2177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11 7363,'0'0'179,"0"0"-1,0-1 0,0 1 1,0 0-1,1 0 1,-1 0-1,0-1 0,0 1 1,0 0-1,0 0 0,0 0 1,0-1-1,0 1 0,0 0 1,0 0-1,0-1 1,0 1-1,0 0 0,0 0 1,0-1-1,0 1 0,0 0 1,0 0-1,0 0 0,0-1 1,0 1-1,0 0 1,0 0-1,0 0 0,-1-1 1,1 1-1,0 0 0,0 0 1,0 0-1,0-1 0,0 1 1,-1 0-1,1 0 1,0 0-1,0 0 0,-1 0-178,-11-2 1594,-17 7-1491,8 2 56,0 1 0,0 1 0,1 1 0,0 1 0,0 0 0,2 2 0,-1 0 0,2 1-1,-1 1 1,2 1 0,0 0 0,-3 6-159,13-15-52,0 1 0,1 0 0,0 1 0,0-1 0,1 1 0,0 0 0,1 0 0,0 0 0,0 1 0,1-1 0,-1 6 52,2-11-21,1-1 0,0 1 0,0 0 0,0 0 0,0-1 0,1 1 0,-1 0 0,1-1 0,0 1 1,0 0-1,0-1 0,1 1 0,-1-1 0,1 0 0,0 1 0,0-1 0,0 0 0,0 0 0,1 0 0,-1-1 0,1 1 0,0 0 0,0-1 0,0 0 0,0 0 0,0 0 0,0 0 0,0 0 0,1 0 0,-1-1 0,2 1 21,1 0-7,1-1 0,-1 1 0,1-1 0,-1 0 0,1-1 0,-1 0-1,1 0 1,-1 0 0,1-1 0,-1 0 0,1 0 0,-1-1 0,0 1-1,1-1 1,1-1 7,5-3-10,1 0 0,-1 0 0,0-2 0,0 1 0,0-2-1,1-2 11,-4 3 24,-1 0-1,0-1 1,-1 0-1,0-1 0,-1 1 1,0-2-1,0 1 0,-1-1 1,0 0-1,-1 0 0,1-4-23,-3 8 126,-1 0 0,0-1 0,0 1 0,0-1 0,-1 1 0,0-1 0,-1 1 0,0-1 0,0 0 0,0 1 0,-1-1 0,0 1 0,-1-1-1,1 1 1,-1-1 0,-1 1 0,0 0 0,-2-5-126,13 35-36,0 1-1,3 17 37,-9-33-17,8 37-177,13 44 218,-20-79-833,1 0 1,0-1-1,0 1 1,1-1-1,1 0 1,-1 0-1,4 3 809,1-2-4130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57 6499,'-9'-28'7997,"2"-1"-5453,37 73-954,-18-21-1464,-1 0 0,-1 1 0,-1 0 1,-1 0-1,-1 1 0,-1 0 0,-1 0 0,0 18-126,0 35 121,-3 1-1,-5 14-120,3-80 17,-1 2-16,0 1-4,1 0-1,0 0 0,2 0 1,1 8 3,-3-20-2,1 0 0,0-1 0,0 1 0,1 0 1,-1-1-1,1 1 0,-1-1 0,1 1 0,0-1 0,1 0 0,-1 1 0,0-1 1,1-1-1,0 1 0,-1 0 0,1-1 0,0 1 0,1-1 0,-1 0 0,3 2 2,0-1-9,0-1-1,0 1 1,0-1 0,0 0-1,0-1 1,1 1-1,-1-1 1,1-1-1,-1 1 1,1-1-1,-1 0 1,1 0-1,-1-1 1,1 0-1,-1 0 1,0-1-1,1 1 1,-1-1-1,0-1 1,0 1-1,0-1 1,0 0-1,-1-1 1,1 1 0,-1-1-1,0 0 1,0 0-1,0-1 1,3-3 9,0-1 28,-1 0 0,0-1 0,-1 0 0,0 0 0,-1 0 0,0 0 1,0-1-1,-1 0 0,-1 0 0,1 0 0,-1-4-28,-4 5-32,-6 12-158,-9 16-22,15-16 241,-14 18-4,1 1 1,-7 14-26,16-27-16,1 1 0,0-1 0,1 1 0,0 0 0,0 0-1,1 0 1,0 1 0,-1 5 16,3-11-2,0-1 0,1 0 0,-1 1-1,1-1 1,-1 1 0,1-1 0,0 0 0,0 1 0,0-1-1,1 0 1,-1 0 0,1 0 0,0 0 0,0 0-1,0 0 1,0-1 0,0 1 0,1-1 0,-1 1 0,1-1-1,-1 0 1,1 0 0,0 0 0,0 0 0,0 0-1,0-1 1,0 0 0,1 1 0,-1-1 0,3 1 2,5 1-38,1 0-1,-1-1 1,1-1 0,-1 1 0,1-2 0,0 1 0,-1-2-1,7 0 39,6-2-297,0-2-1,0 0 0,-1-2 0,0 0 1,0-2 297,-7 3-660,0-1 0,-1-1 1,0 0-1,-1-1 0,0-1 0,0 0 1,5-7 659,-15 13-704,0 1 0,0-1 0,-1-1 0,0 1 0,0 0 0,2-5 704,5-24-5848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7 302 3426,'-6'0'9652,"26"-6"-9492,26-12 272,18-12 273,19-1 287,18 1 65,6-3-529,3 3-528,4 0-16,-11 3-80,-9 3-577,-17 3-863,-21 9-1522,-22 3-1024,-21 9-1136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0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7155,'-16'7'2321,"11"-5"-1694,0 0 0,-1 0 0,1 1 0,0-1 0,0 1 0,-3 3-627,8-6 23,0 0 0,0 1-1,0-1 1,0 0 0,0 0 0,0 0 0,1 1-1,-1-1 1,0 0 0,0 0 0,0 0 0,0 0-1,0 1 1,0-1 0,1 0 0,-1 0 0,0 0-1,0 0 1,0 0 0,0 1 0,1-1 0,-1 0-1,0 0 1,0 0 0,0 0 0,0 0 0,1 0-1,-1 0 1,0 0 0,0 0 0,1 0 0,-1 0-1,0 0 1,0 0 0,0 0 0,1 0 0,-1 0-1,0 0 1,0 0 0,0 0 0,1 0-23,14 2 612,13-2-304,1 0 0,-1-2 0,3-2-308,22-1 144,656-67 1754,70-4-2129,-694 68 6,1-4-1,75-21 226,-140 25-911,-31 5-1428,-37 4-2415,5 5-613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46 172 8676,'-3'0'255,"1"0"1,-1 1-1,0-1 0,0 0 1,0 0-1,1-1 1,-1 1-1,0-1 0,0 1 1,0-1-1,0 0-255,2 0 81,0 1 0,0-1 0,0 1 0,1-1 0,-1 0 0,0 1 0,1-1 0,-1 0 0,0 0 0,1 0 0,-1 1 0,1-1 0,-1 0 0,1 0 0,0 0 0,-1 0 0,1 0 0,0 0 0,-1 0 0,1 0 0,0 0 0,0 0 0,0 0 0,0 0 0,0 0 0,0 0 0,0 0 0,1 0 0,-1 0 0,0 0 0,0 0 0,1 1 0,-1-1 0,1-1-81,15-34 2956,-13 54-2164,0 0-1,2-1 1,1 2-792,-6-16 50,23 100 503,-4 2 0,3 79-553,1 12 110,-22-192-97,8 48 11,-8-48-26,0 1-1,1-1 0,0 1 1,-1-1-1,1 0 0,1 1 1,-1-1-1,1 0 1,0 1 2,-2-4 13,0-1 0,0 1 0,0 0 0,0-1 1,0 1-1,0-1 0,0 1 0,0-1 0,0 1 0,0-1 1,0 0-1,0 0 0,1 1 0,-1-1 0,0 0 1,0 0-1,0 0 0,0 0 0,1 0-13,24-5 123,-19 3-107,332-68 21,339-24-37,-364 71 90,-191 20-350,66 8 260,-172-4-141,-1 2 0,15 3 141,-26-5-20,-1-1 45,1-1-1,-1 0 1,0 0-1,1 0 1,-1 0 0,0-1-1,0 0 1,0 0-1,0 0 1,2-2-25,6-2 168,-11 6-130,-1-1 0,1 0 1,-1 1-1,1-1 0,0 1 1,-1-1-1,0 0 0,1 0 1,-1 1-1,1-1 0,-1 0 1,0 0-1,0 0 0,1 1 1,-1-1-1,0 0 0,0 0 1,0 0-1,0 0 0,0 0 1,0 1-1,0-1-38,-1-28 60,0 10 10,2-13-63,-2 0 0,-1 0 0,-2 1 0,-5-22-7,-5-11 119,-19-48-119,-53-119 104,83 222 164,1 4-1077,1 3-3353,4 2-435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78 10901,'-2'-5'389,"0"0"0,0 1 1,0-1-1,-1 0 0,0 1 0,0 0 1,0 0-1,0 0 0,0 0 0,-1 0 1,0 0-1,0 1 0,0 0 0,-4-2-389,-9-10 2555,23 22-2348,-1 0 1,-1-1 0,1 2-1,-1-1 1,0 0 0,-1 1-1,3 7-207,4 9 123,7 14 179,7 26-302,-1 0 43,23 69-6,-41-120-17,-1 1-1,-1-1 1,0 1-1,-1 0 1,0 7-20,2 14-2,21 130-28,-16-88-362,4-1 0,5 7 392,-16-76-296,0 0-1,0 0 0,1 0 1,0 0-1,2 2 297,-5-8-132,1 0-1,-1 0 0,1 0 0,-1 0 0,1 0 1,0 0-1,-1 0 0,1-1 0,0 1 1,0 0-1,0 0 0,0-1 0,-1 1 0,1-1 1,0 1-1,0-1 0,0 1 0,0-1 1,0 1-1,0-1 0,0 0 0,0 0 1,0 1-1,1-1 0,-1 0 0,0 0 0,0 0 1,0 0-1,0 0 0,0 0 0,0-1 1,0 1-1,0 0 0,0-1 0,0 1 0,0 0 1,0-1-1,1 0 133,21-15-5037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49 167 12422,'-8'2'284,"0"-1"0,0 1 0,0-2 0,-9 1-284,69 15 2628,24-4-2161,1-2 0,1-4 0,-1-3-1,18-5-466,314-28 190,-372 26-169,1138-76 38,-1003 75-67,102-4-128,117-23 136,-323 21-17,-1-2-1,44-16 18,-98 25 125,-11 4 173,-2 1-238,0-1-38,0 0 20,0 9 326,8 11-65,-1-1 0,-1 2-1,-1-1 1,-1 1 0,0 2-303,8 104 290,-12-116-255,2 112 129,-5 0 1,-15 88-165,9-114 44,8-76-33,1 1 0,1-1 1,1 0-1,2 1-11,2 55 24,-6-76-19,0 0-1,0 0 0,0 0 0,0 0 0,-1 0 0,1-1 1,0 1-1,-1 0 0,1 0 0,0 0 0,-1 0 0,1-1 1,-1 1-1,1 0 0,-1 0 0,0-1 0,1 1 0,-1 0 1,0-1-1,1 1 0,-1-1 0,0 1 0,0-1 0,0 1 1,1-1-1,-1 0 0,0 1 0,0-1 0,0 0 0,0 0 1,0 1-1,0-1 0,0 0 0,1 0 0,-1 0 0,0 0 1,-1 0-5,-5 0 30,-1-1 1,0 1 0,1-1 0,-5-2-31,5 2 0,-203-44-356,54 9 210,-3 7 215,-1 6 0,-1 8-1,-1 6 1,-45 8-69,-239 31 192,-164 41-192,463-56-49,-26-7 49,114-5-79,-11 2 81,43-2-4,0-1 1,1-1 0,-1-2-1,0 0 1,-3-2 1,21 2 327,6 1-1034,5 0-3350,4 0-374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 10821,'-8'-15'2763,"6"12"-1462,3 20-912,14 117 241,4 55 741,-16-139-996,-3-1-1,-5 44-374,-5-27-88,5-38-137,1 0-1,0 23 226,5-43-828,-1-8 760,0 0 1,0 0-1,0 0 1,0-1-1,0 1 1,1 0 0,-1 0-1,0 0 1,0 0-1,0 0 1,0 0-1,0 0 1,0 0-1,0 0 1,0 0-1,0 0 1,0 0-1,0 0 1,0 0-1,0 0 1,0-1-1,0 1 1,0 0-1,0 0 1,0 0 0,0 0-1,0 0 1,0 0-1,0 0 1,1 0-1,-1 0 1,0 0-1,0 0 1,0 0-1,0 0 1,0 0-1,0 0 1,0 0-1,0 0 1,0 0-1,0 0 1,0 0-1,0 0 1,0 0 0,0 0-1,1 0 1,-1 0-1,0 0 1,0 0-1,0 0 1,0 0-1,0 0 1,0 0-1,0 0 1,0 1-1,0-1 1,0 0-1,0 0 1,0 0-1,0 0 68,3-6-5165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1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80 3970,'-1'-2'290,"0"1"1,-1-1 0,1 1-1,1-1 1,-1 1-1,0-1 1,0 0-1,1 1 1,-1-1-1,1 0 1,-1 0 0,1 1-1,0-1 1,-1 0-1,1 0-290,0-33 3930,1 21-760,-2 14-3137,1 0-1,0-1 0,-1 1 0,1 0 0,0 0 1,-1-1-1,1 1 0,-1 0 0,1 0 0,-1-1 1,1 1-1,0 0 0,-1 0 0,1 0 0,-1 0 1,1 0-1,-1 0 0,1 0 0,-1 0 0,1 0 1,-1 0-1,1 0 0,-1 0 0,1 0 0,-1 0 1,1 0-1,-1 0 0,1 0 0,0 1 0,-1-1 1,1 0-1,-1 1-32,-19 5 626,10-1-625,1 1 0,-1 0 0,1 1 0,0 0 0,1 1-1,-1-1 1,2 1 0,-1 1 0,1 0 0,0 0 0,1 0 0,0 1 0,1 0 0,-1 0-1,1 2 0,-2 4 2,1 1-1,0-1 1,1 1-1,1 1 1,0-1-1,2 0 1,0 1-1,1 0 1,1 6-2,0-14-4,1 0 1,0-1 0,0 1-1,1-1 1,1 1-1,0-1 1,0 0-1,1 0 1,0 0-1,1 2 4,-2-6-32,0-1 0,0 0-1,0 0 1,0 0-1,1 0 1,0 0-1,0-1 1,0 1-1,0-1 1,0 0-1,1-1 1,-1 1 0,1-1-1,0 0 1,0 0-1,0 0 1,0 0-1,0-1 1,4 1 32,2-1-35,-1-1 1,1 1-1,0-2 1,0 0-1,0 0 1,0-1-1,-1 0 0,1 0 1,-1-2-1,1 1 1,-1-1-1,0-1 1,0 0-1,-1 0 1,0-1-1,0 0 0,0 0 1,0-1-1,-1 0 1,0-1-1,3-5 35,-9 10 13,1 0-1,-2 0 1,1-1-1,0 1 1,-1-1 0,1 1-1,-1-1 1,0 0-1,0 0 1,-1 1-1,1-1 1,-1 0 0,0 0-1,0-4-12,0 2 48,-1-1 1,-1 0-1,1 0 1,-1 0-1,0 1 0,0-1 1,-1 1-1,-1-3-48,-2-2 70,-1 0 1,0 0-1,0 1 1,-1 0-1,-1 0 0,0 1 1,0 0-1,-10-8-70,13 13-158,0 0 0,0 0 0,-1 0 1,0 1-1,1 0 0,-1 0 0,0 1 0,0-1 0,-1 2 0,0-1 158,5 1-146,0 1 0,0 0 0,0 0 0,0 0 0,-1 0 0,1 0 0,0 1 0,0-1 0,0 1 0,0 0 0,0 0 0,-1 0-1,2 0 1,-1 0 0,0 1 0,0 0 0,0-1 0,1 1 0,-1 0 0,1 0 0,-1 0 0,1 1 0,-2 1 146,-7 14-4239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12198,'44'-7'1038,"-10"2"-857,417-25 2076,-150 23-5357,-299 7 2773,10 0-239,-9-3-3111,-8-3-1062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98 113 10213,'-4'-5'775,"0"0"0,-1 0 1,1 1-1,-1-1 0,0 1 1,0 0-1,0 0 1,-4-1-776,10 5 22,-1 0 1,0 1 0,1-1 0,-1 0 0,0 1 0,1-1 0,-1 0 0,0 1 0,1-1 0,-1 0 0,0 1 0,0-1 0,0 1 0,1-1 0,-1 1 0,0-1 0,0 0 0,0 1 0,0-1 0,0 1 0,0-1 0,0 1 0,0-1 0,0 1 0,0-1 0,0 1-23,-5 20 142,1-10-21,1 1 1,0-1-1,1 1 1,1 0-1,0 0 1,0 9-122,6 77 632,0-27-483,-5-36-78,-1 0 1,-3 0-1,0-1 1,-3 1-1,-10 33-71,14-56 23,0 0-1,0 1 0,1-1 1,0 1-1,2-1 1,-1 1-1,2 7-22,-1-13 8,2-1 0,-1 1-1,1-1 1,0 1 0,0-1-1,1 0 1,0 0 0,0 0-1,0 0 1,1-1 0,0 1-1,0-1 1,0 0 0,1 0-1,0 1-7,7 6 87,1 0-1,0-2 1,0 1-1,1-1 1,0-1-1,0-1 1,1 0-1,0-1 1,1 0-1,0-1 1,0-1-1,7 1-86,62 11 144,50 3-144,-118-20 9,0 0 1,-1-1-1,1-1 0,0 0 1,0-1-1,-1-1 0,6-3-9,6 0-1,26-3 1,-12 6-12,17 3 12,37-4-55,-77 1 8,0-1 0,0-1-1,-1 0 1,1-2-1,-2 0 1,1 0-1,1-3 48,-17 10-12,8-5-25,1 0 0,-1 0-1,0-1 1,-1 0 0,0-1-1,2-3 38,-7 8-13,0-1-1,-1 0 1,0 0-1,0-1 1,0 1-1,0-1 1,-1 1-1,0-1 1,0 0-1,0 0 0,0 0 1,-1 0-1,0 0 1,0 0-1,0-2 14,26-243 51,-26 241-37,1-4-68,0-1 0,-1 0 0,-1 0 0,0-5 54,-1 16-29,1-1-1,0 1 1,-1 0-1,0-1 0,0 1 1,0 0-1,0 0 1,0 0-1,-1 0 1,1 0-1,-1 0 1,0 0-1,0 0 1,0 0-1,0 1 1,0-1-1,-1 1 1,1 0-1,-1 0 1,0-1 29,-51-28-59,42 25 133,0 0 1,0-1-1,0-1 1,1 0-1,0 0 0,1-1 1,0-1-1,0 0 1,-3-4-75,8 7 20,-1 1 1,1 0 0,-2 0-1,1 0 1,-1 1-1,1 0 1,-1 0 0,-1 1-1,-1-1-20,-14-6 78,-1 0 1,-8-1-79,4 2 178,23 7-150,0 1 1,0-1-1,1 0 1,-1 0 0,-3-4-29,3 3-41,1 1 0,-1-1 0,-1 1 0,1 0 1,-3-1 40,-63-19-15,49 18 62,0-2 1,-15-7-48,24 9-9,0 0 1,-1 1 0,0 1 0,0 0-1,0 1 1,-1 0 0,1 1 0,0 1-1,0 0 1,-7 2 8,-25 3 19,-1 3 0,-21 7-19,49-11 18,-93 21-312,106-24 105,0 1 0,1 0 0,-1 1 0,0-1 0,1 1 0,0 0 0,-5 3 189,-17 17-5610,16-9-2413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42 5442,'0'0'118,"-1"0"0,1-1 0,-1 1 0,1 0 0,0 0 0,-1 0 0,1 0 0,-1-1 0,1 1 0,-1 0 0,1 0 0,0-1 0,-1 1 0,1 0 0,0-1 0,-1 1 0,1-1 0,0 1 0,-1 0 0,1-1 0,0 1 0,0-1 0,0 1 0,-1-1 0,1 1 0,0 0 0,0-1 0,0 1 0,0-1 0,0 1 0,0-1 0,0 1 0,0-1 0,0 1 0,0-1 0,0 1 0,0-1 0,0 1 0,0-1 0,0 1 0,1-1-1,-1 1 1,0 0 0,0-1 0,1 1 0,-1-1 0,0 1 0,0 0 0,1-1 0,-1 1 0,0 0 0,1-1-118,4-12 3609,-5 13-3526,0-1 0,0 1 0,-1-1 0,1 1 0,0-1 0,0 1 0,-1-1 0,1 1 0,0-1 0,-1 1 0,1 0 0,-1-1 0,1 1 0,0 0 0,-1-1 0,1 1 0,-1 0 0,1-1 0,-1 1 0,1 0-1,-1 0 1,1 0 0,-1 0 0,1-1 0,-1 1 0,0 0 0,1 0 0,-1 0 0,1 0 0,-1 0 0,1 0 0,-1 0 0,1 1 0,-1-1 0,1 0 0,-1 0 0,0 0 0,1 0 0,-1 1 0,1-1 0,0 0 0,-1 1 0,1-1 0,-1 0 0,1 1 0,-1-1-83,-54 68 39,4 2-1,2 3 0,-1 10-38,-7 9-1111,5 3 0,-38 96 1111,89-187-163,-9 26-872,10-28 840,0-1 1,0 0 0,-1 1-1,1-1 1,0 1 0,0-1-1,0 0 1,0 1 0,1-1-1,-1 0 1,0 1 0,1-1-1,-1 0 1,0 1 0,1-1-1,0 0 1,-1 0 0,1 0 0,0 2 193,19 8-6337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13622,'1'-3'71,"1"1"0,-1 0 0,1 0-1,0 0 1,0 0 0,0 1 0,0-1-1,0 0 1,0 1 0,1-1 0,-1 1 0,1 0-1,-1 0-70,0 1 92,0 0 0,-1 0 0,1 0 0,0 0 0,0 1 0,-1-1 0,1 1 0,0-1 0,-1 1 0,1 0 0,-1 0 0,1 0 0,-1 0 0,1 0 0,-1 0 0,0 0 0,1 0 0,-1 0 0,0 1 0,0-1 0,0 1-92,20 19 531,-1 1 1,-2 2-1,12 18-531,45 80 541,-74-120-525,32 55 291,18 48-307,-40-80-380,-2 1 0,0 1 0,-2-1 0,0 2 0,0 13 380,-6-36-397,0 0 1,-1 0 0,0 0-1,0 0 1,0 0-1,0 1 1,-1-1 0,0 0-1,0 0 1,0-1-1,-1 1 1,-1 4 396,-13 16-3999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13574,'-3'3'1473,"13"-3"-1473,16 3 0,18-6 96,19 0 224,21-6-176,13-3-144,10-6-256,6 0-704,4-3-1201,0-3-2818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11477,'-3'-24'2369,"-1"12"-1568,1 3 95,0 6-512,-1 3-16,4 12-368,7 9 961,0 15-337,3 15 16,3 12-255,4 3-177,0 1-192,-4-4-32,-3-6-769,-7-12-303,-3-6-817,-6-12-4082</inkml:trace>
  <inkml:trace contextRef="#ctx0" brushRef="#br0" timeOffset="1">71 1 10453,'17'9'4190,"6"7"-3448,9 5-733,-18-12 220,37 20 161,-1 3 1,-2 1 0,6 9-391,-41-32-6,0 2 0,-1 0 0,-1 0 0,0 1 0,0 0 0,-1 1 0,-1 0 0,-1 1 0,0 0 0,-1 0 0,0 1 0,-1-1 0,1 7 6,-6-17 32,0 0 0,0 0 0,0 0 0,-1 0-1,0 0 1,0 0 0,0 0 0,0 0 0,-1 0 0,0 0 0,0 0 0,0 0-1,-1 0 1,1-1 0,-1 1 0,0 0 0,-1-1 0,1 0 0,-1 1 0,0-1 0,0 0-1,0 0 1,-1-1 0,1 1 0,-1-1 0,-2 2-32,-10 7-7,-1-1 0,0-1 0,-1 0 1,0-2-1,-1 0 0,0-1 7,-11 6-289,-45 19-3334,49-22-366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 11205,'-1'-1'153,"0"0"-1,0 0 1,0 0-1,0 0 0,0 0 1,-1 1-1,1-1 1,0 0-1,0 1 1,-1-1-1,1 1 1,0 0-1,-1-1 1,1 1-1,0 0 0,-1 0 1,1-1-1,-1 1 1,1 0-1,0 1 1,-1-1-1,1 0 1,0 0-1,-1 1 1,1-1-1,-1 0 1,1 1-1,0-1 0,0 1 1,-1 0-1,1-1 1,0 1-1,0 0 1,-1 0-153,0 1 101,0 0 1,1 0-1,-1 0 0,0 0 1,0 0-1,1 1 0,0-1 1,-1 0-1,1 1 1,0-1-1,0 1 0,0-1 1,1 1-1,-1 0 1,0-1-1,1 1 0,0 0-101,0 20 253,2 1 1,0-1-1,2 0 0,5 21-253,3 16 142,-1 11-143,28 158-3023,-38-225 2645,-1-1-630,1 0 0,-1 1 0,1-1-1,0 0 1,1 1 0,-1-1 0,2 3 1009,1-2-6590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39 11285,'0'-1'165,"-1"-1"-1,1 1 1,1-1 0,-1 1-1,0-1 1,0 1-1,0-1 1,1 1-1,-1-1 1,1 1 0,-1-1-1,1 1 1,0 0-1,-1-1 1,1 1 0,0 0-1,0 0 1,0-1-1,0 1 1,1 0-165,0-1 70,0 1 1,1 0-1,-1 0 1,0 0-1,1 0 1,-1 0 0,1 1-1,0-1 1,-1 1-1,1 0 1,-1-1-1,2 1-70,13 0 185,0 1-1,-1 0 1,1 1-1,-1 1 1,0 0-1,0 1 1,0 1-1,0 1 1,-1 0-1,6 3-184,-3 0 11,-1 1 0,0 0 0,-1 1-1,0 1 1,-1 1 0,0 0 0,-1 0 0,7 10-11,-16-17 15,0 0 1,-1 1 0,1-1 0,-1 1 0,-1 0-1,1 0 1,-1 0 0,-1 1 0,1-1-1,-1 1 1,-1-1 0,1 1 0,-1 0 0,-1 0-1,1 0 1,-1 1-16,-1 0 59,0 1 1,-1-1-1,0 0 0,0 0 0,-1 0 0,0 0 0,-1 0 1,0 0-1,0-1 0,0 0 0,-1 0 0,-1 0 0,-2 3-59,-6 5 49,-1 0 0,-1-1 0,0-1-1,-1 0 1,0-2 0,-1 0-1,0 0 1,-1-2 0,-13 5-49,-3 1-1029,-1-3 1,0-1 0,-1-2-1,0-1 1,-1-2 1028,-30 4-6246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1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8276,'12'-9'2312,"-9"6"-2024,0 1-1,0 0 1,0 0 0,0 0-1,0 1 1,0-1 0,1 1-1,-1-1 1,0 1 0,1 0-1,-1 1 1,1-1 0,-1 0 0,1 1-1,-1 0 1,2 0-288,259-12 2140,-110 3-1601,852-16 976,-540 24-1382,227-39-133,-213 3 71,-349 35-97,0 5 0,87 15 26,-106-4 75,1-5-1,110-6-74,60-32 8,-155 12 6,66 3-14,-143 13 12,323-16 69,-262 11 1090,-107 6-989,-5 0-176,0 0-1,0 0 1,0 0-1,0 0 1,0 0-1,0 0 1,1 0-1,-1 0 1,0 0-1,0 0 0,0-1 1,0 1-1,0 0 1,0 0-1,0 0 1,0 0-1,0 0 1,0 0-1,1 0 1,-1 0-1,0 0 0,0 0 1,0 0-1,0 0 1,0 0-1,0 0 1,0 0-1,0 0 1,1 0-1,-1 0 1,0 0-1,0 0 0,0 0 1,0 0-1,0 0 1,0 0-1,0 1 1,0-1-1,0 0 1,1 0-1,-1 0 1,0 0-1,0 0 1,0 0-1,0 0 0,0 0 1,0 0-1,0 0 1,0 0-1,0 1 1,0-1-1,0 0 1,0 0-1,0 0 1,0 0-1,0 0 0,0 0 1,0 0-1,0 0 1,0 0-1,0 1 1,0-1-1,0 0 1,0 0-1,0 0 1,0 0-1,0 0 0,0 0 1,0 0-6,-1 14 154,19 103 537,-4 0 0,-6 1 0,-6 55-691,-9-68 134,2-26-33,2 6-101,4-61 10,0 0-1,2-1 1,0 1-1,2-1 0,5 17-9,-7-23 348,-3-10-1135,-4-7-3683,-5-8-1647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2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7539,'-1'-2'453,"1"0"0,0 0-1,0 1 1,-1-1 0,1 0-1,-1 0 1,0 1-1,1-1 1,-1 0 0,0 1-1,-1-2-452,2 3 48,0 0 0,0-1 0,0 1 0,0 0 0,0 0 0,0 0 0,-1 0 0,1 0 0,0-1 0,0 1 0,0 0 0,0 0 0,0 0 0,0 0 0,-1 0 0,1 0 0,0 0 0,0 0 0,0 0 0,0 0 0,-1 0 0,1 0-1,0 0 1,0-1 0,0 1 0,0 0 0,-1 0 0,1 0 0,0 1 0,0-1 0,0 0 0,0 0 0,-1 0 0,1 0 0,0 0 0,0 0 0,0 0 0,0 0 0,-1 0-48,-3 14 2112,4 1-1776,1 1 0,1-1 0,0 0 0,1 1 1,0-1-1,1 0 0,1-1 0,1 1-336,11 46 555,-3 10 88,-3 0-1,1 61-642,-6 144 465,-4-100-355,2-109-50,3 0 0,8 34-60,-8-71 37,29-30 46,261-28 85,-118 9-128,12 7-40,291 13 81,-29 1-13,-43-20-108,372-67 40,-542 52 5,2 10 1,8 11-6,111 11 62,106-2-72,-272-6 54,76-18-44,-191 16-143,18-3-670,0 4 0,29 3 813,-135 6-2967,-9-1-3393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1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9204,'4'11'3256,"-8"14"-2583,1 0-242,12 136 174,-11-146-59,0-26 286,-2-27-812,4 29-91,0 1-1,1 0 1,0 0-1,0-1 1,1 1-1,0 0 0,1 0 1,0 0-1,0 1 1,1-1-1,-1 1 1,2 0-1,2-4 72,-5 7-13,1 1-1,0 0 1,0 0-1,0 0 1,1 0-1,-1 0 1,1 1-1,-1 0 1,1-1-1,0 1 1,0 1-1,0-1 1,0 0-1,0 1 1,1 0-1,-1 0 1,0 0-1,0 1 1,1-1-1,-1 1 1,1 0 0,-1 0-1,0 1 1,1-1-1,-1 1 1,3 1 13,-1 0-88,0 0 0,0 0 0,0 0 0,0 1 0,0 0 0,-1 0 0,0 0 1,1 1-1,-1 0 0,-1 0 0,1 0 0,0 1 0,-1 0 0,0-1 0,0 2 1,0 0 87,-1-1-332,0-1 0,-1 0 0,0 1 0,0 0 0,0-1 1,-1 1-1,1 0 0,-1 0 0,-1 0 0,1 0 0,0 0 0,-1 0 1,0 3 331,-3 18-2948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2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8596,'0'-1'229,"1"0"1,-1 0-1,0 1 1,0-1-1,1 0 1,-1 0-1,0 0 0,0 0 1,0 0-1,0 0 1,0 0-1,0 0 1,0 0-1,0 0 1,0 0-1,-1 0 0,1 1 1,0-1-1,-1 0 1,1 0-1,0 0 1,-1 0-1,1 0 0,-1 1 1,0-1-1,1 0 1,-1 0-1,1 1 1,-1-1-1,0 1 1,0-1-1,1 0 0,-1 1 1,-1-1-230,7 26 912,21 49-307,58 186 560,-72-212-1070,-1 1 1,-3-1 0,-3 2 0,0 27-96,-14 156 69,2-123-23,5 34-46,39 303 94,-2-67 7,-33-108 157,-4-138 700,12 83-958,9 30 1022,-11 188-1022,-5-208 641,11 3-641,2 73 109,-17-128-128,2 46 86,1-148-66,-2-36 20,1 0-1,3 5-20,2 19 16,-5-39-18,1 0-1,1 0 0,4 12 3,-4-21-3,-1 0 0,-1 1 0,0-1 0,-1 1 0,0-1 0,-1 1 3,0 4-28,1-1 0,2 17 28,-1-31-4,0 12-6,-1-15 9,0 0 1,0 1-1,0-1 1,0 0-1,0 0 0,0 1 1,0-1-1,0 0 1,0 0-1,0 1 1,0-1-1,0 0 0,0 0 1,0 1-1,0-1 1,0 0-1,0 0 1,1 0-1,-1 1 0,0-1 1,0 0-1,0 0 1,0 0-1,1 1 1,-1-1-1,0 0 0,0 0 1,0 0-1,1 0 1,-1 0-1,0 1 1,0-1-1,0 0 0,1 0 1,-1 0-1,0 0 1,0 0-1,1 0 1,-1 0-1,0 0 0,1 0 1,-3 1-74,-4 0-806,-1-8-2802,-2-7-4135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7940,'16'-1'2350,"-13"1"-1745,0 0 0,0 0 0,1 0 0,-1 0 0,0 0 0,0 1 0,0-1 1,0 1-1,0 0 0,1 0-605,4 1 309,1-1 1,0 0-1,-1 0 1,1-1 0,0 0-1,-1-1 1,1 0-1,0 0 1,7-3-310,-5 2 122,178-31 782,313-44-442,-115 46-364,1 16 1,386 37-99,-87 50-195,-536-59 150,0-6 0,105-10 45,299-39-33,-193 10 15,1036-73-97,-1261 88 21,129-33 94,-19 2-28,-121 26 72,-47 7-55,0 3 1,1 4 0,21 2 10,185 6-19,-250 0 21,10 1 12,24-5-14,-28 2-5,19 1 5,-37 1-16,-24 0-46,0 0 0,0 0-1,0 0 1,0 0 0,0 0 0,0 0 0,0 0 0,0 0-1,0 1 1,0-1 0,0 0 0,0 0 0,0 0-1,0 0 1,-1 0 0,1 0 0,0 0 0,0 0 0,0 0-1,0 0 1,1 0 0,-1 0 0,0 0 0,0 0-1,0 0 1,0 0 0,0 0 0,0 0 0,0 0 62,-12 3-1303,-26 6-1051,12-3-534,-5 2-1725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12710,'17'0'3902,"-10"-1"-3382,0 1-1,0 0 1,0 1-1,0 0 1,0 0-1,2 0-519,-6 0 26,-1 0-1,1 1 1,0-1-1,0 0 1,0 1 0,-1 0-1,1 0 1,-1-1-1,0 1 1,1 1-1,-1-1 1,0 0 0,0 0-1,0 1 1,0 0-1,-1-1 1,1 1-26,2 5 88,0 1 0,-1 0 0,1 0 0,-2 0 1,1 0-1,-1 0 0,-1 0 0,0 1 0,0 4-88,1 23 355,-4 31-355,0-37 90,-9 125 302,-9 15-392,-5 46 112,17-133-136,-12 158 683,8 139-659,58 277 912,-18-305-109,-15 48-803,-1-127 260,-3-147 315,-7 104-575,-12 349 208,10-566-207,-4 78 43,-8 43-44,-1 9-143,12-97-456,2-41-6611,1-19-2482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2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0 786 8772,'111'11'5954,"96"-4"-5954,113-15 2223,-176 3-2156,1126-32 544,-815 30-358,17 22-253,-366-12 160,-1-5 1,21-6-161,205-30 744,-254 28-614,157-15 25,0 10 0,158 12-155,-213 4 17,48-11-17,173-26-6,-357 31 0,158-10-36,68 9 42,-154 1 20,-1-5 1,1-5-21,130-12-7,-218 26-9,0 1 0,7 1 16,100 2 3,-63-2 22,7-1-34,20-3 9,-54 1-149,0 3 1,28 4 148,-15-1-578,-13-3-44,-28 1 686,0 0-1,0 0 1,0-2 0,0 0-1,0-1 1,0 0 0,1-1-64,19-4 1291,72 3-1342,-109 0 66,-1 1-1,0 0 1,0-1-1,1 1 1,-1 0 0,-1 0-1,1 0 1,0 0-1,-2-1-14,-4-5 67,6 6-70,0-1 1,1 1 0,-1-1-1,1 0 1,-1 0 0,1 1-1,0-1 1,0 0 0,0 0-1,0-1 1,1 1 0,-1 0-1,1 0 1,0-3 2,3-48-103,-3 47 100,31-290-2353,-15 194-2547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7 724 11221,'0'0'218,"0"-1"0,-1 1 0,1 0-1,0 0 1,-1 0 0,1 0 0,0 0 0,-1 0-1,1-1 1,0 1 0,0 0 0,-1 0 0,1 0 0,0-1-1,0 1 1,-1 0 0,1 0 0,0-1 0,0 1-1,0 0 1,-1 0 0,1-1 0,0 1 0,0 0-1,0-1 1,0 1 0,0 0 0,0-1-218,0-5-23,1 1 0,0-1 0,1 0 0,-1 1-1,1-1 1,0 1 0,0 0 0,1-1 0,0 1 0,0 0 0,0 1 0,4-5 23,12-15-223,1 1-1,2 0 224,1-1-60,-5 5 55,2 0 0,0 2 1,1 1-1,8-5 5,94-54-24,-68 43 24,-4 3 37,1 3 0,1 3 0,1 2 0,41-11-37,35-2 100,62-5-100,-108 26-35,14 3 35,-12 2 27,3-5-27,105-17 336,176-5-336,-147 18 637,-73 3-388,91 7-249,-154 13 223,0 4 0,0 4-223,4 0 165,-52-9-105,1 3 1,37 12-61,-59-14 19,-1 0 0,0 2 0,-1 0-1,0 1 1,0 0 0,-1 2 0,11 8-19,16 20 116,-1 1-1,28 38-115,-30-33 322,2-2 0,25 20-322,-26-32 142,1-3 0,2-1 0,31 14-142,49 31 73,-116-67-53,0 0-1,-1 0 1,0 0-1,0 1 1,0 0 0,-1 1-1,1-1 1,2 6-20,2 6 174,1 1 1,3 12-175,-8-17 84,1 1 0,0-1 0,1 0 0,1-1 0,9 11-84,-4-10 39,1 0 0,0-2 0,0 0-1,2 0 1,-1-2 0,1 0 0,2 0-39,-18-9-3,0-1-1,1 1 0,-1 0 1,0 0-1,0 0 1,0 0-1,-1 1 1,1-1-1,0 0 1,0 0-1,0 1 0,-1-1 1,1 0-1,-1 1 1,1-1-1,-1 0 1,0 1-1,1-1 1,-1 1-1,0-1 0,0 1 4,-2-1-2054,-3-7-3797,-1-7-3318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28 12630,'-2'-3'391,"-1"0"0,-1 0 0,1 1 0,0-1 0,-1 1 0,1 0 0,-1 0 0,0 1 0,0-1 0,1 1 1,-1-1-1,-4 1-391,9 3 138,1 0 1,-1 0 0,1 1 0,-1-1 0,0 1 0,0-1 0,0 1 0,-1-1 0,1 1-1,-1 0 1,1 0-139,0 3 217,11 38 1407,3 32-1624,-8-35 190,2 0 0,5 9-190,47 108 108,-36-100-88,8 21 71,-33-79-43,0 1 1,0 0 0,0-1 0,0 1-1,-1 0 1,1 0 0,0-1 0,0 1-1,-1 0 1,1-1 0,0 1 0,-1 0-1,1-1 1,-1 1 0,1-1 0,-1 1-1,1-1 1,-1 1 0,0-1 0,0 1-49,-18 15 215,9-8-154,-21 18-674,0-1 1,-2-2-1,-1-1 0,0-2 0,-2-1 1,-7 1 612,-45 17-3882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57 8020,'-20'3'3910,"-45"10"-698,60-11-3136,-1 0 0,0 0 0,1 0 0,-1 1 0,1-1 0,-1 1 0,1 0 0,0 1 0,0 0-76,3-2 27,0 1 1,0-1-1,0 1 1,0 0-1,1-1 1,-1 1-1,1 0 1,0 0 0,0 0-1,0 0 1,0 0-1,0 0 1,1 0-1,-1 0 1,1 1-1,0-1 1,0 0-1,0 0 1,1 0-1,-1 0 1,1 0-1,-1 0 1,1 1-28,3 11 33,1 0 0,0 0 0,1 0 0,1 0-33,-5-8 1,3 3 7,-1 0 1,2-1 0,-1 1 0,1-1 0,0 0 0,1 0 0,0-1 0,1 0 0,-1 0-1,6 3-8,-8-8-10,0 1 0,0-1-1,0 0 1,0-1-1,1 1 1,-1-1-1,1 0 1,0-1-1,0 1 1,-1-1 0,1 0-1,0 0 1,0-1-1,0 0 1,0 0-1,0 0 1,0-1-1,0 0 1,-1 0 0,3-1 10,11-3-44,0-1 1,-1-1 0,0-1 0,0 0 0,-1-1-1,3-3 44,-9 5 20,0-1-1,-1 0 0,1 0 1,-2-1-1,1 0 0,-1-1 1,-1 0-1,0 0 0,4-8-19,-9 14 28,-1-1-1,1 0 0,-1 0 1,-1-1-1,1 1 0,-1 0 1,1 0-1,-1-1 0,-1 1 1,1-1-1,-1 1 1,0-1-1,-1 1 0,1-1 1,-1 1-1,0-1 0,0 1 1,0 0-1,-1 0 1,0-1-1,0 1 0,-1 0 1,1 1-1,-1-1 0,0 0 1,0 1-1,-1-1 1,1 1-1,-2-1-27,-1-2-10,-1 1-1,1 0 1,-1 0 0,-1 0-1,1 1 1,-1 0 0,1 1 0,-2-1-1,1 1 1,0 1 0,-1 0 0,1 0-1,-1 1 1,0 0 0,0 0-1,0 1 1,-6 0 10,4 1-221,-1 1 0,1 0 0,0 1 0,0 0 0,0 1-1,0 0 1,1 1 0,-3 1 221,4-1-872,0 0 1,0 1-1,0 1 0,1-1 0,-6 7 872,-14 14-4410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3634,'16'-2'7317,"-5"3"-4732,-10 0-2489,0 0 0,0 0 0,0-1 0,0 1-1,0 0 1,-1 0 0,1 0 0,0 0 0,0 0 0,-1 0-1,1 0 1,-1 0 0,1 0 0,-1 1 0,1-1-1,-1 0 1,0 0 0,1 0 0,-1 1 0,0-1-1,0 1-95,8 39 595,3 1 0,1-2 0,13 29-595,-14-37-22,-11-30 83,-1-5-11,-4-16-59,3 6 1,0 1-1,1-1 1,0 0-1,1 0 1,0 1-1,2-1 0,-1 0 1,1 0-1,1 1 1,0 0-1,1-1 1,0 1-1,1 1 0,1-1 1,-1 1-1,2-1 1,0 2-1,0-1 1,1 1-1,0 0 1,0 1-1,2 0 0,-1 0 1,3-1 8,-9 7-7,0 1 0,1 0 0,-1 0 1,1 0-1,-1 1 0,1-1 0,0 1 0,0 0 0,-1 0 1,1 0-1,0 0 0,0 1 0,0-1 0,0 1 0,0 0 1,0 0-1,0 1 0,0-1 0,0 1 0,0 0 0,0 0 1,-1 0-1,1 0 0,3 3 7,-2-1-14,0 0 0,0 0 1,0 1-1,0 0 0,-1 0 0,0 1 1,0-1-1,0 1 0,0-1 0,-1 1 1,0 1-1,0-1 0,0 0 0,-1 1 0,1-1 1,-1 2 13,1 2-478,-1 0 0,0 1 0,-1-1 0,0 1 0,0 0 1,-1-1-1,0 1 0,-1-1 0,-1 10 478,-4 14-3959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8 4786,'-15'-6'6942,"-6"5"-4518,-17 6-601,30-2-1676,0 0-1,-1 0 0,1 1 0,1 0 1,-1 0-1,0 1 0,1 0 0,0 1 1,0-1-1,1 1 0,0 1 0,0-1 1,0 1-1,1 0 0,0 0 0,0 1 1,-2 4-147,-10 21 274,1 0 1,1 1-1,-5 20-274,18-48 60,-18 53 381,-13 59-441,27-92-22,2 1 0,0 0 0,2 0 0,1 1 0,2 18 22,0-36-37,0 0 1,0 0-1,1-1 1,1 1-1,0-1 1,0 1-1,0-1 1,2 0-1,-1-1 1,1 1-1,0-1 1,3 5 36,-3-8-108,0 1 0,1-1 0,-1 0 0,1 0 1,0 0-1,0-1 0,1 0 0,-1 0 0,1-1 0,0 0 0,0 0 0,0 0 1,0-1-1,0 0 0,1 0 0,3-1 108,5 1-636,-1-1 0,1 0 0,0-2 0,0 0 0,-1 0-1,1-2 1,4-1 636,52-15-4015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 11653,'-5'-8'1557,"-6"-10"815,8 15-1685,2 10-559,16 84 1510,15 46-1638,2 3 435,11 69-911,-14-70-4253,-21-104 1453,2-9-470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1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24 4930,'-3'-3'470,"0"1"0,0-1 0,0 1 0,0 0 0,0 1 0,-1-1 0,1 0 0,-1 1 0,1 0 0,-1 0 0,1 0 0,-1 0 0,0 0 0,0 1 0,1 0 0,-3 0-470,0 0 281,0 1-1,-1 0 1,1 0 0,0 0-1,-1 1 1,1 0-1,0 0 1,0 1 0,-2 1-281,-6 4 125,-1 1 1,1 1 0,1 0-1,0 1 1,0 0 0,1 1-1,0 2-125,-5 5 183,1 1 0,0 1 0,2 1 1,0 0-1,2 1 0,-5 13-183,9-18 30,2 0 0,0 0 0,2 0 0,0 1 0,0 0 0,2 0 0,0 0 0,2 0 0,0 6-30,1 2 8,2 0 0,1 0 1,1 0-1,9 25-8,-10-38-22,1 0 1,1 0-1,0-1 0,1 1 0,1-2 1,0 1-1,0-1 0,1 0 1,1-1-1,0 0 22,-6-6-118,1-1-1,0-1 1,0 1 0,0-1 0,1 1 0,-1-2 0,1 1-1,-1 0 1,1-1 0,0 0 0,0-1 0,0 1-1,0-1 1,0 0 0,0-1 0,0 1 0,1-1-1,3-1 119,5 0-745,0-1-1,1-1 1,-1-1-1,0 0 1,0-1-1,11-6 746,33-15-3956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6195,'7'-33'4818,"3"5"-3713,-7 7 175,4 12-752,0 12 97,3 12-97,-4 10-80,4 11-416,-3 9-32,-4 0-224,-3 0-528,-3-6-657,-4-6-400,4-12-656,0-12 1409,-1-12-1954</inkml:trace>
  <inkml:trace contextRef="#ctx0" brushRef="#br0" timeOffset="1">64 1 6323,'-7'0'272,"-6"9"-128,-1 12-144,1 3-352,3 3-1937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 4290,'-7'-3'9925,"4"0"-8661,-4-3 273,1 3-641,2 3-592,1 6-272,-7 3 80,-3 9-112,-8 12 0,1 12 0,4 3-144,2 7 80,11-1-272,13-12-272,7-6-257,16-12-495,11-12-2306,12-18-2625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40 13814,'-3'-40'2882,"-4"64"-855,-42 393-514,47-404-1525,1-3-28,0-1 1,1 1 0,0 0-1,0-1 1,1 1 0,1 4 39,-2-14-1,0 0-1,0 1 1,0-1 0,0 0-1,1 0 1,-1 0 0,0 1 0,0-1-1,0 0 1,0 0 0,0 0 0,0 1-1,1-1 1,-1 0 0,0 0 0,0 0-1,0 0 1,1 0 0,-1 1-1,0-1 1,0 0 0,0 0 0,1 0-1,-1 0 1,0 0 0,0 0 0,1 0-1,-1 0 1,0 0 0,0 0 0,1 0-1,-1 0 1,0 0 0,0 0-1,1 0 1,-1 0 0,0 0 0,0 0-1,0 0 1,1 0 0,-1 0 0,0-1-1,0 1 1,0 0 0,1 0 0,-1 0-1,0 0 1,0 0 1,11-9-17,-10 9 12,59-56-507,35-29 80,-69 59 147,-26 26 283,0 0-1,0 0 0,0 0 0,0 0 0,1 0 1,-1 0-1,0-1 0,0 1 0,0 0 1,0 0-1,0 0 0,0 0 0,1 0 1,-1 0-1,0 0 0,0 0 0,0 0 0,0-1 1,0 1-1,0 0 0,0 0 0,0 0 1,0 0-1,0 0 0,0 0 0,0-1 1,1 1-1,-1 0 0,0 0 0,0 0 0,0 0 1,0 0-1,0 0 0,0-1 0,0 1 1,0 0-1,0 0 0,0 0 0,-1 0 0,1 0 1,0-1-1,0 1 0,0 0 0,0 0 1,0 0-1,0 0 0,0 0 0,0 0 1,0 0-1,0-1 0,0 1 0,0 0 0,-1 0 1,1 0-1,0 0 0,0 0 0,0 0 1,0 0-1,0 0 0,0 0 0,-1 0 1,1 0-1,0 0 0,0-1 0,0 1 0,0 0 1,0 0-1,-1 0 0,1 0 3,-23 10 374,19-8-299,-85 48 1073,78-42-1094,0 0-1,0 0 1,0 1 0,1 1-1,1 0 1,-5 5-54,13-13 1,-1-1 0,1 1-1,0 0 1,-1 0 0,1 1 0,0-1 0,0 0-1,0 0 1,0 0 0,1 1 0,-1-1 0,1 0-1,-1 1 1,1-1 0,0 1 0,0-1 0,0 0 0,0 1-1,0-1 1,1 1 0,-1-1 0,1 2-1,1-1-8,-1 0 0,1 0 1,-1-1-1,1 1 0,0-1 1,0 1-1,0-1 1,0 0-1,0 0 0,1 0 1,-1 0-1,1 0 0,-1-1 1,1 1-1,0-1 0,-1 1 1,1-1-1,0 0 8,12 4-246,0-1-1,0 0 1,1-1-1,-1 0 1,0-2-1,1 0 1,-1 0-1,8-2 247,33-3-5134,38-8 5134,-64 7-1847,41-6-3705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21 13910,'-8'-4'161,"0"1"0,-1 0-1,1 0 1,-1 1 0,0 0 0,0 1-1,0 0 1,0 0 0,0 1-1,0 0 1,-6 1-161,-6 1 293,1 1 0,0 1 0,0 0 0,-13 6-293,-2 3 170,0 1 0,1 2 1,-26 16-171,39-19-21,1 0 1,0 2 0,1 0 0,1 1 0,0 1 0,-5 7 20,18-18-10,1-1 0,0 1 1,0-1-1,0 1 0,1 0 1,0 1-1,0-1 0,0 0 0,1 2 10,1-5-9,0 1-1,1-1 0,-1 0 1,1 1-1,0-1 0,0 0 0,0 1 1,1-1-1,-1 0 0,1 1 1,0-1-1,0 0 0,0 0 0,0 0 1,0 1-1,1-1 0,-1 0 1,1-1-1,1 3 10,5 5-1,0 0 0,1-1 0,1 1 0,-1-2 0,1 1 0,1-2 0,0 1 0,0-1 0,5 2 1,28 13-35,40 14 35,-71-31-18,27 11-32,83 36-38,-101-42 62,-1 2 1,-1 0 0,0 1-1,10 9 26,-28-20 6,0-1 1,-1 1-1,1-1 0,0 1 0,0 0 0,-1 0 0,1 0 1,-1-1-1,1 1 0,-1 1 0,0-1 0,0 0 0,0 0 0,0 0 1,0 1-1,-1-1 0,1 0 0,-1 1 0,1-1 0,-1 0 1,0 2-8,0-2 21,-1 1 0,0-1 0,0 0-1,1 0 1,-2 1 0,1-1-1,0 0 1,0 0 0,-1 0-1,1 0 1,-1 0 0,1 0-1,-1-1 1,0 1 0,0 0-1,0-1 1,0 1 0,0-1 0,0 0-1,0 0-19,-16 8-511,1-1-1,-1 0 0,0-2 1,-1 0-1,0-1 1,0-1-1,0 0 1,-19 0 511,-21 0-3781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15415,'0'0'3,"2"-3"170,0-1-1,0 1 1,0 0 0,0-1-1,-1 1 1,1-1-1,-1 0 1,0 1 0,0-1-1,-1 0 1,1 0 0,-1 1-1,0-1 1,0-1-173,33 136 1468,-14-52-1384,3 0-1,8 11-83,-8-36 28,0-1-404,-2 5 376,-15-43-494,-1 1 0,0 0-1,-1 1 1,-1-1-1,0 16 495,-2-27-498,0 0 0,-1 0 0,1 0 0,-1 0 0,0 0 0,-1 0 0,1 0 0,-1 0 0,0 0 0,0 0-1,0-1 1,-1 1 0,-2 3 498,-18 17-5133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8 288 3938,'-2'-9'3314,"1"3"-2505,-1 0-1,1 1 1,0-1-1,1 0 1,-1 0-1,1 0 1,1 0-809,-1 4 50,0 1 0,0-1 0,1 1 0,-1-1 0,1 0 0,0 1 0,-1-1 0,1 1 0,0-1 0,0 1 0,0-1 0,0 1 0,0 0 0,0 0 0,0-1 0,1 1 0,-1 0 0,0 0 0,1 0 0,-1 0 0,0 0 0,1 1 0,-1-1 0,1 0 0,0 1 0,-1-1 1,2 0-51,19-4 274,-1 1 1,1 1 0,0 1 0,15 0-275,4 0-70,145-5-1837,49-4-3022,-189 7 3691,0-3-1,0-2 1,44-14 1238,-80 20 354,1-1 1,-1 0-1,8-5-354,-15 7 199,0 1-1,-1-1 1,1 0 0,0 0-1,-1 0 1,1-1 0,-1 1-1,0 0 1,0-1 0,0 0-1,0 1 1,0-1 0,0 0-1,0-1-198,-2 3 171,0-1-1,0 0 0,0 1 0,0-1 1,0 0-1,0 1 0,0-1 0,-1 1 1,1-1-1,0 1 0,-1-1 0,1 1 1,-1-1-1,0 1 0,1-1 0,-1 1 1,0-1-1,0 1 0,0 0 0,0 0 1,0-1-1,0 1 0,-1 0 0,1 0 1,0 0-1,0 0 0,-1 0 0,1 1 1,-1-1-1,0 0-170,-4-3 357,0 1 0,-1 0 1,1 0-1,-1 0 0,1 1 1,-4-1-358,5 3 62,1-1 1,0 1-1,-1 0 0,1 1 1,-1-1-1,1 1 1,0 0-1,-1 0 1,1 0-1,0 1 1,0 0-1,0-1 1,0 2-1,0-1 1,0 0-1,1 1 1,-1-1-1,1 1 1,-1 0-1,1 0 1,0 0-1,0 1 0,0 1-62,-9 9 49,1 1-1,1 0 0,0 1 1,-7 16-49,11-20 27,-5 9-101,2 1-1,-2 4 75,10-22-60,-1 0 0,1 1 1,0-1-1,0 1 0,0-1 0,0 1 0,1-1 1,0 1-1,0-1 0,0 1 0,0-1 0,1 1 1,1 4 59,-2-8-2,1 1 0,0-1 0,0 1 0,0-1 1,0 1-1,0-1 0,0 0 0,0 1 1,0-1-1,1 0 0,-1 0 0,0 0 0,1 0 1,-1 0-1,1 0 0,-1 0 0,1-1 1,0 1-1,-1 0 0,1-1 0,0 1 0,-1-1 1,1 0-1,0 1 0,-1-1 0,1 0 0,0 0 1,0 0-1,-1-1 0,1 1 0,1 0 2,6-2 34,0 0 0,-1 0 0,0-1 0,1 0 0,4-2-34,-4 1 69,0 0-1,-1 0 1,1-1 0,-1 0-1,0-1 1,-1 0-1,1 0 1,5-7-69,-10 10 49,0-1 0,-1 1 0,1-1 1,-1 0-1,0 1 0,0-1 0,0 0 1,-1 0-1,1 0 0,-1-1 0,0 1 0,0 0 1,0 0-1,-1-1 0,0 1 0,0 0 1,0-1-1,0 1 0,0 0 0,-1-1 0,0 0-49,-11-55-386,15 91 307,-1-1 1,-2 31 78,-1-24-1143,4 25 1143,-3-59-277,0-1 0,0 0-1,0 1 1,0-1 0,1 1 0,-1-1-1,1 0 1,0 1 0,-1-1-1,1 0 1,0 0 0,1 0 0,-1 1-1,0-1 1,0 0 0,1-1-1,-1 1 1,1 0 0,0 0 0,0-1-1,-1 1 1,1-1 0,0 1-1,0-1 1,0 0 0,1 0 0,-1 0-1,0 0 1,0 0 0,1 0 277,22 0-4050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 12534,'0'-3'339,"-1"1"0,1 0 1,-1 0-1,1-1 0,-1 1 0,0 0 1,0 0-1,0 0 0,-1-2-339,2 4 9,0 0 0,0 0 0,0 0 0,0 0 0,0 0 0,-1 0 0,1 0 0,0 0 0,0 0 0,0 0 0,0 0 0,0 0 0,0 0 0,0 0 0,0 0 0,0 0 0,0 0 0,0 0 0,-1 0 0,1 0 0,0 0 0,0 0 0,0 0 0,0 0 0,0 0 0,0 0 0,0 0 0,0 0 0,0 0 0,0 0 0,0 0 0,-1 0 0,1 0 0,0 0 0,0 0 0,0 0 0,0 0 0,0 0 0,0 0 0,0 0 0,0 1 0,0-1 0,0 0 0,0 0 0,0 0 0,0 0 0,0 0 0,0 0 0,0 0 0,0 0 0,0 0 0,0 0 0,0 0 0,0 1 0,0-1 0,0 0 0,0 0 0,0 0 0,0 0 0,0 0 0,0 0 0,0 0 0,0 0 0,0 0 0,0 0-9,1 18 465,19 110 1298,10 84-1221,-27-186-495,1 21 24,6 22-71,-7-56-12,0 0 0,0 0-1,2-1 1,-1 1 0,2-1-1,0 0 1,4 7 12,-8-16-19,0 0 0,1 0 0,-1 1 0,1-2 0,0 1 1,0 0-1,0 0 0,0-1 0,0 0 0,0 1 0,1-1 0,-1-1 0,1 1 0,0 0 0,-1-1 0,1 0 0,2 1 19,-1-1-18,0-1 0,0 1 0,1-1 0,-1 0-1,0-1 1,1 1 0,-1-1 0,0 0-1,0 0 1,0-1 0,0 1 0,0-1 18,7-3-20,-1-1 0,0 0 1,0 0-1,0-1 1,-1-1-1,0 0 0,-1 0 1,1-1-1,-2 0 1,4-4 19,-6 6-5,-1-1 1,0 0-1,0 0 1,3-7 4,-7 12 1,1-1 1,-1 1-1,0-1 1,0 0 0,0 1-1,0-1 1,-1 0-1,1 0 1,-1 1 0,0-1-1,0 0 1,-1 0-1,1-1-1,-2 8-450,-2 11 384,0 21 180,4-29-111,0 1 1,0 0-1,1-1 1,0 1-1,0 0 1,0-1-1,1 0 1,0 1 0,1-1-1,-1 0 1,1 0-1,0 0 1,0 0-1,1-1 1,0 1-1,0-1 1,0 0 0,1 0-1,-1 0 1,1-1-1,0 0 1,1 0-1,-1 0 1,1 0-1,-1-1 1,1 0 0,0 0-1,0 0 1,1-1-1,2 1-3,9 1-119,0-1 1,1 0-1,-1-2 0,0 0 0,1 0 1,-1-2-1,12-2 119,6-2-1134,-1-1-1,0-2 1,14-6 1134,-28 7-2259,0-1-1,13-7 2260,29-23-6230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64 337 13286,'-53'0'0,"43"-9"0,47-12 256,39-6-112,31-3 465,30-3-145,17-3-304,10 0-160,3 0 48,-3 2-96,-17 7-881,-24 3-1440,-32 9 128,-35 6 112,-29 9 993,-33 3-1585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4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10853,'0'0'105,"1"-1"0,-1 1 0,0 0 1,0-1-1,0 1 0,0 0 0,0 0 0,0-1 0,0 1 1,0 0-1,0-1 0,-1 1 0,1 0 0,0 0 0,0-1 1,0 1-1,0 0 0,0 0 0,0-1 0,0 1 0,-1 0 1,1 0-1,0-1 0,0 1 0,0 0 0,-1 0 0,1 0 1,0-1-1,0 1 0,-1 0 0,1 0 0,0 0 0,0 0 1,-1 0-1,1 0 0,0 0 0,0-1 0,-1 1 0,1 0 1,0 0-1,-1 0 0,1 0 0,0 0 0,0 0 0,-1 0-105,1 1 31,0-1-1,-1 0 0,1 0 0,0 1 0,-1-1 1,1 0-1,0 1 0,0-1 0,-1 0 0,1 1 1,0-1-1,0 0 0,0 1 0,-1-1 0,1 1 1,0-1-1,0 0 0,0 1 0,0-1 0,0 1 1,0-1-1,0 0 0,0 1 0,0-1 0,0 1 1,0-1-1,0 0 0,0 1 0,0-1 0,0 1 1,0-1-1,1 0 0,-1 1 0,0-1 0,0 1-30,3 8 155,-1 1 1,0-1-1,0 1 0,-1 5-155,3 16 156,5 29 287,-2 1 1,-3 50-444,-10 123 569,5-206-587,-1 113 56,3-114-313,1-1 0,2 0 0,0 0 0,4 9 275,-7-32-246,0 1 1,0-1-1,0 1 1,0-1 0,1 0-1,-1 0 1,1 0-1,0 0 1,0 0-1,0 0 1,0 0-1,0-1 1,0 1 0,2 0 245,1-4-3181,4-12-4411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4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194 245 12918,'-3'-1'203,"-25"-7"921,27 8-1050,0 0 0,0-1-1,0 1 1,0 0 0,0-1 0,0 1 0,0-1 0,0 1 0,1-1 0,-1 1 0,0-1 0,0 0 0,0 1 0,1-1 0,-1 0 0,0 0 0,1 0 0,-1 0-1,1 1 1,-1-1 0,1 0 0,-1-1-74,2 2 13,-1-1-1,1 1 0,-1-1 1,1 1-1,-1-1 1,1 1-1,0-1 1,-1 1-1,1 0 0,0-1 1,-1 1-1,1 0 1,0 0-1,0 0 0,-1-1 1,1 1-1,0 0 1,0 0-1,0 0-12,3 0 42,47-9 206,0 2-1,22 1-247,-2 1 105,674-33 575,-323 23-954,-143 5-834,-270 10 899,0 0 294,1 0 0,-1 0 1,1-1-1,0-1 0,-1 1 0,1-1 0,3-2-85,59-23-122,2 4 0,1 3 0,1 3 0,27 0 122,-93 14 24,-13-1 756,1 2-186,8 1-525,-6 1-44,-1 1 0,0 0-1,1 0 1,-1-1 0,1 1 0,-1 0-1,1 0 1,0 0 0,-1 0 0,1 0-1,0-1 1,0 1 0,-1 0-1,1 0 1,0 0 0,0 0 0,0 0-1,0 0 1,0 0 0,0 0 0,1 0-1,-1 0 1,0 0 0,0 0-1,1 0 1,-1 0-25,8 38 426,-7-34-313,5 30 183,-1 1 0,-2 0 0,-2 28-296,-9 109 301,3-81 66,3 27-367,10-18 153,-3-47 54,-2 16-207,-3-65 12,0 0-1,-1 0 1,1 0 0,-1 0 0,-1 0 0,1-1-1,-1 1 1,0 0 0,0-1 0,0 1 0,0-1-1,-1 0 1,0 0 0,-2 3-12,4-6-2,0-1 0,-1 0 0,1 1-1,0-1 1,0 0 0,-1 0 0,1 0-1,0 0 1,-1 0 0,1 0 0,0 0 0,0-1-1,-1 1 3,-2-1 5,-88-1 10,0 3 1,1 4-1,-2 4-15,-45 3 58,-348 10 33,-273-32-91,641 6-139,0 4 0,-107 15 139,166-2-3319,23 1 931,17-2-2982,17-8-2041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4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12022,'5'2'253,"-1"-1"1,1 0 0,-1 0-1,1 0 1,0 0 0,-1-1 0,1 1-1,0-1 1,0 0 0,0-1 0,1 0-254,54-12 74,-44 9 219,609-196 1863,-254 73-2167,-25 27-1768,-343 99 1016,-6 1 112,-13 3-453,-29 6-1308,-3 3-585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1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25 11237,'-23'-13'256,"9"4"625,1 6-497,6 3-384,7 0 0,7 6 288,6 13 993,1 11-753,6 12-368,0 15-80,0 6-64,-7 6 16,1-3-32,-8 1 16,1-4-64,-4-6-272,1-9-1665,-1-9-1889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4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 7796,'-2'-1'210,"-1"-1"1,0 1 0,1-1 0,-1 1-1,0 0 1,0 0 0,0 0 0,0 0-1,0 1 1,0-1 0,0 1 0,0 0-1,0 0 1,-3 0-211,6 0 176,0 0-40,0 0 331,-6 10 2848,-2 11-2681,4-4-415,0 0 0,2 0 0,0 0 0,1 0 0,1 0 1,0 0-1,1 0 0,3 12-219,6 22 803,2-1 0,6 11-803,-2-7 1064,6 43-1064,-1 86 642,-15-109-165,3 0 0,9 25-477,-12-70 113,2 7 47,2-1-1,9 24-159,16 29 112,-3 4-112,-30-81 20,0-1 0,-1 1 0,0 0 0,-1 0 0,0 0 0,-1 4-20,3 43 101,-1-50-95,0-1-1,1 1 0,0-1 1,0 0-1,0 1 0,1-1 1,3 5-6,-5-9 4,0 0 0,-1 0 0,1 0 1,-1 0-1,0 0 0,0-1 1,0 1-1,0 0 0,0 0 1,-1 1-5,0 15 13,25 146-24,-1-15-93,-17-117 105,-2-14-19,-1 0 1,-1 0 0,-1 9 17,10 256-643,-8-261 195,0-1 1,4 10 447,2 15-5719,-8-39 1584,2-4-2113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4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44 355 5939,'-5'-1'2490,"-19"-4"2673,23 5-5070,0-1 0,0 1 1,1 0-1,-1 0 0,0-1 0,1 1 1,-1 0-1,0-1 0,1 1 1,-1 0-1,1-1 0,-1 1 1,0-1-1,1 1 0,-1-1 1,1 0-1,0 1 0,-1-1 1,1 1-1,-1-1 0,1 0 1,0 1-1,-1-1 0,1 0 1,0 1-1,0-2-93,10-3 499,11-3-431,1 1-1,0 1 1,0 2 0,19-3-68,95-4 112,-102 9-98,400-16 10,-35 2-10,57-24-14,-213 7-40,215-25-153,-292 44 63,129 7 130,-33 6-163,36-15 163,-78 6-469,-201 9 465,-1-1 0,1-1 0,0-1 1,-1-1-1,2-1 4,24-6 16,36-5-803,23 0 787,-98 17-36,1 0 1,-1 0-1,0 0 1,0 1-1,0 0 1,1 0-1,0 1 36,27 4 102,75-8-45,-32 0-813,-60 5 823,15-9-62,1 2 0,0 1-1,0 2 1,0 1 0,20 3-5,-45-1-61,-4-2-5286,-5 0 1417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4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 11637,'-8'0'707,"10"-1"-8,14 3 259,-13-1-906,1 1 1,-1 0-1,0 1 0,0-1 1,0 1-1,0-1 0,0 1 0,0 0 1,-1 0-1,0 0 0,1 0 1,-1 0-1,0 1 0,0-1 1,-1 1-1,1-1 0,-1 1 0,0-1 1,0 1-1,0 0 0,0 0 1,0 0-1,-1 0 0,0 0 1,0 0-53,1 14 256,-1-1 1,-1 1 0,-1-1-1,-3 17-256,-18 86 720,7-39-215,3 0 1,3 0-1,3 40-505,17 281 766,11 68-227,-12-399-342,3-1 1,17 51-198,6 35 378,-11-47-150,17 36-228,-26-93 74,-6-14-12,-2 0-1,-1 0 1,-2 9-62,2 6 90,3 11-90,8-16-659,-14-41 426,0-1-1,0 1 0,-1 0 1,0 0-1,0 0 1,0 0-1,-1 1 0,0-1 1,-1 0-1,0 1 1,0 3 233,-3-5-2418,-3-2-1973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4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69 205 9732,'-6'1'131,"-3"1"38,-1-1-1,1 0 1,-1 0 0,-4-1-169,4-4-169,13-1 613,15-4 1154,-9 8-1348,-1 1 1,0-1-1,1 2 0,-1-1 0,0 1 1,0 0-1,1 1 0,3 1-250,1 0 629,-1-1 1,1 0-1,12 0-629,53-5 1912,67-13-1912,-21 2 347,160 0-138,33 13-209,74-2 32,-232-2 176,868-51 928,-771 21-969,51-4-168,-268 37-7,0 3 1,12 2 7,50 0-25,154-16-15,79-1-321,-302 16 651,-20-1-1351,-19 0-4368,1-1 1219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4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8772,'2'24'1455,"0"-1"0,2 1 0,0-1 1,6 14-1456,8 52 950,-3 103 369,-2-12-458,-7-146-831,2-1 0,1 1 0,1-1 1,7 12-31,-15-41-39,0 18-801,-2-22 716,0 0 0,0 0 0,-1 0-1,1 0 1,0-1 0,0 1 0,0 0-1,0 0 1,-1 0 0,1 0 0,0 0-1,0 0 1,0 0 0,0-1 0,-1 1 0,1 0-1,0 0 1,0 0 0,0 0 0,-1 0-1,1 0 1,0 0 0,0 0 0,0 0-1,-1 0 1,1 0 0,0 0 0,0 0-1,0 0 1,-1 0 0,1 0 0,0 1-1,0-1 1,0 0 0,0 0 0,-1 0 0,1 0-1,0 0 1,0 0 0,0 0 0,0 1-1,-1-1 1,1 0 0,0 0 0,0 0-1,0 0 1,0 0 0,0 1 0,0-1-1,0 0 1,0 0 0,0 0 0,-1 1 124,-5-12-5579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5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10 229 5491,'-1'0'170,"1"-1"1,-1 1 0,0 0 0,1-1 0,-1 1 0,1-1 0,-1 1 0,1-1 0,-1 1 0,1-1 0,-1 1 0,1-1 0,0 1 0,-1-1 0,1 0 0,0 1 0,-1-1 0,1 0 0,0 1 0,0-1 0,0 0 0,0 1 0,-1-1 0,1 0 0,0 1 0,0-1 0,0 0 0,0 1 0,1-1 0,-1 0 0,0 1 0,0-1 0,0 0 0,0 1-1,1-1 1,-1 0 0,0 1 0,1-1 0,-1 1 0,0-1 0,1 0 0,-1 1 0,1-1 0,-1 1 0,1-1 0,-1 1 0,1 0 0,-1-1 0,1 1 0,0-1 0,-1 1 0,1 0 0,0 0 0,-1-1 0,1 1-171,6-3 357,1 0 0,-1 1 0,1 0-1,-1 0 1,1 0-357,2 0-14,59-16 82,46-11 119,-96 25-160,1 2 0,-1 0 0,1 1-1,18 1-26,74 4 22,106-11-22,-185 4-26,-21 1-14,0 1 0,0 0 1,0 1-1,0 1 0,0 0 1,0 0 39,3 1 25,1-1 0,-1-1 0,0-1 1,1 0-1,6-1-25,-3 0 18,38-5 6,-28 2 33,0 2 0,6 2-57,-17-3 1284,-9 2-1314,-12 4-33,-6 1-18,16-2 79,-4-1-55,-7 0-89,-2 2 109,15-5 15,1 0 310,-9 3-284,0-1 0,1 1 0,-1 0 0,0 0 1,0 0-1,1-1 0,-1 1 0,0 0 0,0 1 0,1-1 0,-1 0 0,0 0 0,1 1-4,10-1-5,-11 0 6,0 0 1,1-1-1,-1 1 0,0 0 0,0 0 0,0 0 0,1 0 0,-1 0 0,0 0 1,0 1-1,0-1 0,1 0 0,-1 1-1,16 0 47,127-33 58,-94 19-61,-47 13-40,55-15-6,2 4 0,46-4 2,-19 15 45,82-12 11,-167 12-70,0-1-1,0 1 0,0 0 0,-1 0 1,1 0-1,0 0 0,0 1 0,0-1 0,0 0 1,0 1-1,1 0 15,15 3-22,15-3 93,25-2-71,-11 0-31,-17 10 106,6-5-57,1-2 0,20-2-18,-37 0-7,70 6 37,189-16-708,-158 5 662,-74 5 31,5-1-6,1 3-1,37 6-8,-65-6 72,1-1-1,0-1 1,7-1-72,20-1-1,160-1 270,-123-9-55,-76 12-310,20 0 313,-25 1-488,-13 2-647,-27 9-7133,9-4 890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5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1044 2881,'-17'2'2693,"12"-1"-2155,0-1 1,0 1 0,1 0 0,-1 0 0,0 0 0,1 1 0,-4 1-539,8 0 1789,9 0-679,10 0 87,-18-3-1073,57 5 1282,1-3 0,53-4-1406,-45-1 558,233-15 1056,103-28-1614,-192 20 85,-76 10-20,65-8 508,68 5-573,-202 20 29,58 10-29,-57-5 142,60-1-142,338-23 48,-230-3-82,-43 3-11,-143 15 36,0 3 1,45 6 8,-79-5 34,0-1 0,0 0 0,4-2-34,21 0-20,-30 1-91,-17-1 1065,20-18-834,-9 16-110,-1 1 0,1-1 0,-1 0 0,0 0 0,0 0 0,-1 0-1,1-1 1,-1 1 0,0-1 0,1-1-10,-3 1 30,1 1-1,-1-1 1,1 1-1,-1 0 1,-1-1 0,1 1-1,-1 0 1,1-1-1,-1 1 1,0 0 0,-2-4-30,-9-31 109,4 16-138,1 0-1,-3-22 30,3 0-107,-2-1-1,-1 2 1,-13-29 107,16 54 5,-1 1 0,0 0 0,-2 0 0,0 0 0,-1 2 0,-1-1 0,0 1 0,-1 1 0,-11-9-5,-8-3 58,23 20-44,0 0 0,0-1 0,1 0 0,0 0 0,0-1 0,1 0 0,0 0 1,-2-4-15,7 7-4,0-1 0,1 1 0,-1 0 0,1 0 0,1-1 0,-1 1 1,1 0-1,0-4 4,1 6-8,-1-1 1,0 0-1,0 1 1,0-1-1,-1 0 1,0 1-1,0-1 1,0 1-1,0 0 1,-1-1-1,0 1 1,0 0-1,0 0 0,-1-3 8,-9 1-74,11 5 47,5 7-311,-3-4-694,-7 3-362,-5 4-1127,-7 5-2201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5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45 5507,'0'-1'564,"0"1"-303,0-1-1,0 1 0,-1-1 0,1 1 1,0-1-1,0 1 0,0-1 0,-1 1 1,1-1-1,0 1 0,-1-1 0,1 1 1,-1-1-1,1 1 0,0 0 0,-1-1 1,1 1-1,-1 0 0,1-1 0,-1 1 1,1 0-1,-1 0 0,1-1 0,-1 1 1,1 0-1,-1 0 0,1 0 0,-1 0 1,0-1-1,1 1 0,-1 0 1,1 0-1,-1 0 0,1 1 0,-1-1-260,1 0 42,1 0-1,0 0 1,-1 1 0,1-1-1,-1 0 1,1 1-1,-1-1 1,1 1-1,-1-1 1,1 1-1,-1-1 1,0 1 0,1-1-1,-1 1 1,0-1-1,1 1 1,-1-1-1,0 1 1,0 0 0,1-1-1,-1 1 1,0-1-1,0 1 1,0 0-42,6 21 352,-3-7-247,-2 0-1,0 0 0,0 0 1,-2 1-1,0-1 0,0 0 1,-2 0-1,-1 4-104,-8 30-39,-16 39 39,19-61-97,3-13-84,4-12 28,1 1 1,0 0-1,0 0 1,0-1-1,0 1 0,0 0 1,0 0-1,1 0 1,-1 0-1,1 0 1,0 3 152,0-6-27,0 0 0,0 1 0,0-1 0,0 0 0,0 0 0,1 0 0,-1 0 0,0 0 0,0 1 0,0-1 0,0 0 0,0 0 0,1 0 0,-1 0 0,0 0 0,0 0 0,0 0 0,0 0 0,1 0 0,-1 0 0,0 0 0,0 0 0,0 0 0,1 0 0,-1 0 0,0 0 0,0 0 0,0 0 0,0 0 0,1 0 0,-1 0 0,0 0 0,0 0 0,0 0 0,1 0 0,-1 0 0,0 0 0,0 0 0,0 0 0,0-1 0,0 1 1,1 0-1,-1 0 0,0 0 0,0 0 0,0 0 0,0-1 0,0 1 0,0 0 0,0 0 0,0 0 0,1 0 0,-1-1 0,0 1 0,0 0 0,0 0 0,0 0 0,0 0 0,0-1 27,9-12-775,-9 13 709,8-14 39,-1 0 1,-1-1 0,0 0 0,-1 1 0,1-8 26,15-79 844,-11 48-397,-6 33-177,-1 5-13,0-1 0,1 1-1,0 0 1,1 0 0,4-6-257,-8 18 26,0 1 1,1-1-1,-1 1 1,1-1 0,-1 1-1,1-1 1,0 1-1,0 0 1,0 0-1,0 0 1,0 0 0,1 0-1,-1 1 1,1-1-1,-1 1 1,1-1-1,-1 1 1,1 0-1,0 0 1,0 0 0,-1 0-1,1 1 1,0-1-1,0 1 1,0-1-1,0 1 1,0 0 0,0 0-1,0 1 1,0-1-1,0 1-26,6 1 31,0 1-1,0 0 1,0 0-1,0 1 1,-1 1-1,1-1 1,-1 1-1,0 1 1,0 0-1,-1 0 1,0 0-1,0 1 1,0 0 0,-1 0-1,0 1 1,0-1-1,-1 1 1,1 2-31,2 5 4,0 0 1,-1 0 0,0 0 0,-1 1 0,-1 0 0,-1 0-1,0 0 1,-1 0 0,-1 1 0,0 2-5,-1-9-118,-1-1-379,1-1 0,-1 1 0,-1 0 0,0 6 497,0-13-235,1 0 1,0 0-1,-1 0 1,0 0-1,1 0 1,-1 0-1,0 0 1,0-1-1,0 1 1,0 0-1,-1 0 1,1-1-1,0 1 1,-1-1-1,1 1 1,-1-1 0,1 0-1,-1 1 1,0-1-1,0 0 1,1 0-1,-1 0 235,-21 8-3740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85 11189,'-3'-6'1345,"10"-3"-1297,9 0 800,11 0 353,16 3-161,14-3-544,17 0-352,3 3-144,3-4-400,-13 4-992,-11 3-1362,-12 0-543,-14 3-1361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5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 11749,'-19'-26'6347,"20"25"-5320,1 5-1096,4 23 86,-1 0-1,-2 0 1,0 15-17,-1-16-133,0 0 1,2 0-1,1 0 1,1 1 132,3-1-587,-3-9-1534,-1 1 0,1 11 2121,-6-20-3580,-2-2-246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1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14 251 9060,'-7'0'1697,"4"9"-1569,-1 6 496,8 3-304,-1 12 1,7 9-257,0 0 48,-3 3-112,-1-3-16,1-3-1361,-4-9-2577</inkml:trace>
  <inkml:trace contextRef="#ctx0" brushRef="#br0" timeOffset="1">77 1 6035,'-10'3'768,"7"9"-768,-1 9-480,8 3-3026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5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11173,'6'-4'337,"0"1"-1,0 0 1,1 0-1,-1 0 1,1 1-1,-1 0 1,1 0-1,0 0 1,-1 1-1,5 0-336,7-3 333,14-2-227,0 2 1,0 1-1,0 2 0,0 1 1,0 1-1,0 2 0,0 1 1,22 7-107,-47-10-27,-1 1-1,1 0 1,-1 0-1,0 1 1,1 0 0,-1 0-1,0 1 1,-1-1 0,1 1-1,-1 0 1,0 1 0,2 1 27,-5-3 10,1 0 1,-1 0 0,0 0-1,0 0 1,-1 0 0,1 0-1,-1 0 1,0 1 0,1-1-1,-1 0 1,-1 1 0,1-1-1,0 1 1,-1-1 0,0 1-1,0-1 1,0 1 0,0 0-1,-1-1 1,1 1 0,-1-1-1,0 1 1,0-1 0,-1 2-11,-2 5 86,0-1 0,0 0 0,-1-1 0,0 1 0,-1-1 0,0 0 0,0 0 0,-1-1 0,0 0 0,-1 0 0,1-1 0,-1 0 0,0 0 0,0 0 0,-5 1-86,-12 6-344,-1 0 1,0-2 0,0-1 0,-24 5 343,32-10-2316,-1-2 1,-13 2 2315,10-2-3461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5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2289,'5'-5'11218,"-5"3"-9277,-6 16-1979,2 48 694,3 0 0,3 0 1,2 9-657,-1-32-6,-3-26-236,5 37-201,7-19-4496,-9-22 825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3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10069,'0'-1'133,"0"1"1,-1-1-1,1 1 1,0-1 0,0 0-1,0 1 1,0-1-1,0 0 1,-1 1 0,1-1-1,0 0 1,1 0 0,-1 1-1,0-1 1,0 0-1,0 1 1,0-1 0,0 1-1,1-1 1,-1 0-1,0 1 1,1-1 0,-1 0-1,0 1 1,1-1-1,-1 1-133,2-1 118,-1 0 0,0 0 0,0 0 0,0 0 0,1 1 0,-1-1-1,0 1 1,1-1 0,-1 1 0,1-1 0,-1 1 0,1 0-118,8-2 167,-1 2 0,1-1-1,-1 2 1,2-1-167,-5 0 287,42 3 79,-1 1 0,44 10-366,-72-10 15,-1 1 0,0 0 0,-1 1 0,1 1 0,-1 1 0,0 0 0,-1 1 0,0 1 0,0 1-15,-11-7 9,-1-1-1,1 1 0,-1 1 1,0-1-1,0 0 0,-1 1 1,1 0-1,-1 0 0,0 0 1,0 0-1,-1 0 0,0 1 0,0-1 1,0 1-1,0-1 0,-1 1 1,0 0-1,0 0 0,0 1-8,-1 0 39,-1 0-1,1-1 0,-1 1 1,0-1-1,-1 1 0,1-1 1,-1 1-1,-1-1 0,1 0 0,-1 0 1,0 0-1,-1 0 0,1 0 1,-1-1-1,0 1 0,-4 3-38,-8 7-62,0-1 0,-1-1-1,0 0 1,-1-2-1,-1 1 1,0-2 0,-19 8 62,0-2-2787,-1-2 1,0-1-1,-31 5 2787,9-6-5600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8292,'-13'1'724,"13"0"-619,-1-1 0,1 0 0,0 0 0,0 0 1,0 0-1,0 0 0,0 0 0,-1 0 0,1 0 0,0 1 1,0-1-1,0 0 0,0 0 0,-1 0 0,1 0 1,0 0-1,0 0 0,0 0 0,-1 0 0,1 0 0,0 0 1,0 0-1,0 0 0,0 0 0,-1 0 0,1 0 1,0-1-1,0 1 0,0 0 0,0 0 0,-1 0 0,1 0 1,0 0-1,0 0 0,0 0 0,0 0 0,0-1 1,-1 1-1,1 0 0,0 0 0,0 0 0,0 0 0,0-1 1,0 1-106,-1 9 444,-1 0 1,0 0 0,-1 0 0,1-1 0,-2 1-1,1-1 1,-5 7-445,2-1 171,-13 25 167,-2 0 1,-1-2 0,-12 14-339,-82 100 301,-3 6-1071,111-146 225,0 1 1,1 0-1,-2 6 545,8-14-584,-1-1 1,1 1 0,0 0-1,0 1 1,0-1-1,0 0 1,1 0-1,0 1 584,4 8-4578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5651,'-6'-5'6300,"5"6"-5445,3 5-892,7 7 579,1-1 1,0 0-1,1 0 1,0-1-1,1 0 1,8 5-543,14 14 279,53 51 901,47 59-1180,-109-110-161,-1 0 0,-2 1 0,-1 2 0,-1 0 1,-2 1-1,-1 1 0,-1 5 161,-14-37-298,-1 1-1,0-1 1,0 1 0,0 0-1,0-1 1,-1 1 0,1 0 298,-1-2-169,0-1 0,-1 0 1,1 0-1,0 0 0,0 0 0,-1 0 0,1 0 1,0 0-1,-1 0 0,1 0 0,-1 0 0,1 0 1,-1 0-1,0 0 0,1 0 0,-1 0 1,0-1-1,0 1 0,0 0 0,1-1 0,-1 1 1,0 0-1,0-1 0,-1 1 169,-20 9-4663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24 106 13030,'-20'-6'1809,"16"3"-1793,21 0-16,20-6 448,23 3 528,27 0-287,23 0-577,20-6-112,4 0 0,-7-3-512,-13 3-1793,-21-3-3362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 15351,'-32'-4'2692,"45"22"-2655,0 0 0,-1 2 0,-1-1 1,-1 2-1,-1-1 0,-1 1 0,0 1 0,-2-1 0,0 1 1,-2 0-1,0 1 0,-1-1 0,-2 1 0,0 1-37,-1-17-144,0 35-3596,-4 25 3740,1-59-2553,-4-2-849</inkml:trace>
  <inkml:trace contextRef="#ctx0" brushRef="#br0" timeOffset="1">1 140 12022,'1'-4'139,"1"-1"0,0 0 0,0 0 1,0 1-1,0-1 0,1 1 1,0 0-1,-1 0 0,2 0 1,-1 0-1,0 0 0,1 0 1,0 1-1,0 0 0,0 0 1,0 0-1,0 0 0,1 1 1,-1 0-1,1-1 0,0 2 1,-1-1-1,1 0 0,0 1 1,0 0-1,0 0 0,1 1-139,17-3 131,-1 1 1,1 0-1,0 2 0,0 1 0,-1 1 0,1 1 1,14 4-132,3 2-11,-1 2 0,0 2 0,31 14 11,-46-16-35,-1 0 1,-1 2-1,2 1 35,-18-10-10,0 0-1,0 0 0,-1 1 0,1 0 1,-1 0-1,0 0 0,-1 0 1,1 1-1,-1 0 0,0 0 1,-1 0-1,1 0 0,0 3 11,-3-6 32,-1 0 1,1 0-1,-1 1 0,1-1 0,-1 0 1,0 0-1,0 0 0,-1 1 0,1-1 1,-1 0-1,1 0 0,-1 0 0,0 0 1,0 0-1,-1 0 0,1 0 0,0 0 1,-1-1-1,0 1 0,0 0 0,0-1 0,0 1 1,0-1-1,0 0 0,0 0 0,-1 0 1,1 0-1,-2 1-32,-8 6 49,-1 0 0,0-1 0,-1-1-1,0 0 1,-3 1-49,-263 99-1639,201-79-1332,43-13-1220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 6083,'2'-16'10401,"-3"14"-10329,1 1-1,-1 0 1,1 0-1,-1 0 1,1 0 0,-1 0-1,0 0 1,1 0 0,-1 0-1,0 1 1,0-1-1,0 0 1,0 0 0,0 1-1,0-1 1,0 0-1,0 1-71,1-1 8,0 1-1,0 0 0,0 0 0,-1 0 0,1 0 1,0 0-1,0 0 0,0 0 0,0 0 0,0 0 1,0 0-1,0 0 0,0 0 0,-1 0 0,1 0 1,0 0-1,0 0 0,0 0 0,0 0 0,0 0 1,0 0-1,0 0 0,0 0 0,0 0 0,-1 1 0,1-1 1,0 0-1,0 0 0,0 0 0,0 0 0,0 0 1,0 0-1,0 0 0,0 0 0,0 0 0,0 0 1,0 0-1,0 0 0,0 1 0,0-1 0,-1 0 1,1 0-1,0 0 0,0 0 0,0 0 0,0 0 1,0 0-1,0 0 0,0 0 0,0 1 0,0-1 0,0 0 1,0 0-1,0 0 0,0 0-7,0 11 274,3 12 92,52 218 266,-49-209-625,9 40-700,-11-55-4122,-1-13 471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1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 13622,'-12'-4'2049,"13"2"-972,24 5-427,-10-2-288,32 3-337,-1 1-1,0 2 1,-1 3-1,0 1 0,0 3 1,13 6-25,-49-16-32,0 0 0,-1 0 1,1 1-1,-1 0 0,0 1 1,-1 0-1,1 0 0,-1 0 0,0 1 1,3 5 31,-8-9 21,1 1 1,-1-1 0,0 1 0,0 0 0,-1 0 0,1-1 0,-1 1 0,0 0-1,0 1 1,0-1 0,0 0 0,-1 0 0,0 0 0,0 0 0,0 0 0,0 1-1,0-1 1,-1 0 0,0 0 0,0 0 0,0 0 0,-1 0 0,1 0-1,-1 0 1,0 0-22,-2 4 107,-1 0-1,-1 0 0,1-1 0,-1 1 1,-1-1-1,1-1 0,-1 1 1,0-1-1,-1 0 0,1-1 0,-1 1 1,-1-1-107,-17 10-15,-1-1-1,-1-1 1,-2-1 15,-220 72-5661,218-74 4007,-39 11-3482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 14375,'-1'-1'111,"0"0"1,0 0 0,0 0 0,0 0 0,0 0-1,0 0 1,1 0 0,-1 0 0,0 0 0,1-1-1,-1 1 1,0 0 0,1 0 0,0-1 0,-1 1-1,1 0 1,0-1 0,-1 1 0,1 0 0,0-1-1,0 1-111,4 0 104,2 7 87,5 11 276,-11-17-463,36 61 994,-2 2 1,-4 1-1,14 43-998,-2 14 481,14 74-481,-32-81-166,-5 0-1,-1 47 167,-17-145-306,-1-10-170,1 0 1,-1 0-1,1 1 0,0-1 0,1 0 0,-1 0 0,2 2 476,0-8-1835,-3-5-2471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1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19 11333,'0'-1'88,"-1"0"0,1 0 0,0 0 0,-1 1-1,1-1 1,-1 0 0,1 0 0,-1 0 0,1 0 0,-1 0 0,0 1-1,1-1 1,-1 0 0,0 1 0,0-1 0,0 0 0,1 1 0,-1-1-1,0 1 1,0-1 0,0 1 0,0 0 0,-1-1-88,0 0 140,-1 1 0,1 0 0,-1 0 0,1 0 0,-1 0 0,1 0 0,-1 0 0,1 1 0,0-1 0,-2 1-140,-3 1 216,0 0 0,0 1 0,1 0 0,-1 0 0,1 0 0,-5 4-216,6-3 24,-1 1 1,1 0-1,0 0 0,1 0 1,-1 0-1,1 1 0,0 0 1,1 0-1,-1 0 0,1 0 1,0 0-1,1 1 0,-1-1 1,1 1-1,1 0 0,-1 0 1,1 0-1,0-1 0,1 1 1,0 0-1,0 0 0,0 0 1,1 0-1,1 5-24,0 0-21,0-1 0,1 1 0,0-1 0,1 0-1,0 0 1,1 0 0,0-1 0,1 0 0,0 0 0,1 0 0,-1-1-1,2 1 1,0-2 0,3 4 21,-5-8-279,-1 0 0,1 0 1,0-1-1,0 0 0,0 0 0,1-1 0,-1 1 0,0-1 0,1-1 1,0 1-1,-1-1 0,1 0 0,0-1 0,0 0 0,0 0 0,-1 0 1,1-1-1,0 0 0,0 0 0,-1-1 0,2 0 279,35-14-4911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8548,'0'-2'225,"1"1"-1,-1 0 1,0 0 0,1-1-1,-1 1 1,1 0 0,0 0-1,-1 0 1,1-1 0,0 1-1,-1 0 1,1 0 0,0 0-1,0 0 1,0 0 0,0 1-1,0-1 1,0 0 0,0 0-1,0 1 1,1-1 0,-1 0-1,0 1-224,33-14 186,-30 13 253,41-13 509,2 1-1,36-3-947,99-8 244,-80 12 114,1037-89 781,-501 86-1177,93-7-79,-530 7 109,70 10 8,46-1-51,128-26 51,-111 6-2,524 5 413,-627 17-355,57-16-56,-15 1-3,-79 13-130,118 13 133,-188-4-16,15-6 16,-31 0-35,80 8 35,-171-4 70,0-2 0,1 0 1,7-2-71,16-1 0,46-2-125,-88 6 166,1 1 0,-1-1 1,0 1-1,1 0 0,0-1 1,-1 1-1,1-1 0,-1 1 1,1 0-1,0 0 0,-1-1 1,1 1-1,0 0 0,0-1 1,-1 1-1,1 0 0,0 0 1,0 0-1,0-1 0,0 1 1,0 0-1,0 0 0,0-1 1,1 1-1,-1 0 0,0 0 1,0 0-42,4 39 658,-1-9-330,-6 22 106,-2-1 1,-7 28-435,-5 55 267,-12 204 777,27-313-996,2 0 0,0 0 1,2 1-1,1-1 1,1 0-1,1 0 0,2 3-48,-6-26-2,1 24-25,-2-27 40,-4 1-77,0-1-1,0 1 0,-1 0 0,1 0 0,0 0 0,0 1 0,-1 0 65,-26 7 33,-52 4 46,0-4 0,-18-3-79,3 0 61,-36 9-61,3 4-66,0-6 1,-94-3 65,-425-19-224,470 9 325,-12 9-101,-282 34-109,128-9 34,109-23 131,-40 3-11,-552 55-119,29-23 1216,143-4-1329,583-39 208,-38-5-21,18 0 40,68 2-44,0 1 0,0 1 0,0 1 0,0 1 0,0 1 0,1 2 0,0 0 0,-12 6 4,23-7-1,-1-1-1,0-1 1,0 0-1,-1-1 1,1-1-1,-7 1 2,-32 0-15,-9-3 15,52 0 0,-69-2-18,36 1-7,0 1-1,-25 4 26,12 2-8,-28 3-40,1 4 0,-41 13 48,67-12 186,-9-2-186,28-5-7,-67 16-818,100-23 238,6 0 549,0 0 0,0 0 0,0 0 0,0 0 1,0 0-1,0 0 0,0 0 0,0 0 0,-1 0 0,1 0 0,0 0 1,0 0-1,0 0 0,0 0 0,0 0 0,0 0 0,0 0 1,0 0-1,0 0 0,0 0 0,0-1 0,0 1 0,0 0 1,0 0-1,0 0 0,0 0 0,0 0 0,0 0 0,0 0 1,0 0-1,0 0 0,0 0 0,0-1 0,0 1 0,0 0 1,0 0-1,0 0 0,0 0 0,0 0 0,0 0 0,0 0 0,0 0 1,0 0-1,0 0 0,0 0 0,0-1 0,0 1 0,0 0 1,0 0-1,0 0 0,0 0 0,0 0 0,0 0 0,0 0 1,0 0-1,0 0 0,0 0 0,1 0 0,-1 0 0,0 0 1,0 0-1,0 0 0,0 0 0,0 0 0,0 0 0,0 0 1,0 0-1,0 0 0,0 0 0,1 0 38,10-8-4647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31 10117,'-2'-2'239,"1"0"0,-1 0 0,0 1 0,0-1 0,0 0 0,0 0 1,0 1-1,0-1 0,0 1 0,0 0 0,0 0 0,-1-1 0,1 1 0,-1 1 1,1-1-1,-1 0 0,1 1 0,-1-1 0,-1 1-239,-18-5 2508,32 31-1913,-2 3-220,0 0 0,-2 0 0,-2 0 0,0 1 0,-2 0 0,-1 13-375,-5 54 721,-6 32-721,-2 17 380,10-3 80,16 115-460,-14-247 9,9 126 32,20 208 36,-16-222-38,-5 0 0,-6 1 0,-9 56-39,3 171 190,5-209-124,2 44-26,1 6 80,-4-151 49,6 31-169,-2-36 37,8 96 155,3 17-87,-7 1 0,-8 47-105,-14-8 59,-3 49 48,26 150-74,1-63 123,-9-218-16,5-1-1,4 0 0,5-1 1,10 25-140,42 180 235,-60-287-218,1-1 0,1 0 0,0-1 0,12 18-17,15 31 28,-32-55-15,1-1 1,-2 1-1,0 0 1,-1 0-1,0 1 0,-1-1 1,-1 0-1,-1 8-13,3 35 26,-2-51-74,1-1-1,0 1 0,1-1 1,-1 1-1,1-1 1,1 1-1,-1-1 1,1 0-1,0 0 1,2 1 48,-5-6-53,0-1 0,0 0 0,0 0 0,0 0 0,0 0 0,0 0 0,0 0 0,0 1 0,1-1 0,-1 0 0,0 0 0,0 0 0,0 0 0,0 0 0,0 0-1,1 0 1,-1 0 0,0 0 0,0 0 0,0 0 0,0 0 0,1 0 0,-1 0 0,0 0 0,0 0 0,0 0 0,0 0 0,0 0 0,1 0 0,-1 0 0,0 0 0,0 0 0,0 0 0,0 0 0,0 0 0,1 0 0,-1 0 0,0 0 0,0-1 0,0 1 0,0 0 0,0 0 0,0 0 0,1 0 0,-1 0 0,0 0 0,0-1 0,0 1 0,0 0 0,0 0 0,0 0 0,0 0 0,0 0 0,0-1 0,0 1 0,0 0 0,0 0 0,0 0 0,0 0 0,0-1 53,4-16-3841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0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34 606 10853,'-8'-6'220,"6"4"297,-1 0-1,0 0 1,1 0 0,0 0-1,-1-1 1,1 1-1,0 0 1,0-1 0,0 0-1,-1-1-516,31 6 985,498 46 697,-99-9-1638,-245-29-142,1-8-1,49-11 99,364-46-130,-262 20 33,217-7 156,-315 34 31,80 14-90,-227-1-30,42 3 153,0-6 0,74-10-123,521-84 0,-546 65 19,232-28-38,243 14 131,-223 9-109,0-21-39,-251 30 16,1 1 8,236-35-203,-375 47-143,0-2 1,39-17 357,-50 16-22,1 2 0,0 1 0,0 1 1,0 2-1,15 0 22,535-18 702,-490 23-460,21 2-132,-101 0-80,-23 0 369,9 0-289,1 1-132,3 16 47,-3-16-4,1 0 1,-1 0-1,0 1 0,1-1 0,-1 0 0,0 0 0,0 1 0,0-1 0,0 0 0,0 1 1,0-1-1,0 0 0,-1 0 0,1 1 0,0-1 0,-1 1-21,-1 6 75,0 1-1,0-1 1,1 1 0,0-1-1,0 1 1,1 0 0,0 0-1,1-1 1,1 4-75,2 13 330,2 0 0,4 11-330,-3-12 181,-1-1 0,-1 1 1,0 3-182,-1 51 421,-4 65-421,-1-54 171,1 20 52,-7 329 370,7 38-97,1-420-410,5 30 9,4-1 1,16 59-96,-15-82 6,18 85 7,15 94 34,-33-161-74,-3 1 0,-4 2 27,-2 51 56,0 25 40,11 49-96,9-1 464,-7 107-464,16 380 1203,-10-114-719,-25 3 59,4-412-400,-2 72 32,-2-176-118,-3-1 0,-10 43-57,5-48 17,3-13 23,-2-1-1,-8 20-39,15-56-82,1 0 0,0 1 0,0-1 0,1 1 0,0 5 82,2-17-94,1 0 1,-1 0 0,0 0 0,0 0-1,0 0 1,1 0 0,-1 0 0,0 0-1,0 0 1,0 0 0,0 0 0,1-1-1,-1 1 1,0 0 0,0 0-1,0 0 1,0 0 0,1 0 0,-1 0-1,0-1 1,0 1 0,0 0 0,0 0-1,0 0 1,0 0 0,1-1 0,-1 1-1,0 0 1,0 0 0,0 0 0,0 0-1,0-1 1,0 1 0,0 0 0,0 0-1,0 0 1,0-1 0,0 1-1,0 0 1,0 0 0,0 0 0,0-1-1,0 1 1,0 0 0,0 0 0,0 0 93,5-17-3815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1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3 425 8340,'0'0'65,"0"0"0,0 0 0,0 0 0,0 0 0,0 0 0,0 0 0,0 1 0,0-1 0,0 0 0,0 0 1,0 0-1,0 0 0,0 0 0,0 0 0,0 0 0,0 0 0,0 0 0,0 0 0,0 0 0,0 0 0,0 1 0,0-1 0,0 0 0,0 0 0,0 0 1,0 0-1,0 0 0,0 0 0,0 0 0,0 0 0,0 0 0,0 0 0,0 1 0,0-1 0,0 0 0,0 0 0,0 0 0,0 0 0,0 0 0,0 0 0,0 0 1,0 0-1,0 0 0,0 0 0,-1 0 0,1 0 0,0 0 0,0 0 0,0 0 0,0 0 0,0 0 0,0 0 0,0 0 0,0 0 0,0 0 0,0 0 1,0 0-1,-1 0 0,1 0 0,0 0 0,0 0 0,0 0 0,0 0 0,0 0 0,0 0 0,0 0 0,0 0 0,0 0 0,0 0 0,-1 0-65,10 7 1784,17 7-383,6-4-885,1-2-1,-1-1 1,2-2 0,-1-1-1,0-1 1,8-2-516,34 3 169,768 20-11,-168-12-81,-567-7 0,1-5 1,0-5-1,16-6-77,160-30 520,116-15-351,-283 46-153,0 4-1,50 7-15,-19 2 313,108-12-313,-165 2 24,252-13-19,-215 14-15,55-12 10,124-28 13,-281 41-13,160-18 41,19 7-41,54-5 23,-198 14-23,143-15 16,110 5-16,-189 12 123,91-18-123,-176 18 34,255-21 59,-5 1-69,66-4 99,-119 13 19,-157 8-140,31-2 196,27 4-198,208-4 333,-4-1-125,-160-1-50,-174 12-797,-21 0-3954,-3-3-289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10245,'-2'2'278,"0"0"0,-1-1 0,1 1 0,-1-1 0,1 1 1,-1-1-1,0 0 0,0 0 0,1 0 0,-1 0 0,0-1 1,0 1-1,0-1 0,0 0 0,0 0 0,0 0 0,0 0 0,0 0 1,0-1-1,0 1 0,0-1 0,1 0 0,-1 0 0,0 0 1,0 0-1,1 0 0,-3-2-278,8 3 346,-3 0-344,0 0-1,1 0 1,-1 0 0,0-1 0,0 1 0,1 0 0,-1 0-1,0 0 1,1 0 0,-1 0 0,0 0 0,0 0 0,1 0-1,-1 0 1,0 0 0,1 0 0,-1 0 0,0 0 0,0 1-1,1-1 1,-1 0 0,0 0 0,0 0 0,1 0 0,-1 0-1,0 0 1,0 1 0,0-1 0,1 0 0,-1 0 0,0 0-1,0 1 1,0-1 0,1 0 0,-1 0 0,0 1 0,0-1-1,0 0 1,0 0 0,0 1 0,0-1 0,0 0 0,1 0-1,-1 1 1,0-1 0,0 0 0,0 1-2,1 34 1057,-1-19-864,1 1 0,-2 0-1,-1 4-192,-24 153 619,-1 5-10,0 93-609,-9 402 635,36-425 480,24 172-1115,0-206 144,-17-173-85,2 0 1,2-1-1,2 0 0,2 2-59,-8-29 15,0 0 0,0-1-1,2 0 1,-1 0 0,2 0-1,-1-1 1,2-1 0,0 0-1,0 0 1,1-1 0,0 0-1,5 2-14,9 4 21,1 0 0,0-2 0,1-1 0,0-1-1,23 6-20,-21-11 17,0-1 0,0-1 0,0-1 0,12-2-17,4 2 7,38-1 27,0-4-1,0-3 1,47-10-34,-27 3-26,132-2-529,191 17 555,-286-6-248,-141 2 232,0 0 1,0 0-1,0 0 1,0 0-1,1 0 1,-1 0-1,0 0 1,0 0-1,0 0 1,0 0-1,0 0 1,0 0-1,0 0 1,0 0-1,0 0 1,1 0-1,-1 0 1,0 0-1,0 0 1,0 0-1,0 0 1,0 0-1,0 0 1,0 0-1,0 0 1,0 0 0,0 0-1,0 0 1,1 0-1,-1 0 1,0 0-1,0 0 1,0 1-1,0-1 1,0 0-1,0 0 1,0 0-1,0 0 1,0 0-1,0 0 1,0 0-1,0 0 1,0 0-1,0 0 1,0 0-1,0 1 1,0-1-1,0 0 1,0 0-1,0 0 1,0 0-1,0 0 1,0 0-1,0 0 1,0 0-1,0 0 1,0 0-1,0 1 1,0-1-1,0 0 1,0 0-1,0 0 1,0 0-1,0 0 1,0 0 15,-8 7-720,-13 6-3118,11-10-407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2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55 16680,'-9'-9'645,"2"1"-182,-1-1-1,1 0 0,1 0 0,0 0-462,5 8 256,1 3-197,7 123 661,-10-84-583,-1 0 0,-2 0 1,-2-1-1,-5 15-137,-13 67-285,25-120 77,1 1 0,0-1 0,0 0 0,0 0 0,0 1 0,0-1-1,1 0 1,-1 1 0,1 0 208,3 0-3168,1-13-984,-2-5-2374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128 106 12054,'-14'2'1230,"-1"0"1,0-1 0,-10 0-1231,24-1 96,0 0 0,0 0 0,0 1 0,0-1 0,0 0 0,0 0 0,0 1 0,1-1 0,-1 0-1,0 1 1,0-1 0,0 1 0,0 0 0,0-1 0,1 1 0,-1 0 0,0-1 0,1 1 0,-1 0 0,0 0 0,1-1 0,-1 1 0,1 0 0,-1 0 0,1 0 0,0 0 0,-1 0 0,1 0 0,0 0-96,-6 33 472,5-24-163,-11 69 633,4-33-702,2 0-1,3 0 0,1 0 1,3 23-240,11 62 72,-11-122-62,-1 0 0,2-1 0,-1 1 1,1-1-1,1 0 0,0 1 0,0-1 0,0 0 1,1-1-1,0 1 0,1-1 0,-1 1 0,2-1 1,-1-1-1,1 1 0,0-1 0,0 0 0,2 2-10,4 2 9,-2-1 7,1 0 0,0-1 0,1 0 0,0-1 0,1 0 0,-1-1 0,1-1 0,0 0 0,0 0 0,1-2 0,-1 1 0,1-2 0,0 0 0,8 0-16,10 0 17,0-2-1,0-1 1,0-1-1,0-2 1,27-7-17,-13 2-24,-2-3 0,1-1 0,-1-2 1,-1-2-1,-1-3 0,25-15 24,-48 24-7,-1-2-1,-1 0 1,0-1 0,-1 0-1,0-2 1,12-15 7,-18 17-12,0 0 1,0-1-1,-2 0 1,0 0-1,-1 0 0,0-1 1,-1 0-1,-1-1 1,1-7 11,-1 3-22,-1 0 1,-2-1-1,0 1 1,-1-1 0,-1 1-1,-2-21 22,0 33-7,1-1 0,-1 1 1,0 0-1,-1-1 0,0 1 0,0 1 0,-1-1 0,0 0 0,-1 1 0,0 0 1,0 0-1,-1 0 0,0 1 0,0 0 0,-1 0 0,0 0 0,-1 0 7,-8-4 16,0 0 0,-2 1-1,1 0 1,-1 2-1,0 0 1,-1 1 0,-12-2-16,-33-7 149,-43-5-149,82 17-5,-55-9 17,-1 4 0,1 3 0,-1 4 0,-12 4-12,63-1-12,-41 4-536,71-5 453,1 0 1,-1 0-1,0 0 1,0 0-1,0 0 1,0 1-1,0-1 1,0 0-1,0 0 1,0 0-1,0 0 1,0 0-1,0 0 1,0 0-1,0 0 1,0 0-1,0 0 1,0 0-1,0 0 1,0 0 0,0 0-1,0 0 1,0 0-1,0 0 1,0 0-1,0 0 1,0 0-1,0 1 1,0-1 94,11 5-3981,-5 4-920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2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7203,'-11'0'7709,"25"-4"-4725,-10 3-2893,0 0-1,0 0 1,0 0-1,0 1 1,0-1-1,0 1 0,4 0-90,8 0 58,126-8 592,83 9-650,-177 0 36,151 9 141,-108-3 11,0-4 0,-1-4 0,36-7-188,-80 2 47,186-17-45,-226 23-17,1-1 1,-1 2 0,0-1-1,1 1 1,-1 0 0,0 0-1,1 1 1,-1-1 0,0 1 0,0 1-1,0-1 1,0 1 0,-1 0-1,2 2 15,-2-3-2,1 0 0,-1-1 0,1 1 0,-1-1 0,1 0 0,-1 0 0,1-1 0,-1 0 0,1 0 0,0 0 0,3-1 2,9 1-394,-16 0-1287,-6 1-37,-7 0-1384,-5 0-2560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2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7684,'0'-1'439,"1"0"0,0-1 1,-1 1-1,1 0 0,0 0 1,0 0-1,0 0 0,0 0 1,0 0-1,0 0 0,0 0 1,0 0-1,1-1-439,19-6 1458,25 3-967,-45 5-316,23-1 38,0 1-1,0 1 1,0 1 0,-1 1-1,13 4-212,-29-5-16,0-1-1,0 1 0,0 1 1,-1-1-1,1 1 1,-1 0-1,1 1 0,-1-1 1,0 1-1,-1 0 1,1 1-1,-1-1 0,0 1 1,0 0-1,0 1 1,-1-1-1,1 1 0,-1 0 1,-1 0-1,4 6 17,-6-7 4,1 0 0,-1 0-1,0 0 1,0 0 0,-1 1-1,1-1 1,-1 0 0,0 0 0,-1 0-1,1 1 1,-1-1 0,0 0 0,-1 0-1,1 0 1,-1 0 0,0 0-1,0 0 1,0-1 0,-1 1 0,0 1-4,-6 8 20,-1-1 0,0 1 1,-1-2-1,-1 1 0,-10 7-20,-20 16 151,-2-3-1,-1-2 0,-41 21-150,69-42 104,8-1 404,16-5 36,27-3 287,-23-1-726,114 8 282,102 22-387,-186-26-189,-31-4-253,1 1 0,0 1 1,-1 0-1,4 1 442,-31-6-7972,-2-3 2930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77 158 14407,'-18'-7'852,"14"5"-298,0 0 0,0 0 1,0 1-1,0 0 0,0-1 1,-4 1-555,11 21 320,-2 33 278,-1 0 1,-3 0 0,-9 48-599,4-40 180,3 0-1,3 44-179,2-97 8,0 0-1,1 0 0,0-1 0,0 1 0,1-1 0,0 1 1,0-1-1,0 1 0,1-1 0,1 0 0,-1 0 1,1 0-1,0-1 0,1 1 0,-1-1 0,1 0 0,1-1 1,-1 1-1,1-1 0,0 0 0,0 0 0,0 0 1,1-1-1,-1 0 0,1-1 0,3 2-7,15 5 12,0-1 0,1-1-1,0-1 1,0-1 0,1-2 0,0 0-1,0-2 1,13-1-12,10-1-47,0-3 0,0-2 1,-1-3-1,8-3 47,-36 7 25,-1-1 0,0-1 0,0-1 1,0-1-1,14-8-25,-24 10 16,0-1 1,0 1-1,-1-1 1,0-1-1,0 0 0,-1 0 1,0 0-1,-1-1 1,0-1-1,0 1 1,2-5-17,2-5 8,-1-1 0,-1-1 0,-1 0 0,0 0 0,-2 0 0,0-1 0,-2 0 1,0 0-1,-2-1 0,0 1 0,-1-1 0,-2-13-8,-1 19 5,1 0 0,-2 1 0,0-1 0,-1 1 1,-1 0-1,0 0 0,-1 0 0,-1 1 0,-1 0 0,0 0 0,0 1 0,-2 0 0,0 0 0,0 1 0,-1 1 0,-1-1 1,-3-1-6,-4-1 6,-1 1-1,0 0 1,-1 1 0,-1 2 0,0 0 0,-1 1 0,0 1 0,0 1 0,-1 2 0,0 0 0,0 1 0,0 2 0,-19-1-6,-10 2-377,0 2-1,0 3 1,1 2 0,-1 2 0,-42 13 377,82-18-562,1 2 1,0-1 0,0 2-1,0-1 1,-4 4 561,4 2-2359,12-10 2219,0 1-1,-1-1 1,1 0-1,0 1 1,0-1-1,0 1 1,0-1 0,0 0-1,0 1 1,1-1-1,-1 1 1,0-1-1,0 0 1,0 1 0,0-1-1,0 1 1,0-1-1,1 0 1,-1 1-1,0-1 1,0 0-1,1 1 1,-1-1 0,0 0-1,0 0 1,1 1-1,-1-1 1,0 0-1,1 0 1,-1 1 0,0-1-1,1 0 1,-1 0-1,1 0 141,19 10-7894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1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 13318,'-2'-3'148,"0"1"0,0-1 1,0 1-1,-1 0 0,1 0 0,-1 0 0,1 0 0,-1 1 0,-2-2-148,4 3 13,1-1-1,0 1 1,-1 0-1,1 0 1,0 0-1,-1 0 1,1 0-1,0 0 1,-1 0-1,1 0 1,0 0-1,-1 0 1,1 0-1,0 1 1,-1-1-1,1 0 1,0 0-1,-1 0 1,1 0-1,0 0 1,-1 1-1,1-1 1,0 0-1,0 0 1,-1 0-1,1 1 1,0-1-1,0 0 1,-1 1-1,1-1 1,0 0-13,-4 21 816,6 8-287,1 0-1,2 0 1,4 13-529,2 20 74,-3-18-60,-1-12 8,-2 1 1,-1-1-1,-2 1 1,-1-1 0,-1 1-1,-3 11-22,2-41 4,-1 17 40,4-15 7,3-12 32,16-26-326,1 1 0,2 1 0,0 1 0,3 1 1,0 1-1,13-8 243,-37 30-426,-12 7 317,-15 9 220,0 3 168,1 0 0,0 2 0,1 0 1,1 2-1,0 0 0,-9 12-279,27-27 4,1 1 0,0-1-1,-1 1 1,1 0 0,1 0 0,-1 0-1,0 0 1,1 0 0,-1 0 0,1 0-1,0 1 1,0-1 0,0 0 0,0 1-4,1-2 1,0 1 0,1-1 1,-1 0-1,0 0 0,1 0 1,-1 0-1,1 0 0,0 0 0,0 0 1,-1 0-1,1-1 0,1 1 1,-1 0-1,0 0 0,0-1 1,1 1-1,-1 0 0,0-1 1,1 0-1,0 1 0,-1-1 0,1 0 1,1 1-2,8 5 5,1-1 1,-1 0 0,1-1-1,1 0 1,-1-1 0,1 0-1,0-1 1,0 0 0,0-1 0,0-1-1,0 0-5,24 1-5,-1-2-1,1-1 0,11-3 6,65-14-508,-87 13-139,-26 5 581,0 0-1,0 1 1,0-1 0,0 0 0,0 0 0,0 0-1,0 0 1,0 0 0,0 0 0,0 0-1,0 0 1,-1 0 0,1 0 0,0 0 0,0 0-1,0 0 1,0 0 0,0-1 0,0 1-1,0 0 1,0 0 0,0 0 0,0 0 0,0 0-1,-1 0 1,1 0 0,0 0 0,0 0-1,0 0 1,0 0 0,0 0 0,0 0 0,0 0-1,0 0 1,0 0 0,0-1 0,0 1-1,0 0 1,0 0 0,0 0 0,0 0 0,0 0-1,0 0 1,0 0 0,0 0 0,0 0-1,0 0 1,0 0 0,0-1 0,0 1 0,0 0-1,0 0 1,0 0 0,0 0 0,0 0-1,0 0 1,0 0 0,0 0 0,0 0 0,0 0-1,0 0 1,0-1 66,-11 1-3991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13670,'-32'6'3495,"31"7"-2518,3 5-701,16 161 949,-17-133-1158,-2-1 0,-2 1 0,-3 12-67,-6 20 21,11-72 2,-3 36-1206,7-26-3545,-1-12 889,-1-8-2057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72 204 12550,'-52'10'2161,"51"-10"-2150,0 1 0,0-1 0,1 0 0,-1 1 0,0-1 0,1 0 0,-1 1 0,0-1 0,0 1 0,1-1 0,-1 1 1,1 0-1,-1-1 0,1 1 0,-1-1 0,1 1 0,-1 0 0,1 0 0,-1-1 0,1 1 0,0 0 0,-1 0 0,1-1 0,0 1 0,0 0 0,0 0 0,-1 0-11,1 26 711,0-19-389,1 36 236,3-1 0,1 0 0,2 1-558,31 128 837,-26-121-496,-6-25-248,1 0-1,1-1 1,1 0 0,9 16-93,-13-31 3,1 0 0,0-1 1,0 0-1,1 0 0,0 0 1,1 0-1,0-1 0,0-1 1,0 1-1,1-2 0,1 1 1,3 1-4,4 1 17,0-1 0,1-1 0,0-1 0,0-1 0,0 0 0,1-2 1,0 0-1,16 1-17,6-2 49,0-2 1,0-2-1,25-4-49,-40 2 14,1-1 0,-1-1 1,0-1-1,0-1 0,-1-1 0,8-5-14,-17 6 54,0-1-1,-1 0 1,0-1 0,-1 0-1,0-1 1,-1-1 0,0 0 0,-1-1-1,0 0 1,0-2-54,0-1 72,-1-1-1,-1 0 1,0-1 0,-1 0 0,-1-1 0,-1 0-1,-1 0 1,2-11-72,-3 5 20,-1-2 0,-1 1 0,-1 0 0,-1-1 0,-1 1 0,-2-6-20,0 7 32,-1 0 0,-1 1 0,-1-1 0,-1 1 0,-1 0 0,-2-2-32,5 16 33,-1 0 1,0 0 0,0 1 0,-1 0 0,0 0-1,-1 1 1,0-1 0,0 1 0,-1 1 0,0 0-1,0 0 1,0 0 0,-1 1 0,0 0 0,-4-1-34,-34-16-75,0 3 0,-2 2 0,0 2 1,-1 1-1,-7 2 75,34 8-7,1 1-1,-1 1 1,0 1-1,0 1 1,-17 2 7,24 1-19,0 1-1,1 0 1,-1 1 0,1 1 0,0 1 0,-4 2 19,-20 11-379,-22 15 379,18-9-179,17-11-19,0-2-1,-8 1 199,-39 18-2020,68-26-159,17-5-2650,20-5-3450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54 14231,'-16'-2'2708,"11"2"-920,14 2-434,13 3-1238,1-2 0,-1-1 0,1 0 0,13-2-116,20 1 128,96 6-87,238 16 4,-251-14 3,1-6 0,0-6 0,-1-6 0,76-16-48,-117 5-20,-40 8-8,40-3 28,-67 14 204,-19 1-653,-17 0-2257,4 0 2322,-1 0 0,1-1-1,-1 1 1,1-1-1,-1 1 1,1-1 0,0 0-1,-1 1 1,1-1 0,0 0-1,0 0 1,-1 0 0,1 0 384,-6-5-2509,-10-3-2351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56 11157,'-11'-12'2384,"8"10"-1888,-1-1 1,1 0 0,1 0 0,-1 0 0,0 0-1,1-1 1,-1 1 0,1 0 0,0-1 0,0 0-1,1 0 1,-1-1-497,10 8 382,6 7-292,1-1 1,0-1-1,11 4-90,17 8 14,32 23 13,62 48-27,-137-90 49,0 0 0,-1 0 0,1 0 0,0 0 0,-1 0 0,1 0 0,-1-1 0,0 1 1,1 0-1,-1 0 0,0 0 0,1-1 0,-1 1 0,0 0 0,0-1 0,1 1 0,-1-1 0,0 1 0,-1-1-49,-30 25 183,13-11-36,-32 29-51,-37 40-96,65-59-456,1 2 0,1 1-1,1 0 1,-9 18 456,15-13-2705,6-7-2762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9 14631,'4'-6'1312,"-4"3"-1312,-4 3-80,-6 6 80,-7 9 705,-9 12 47,-11 12-464,-6 15-64,-4 7-16,0-1 0,0 0 0,4 0-208,3-12-464,6 0-224,4-3-721,13-11-960,11-7-1280,16-12-930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13910,'3'0'189,"-1"0"-1,0 0 1,1 0 0,-1 0-1,0 1 1,1-1-1,-1 0 1,0 1-1,0 0 1,1 0 0,-1 0-1,0 0 1,2 1-189,-2 0 85,1 1-1,-1-1 1,1 1 0,-1 0 0,0 0 0,0 0 0,0 1-1,-1-1 1,1 1-85,82 173 2357,-49-98-2342,3-2 0,4-2-1,5 1-14,48 57-3375,-94-132 3324,4 9-1463,-5-10 1447,0 0 0,1 0-1,-1 0 1,0 1 0,0-1-1,0 0 1,0 0-1,0 0 1,0 0 0,0 1-1,0-1 1,-1 0-1,1 0 1,0 0 0,0 0-1,0 1 1,0-1 0,0 0-1,0 0 1,0 0-1,0 0 1,0 1 0,0-1-1,0 0 1,-1 0-1,1 0 1,0 0 0,0 0-1,0 0 1,0 1 0,0-1-1,-1 0 1,1 0-1,0 0 1,0 0 0,0 0-1,0 0 1,-1 0-1,1 0 1,0 0 0,0 0-1,0 0 1,-1 0 0,1 0-1,0 0 1,0 0-1,0 0 1,0 0 0,-1 0-1,1 0 1,0 0-1,0 0 68,-12 0-3270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 6643,'-64'-9'5539,"18"9"-4515,12 0-752,21 0 160,13 0 737,13 6 288,17 3-641,17 0-448,13 0-224,17-3-64,3-12-80,1 6-480,-5 0-977,-9-6-2689,-3 0-1024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15 15511,'1'-13'886,"4"11"-494,-4 3-358,0 0-1,0 0 0,0 0 0,0 0 0,-1 1 0,1-1 0,0 0 0,0 0 1,-1 1-1,1-1 0,-1 0 0,1 1 0,-1-1 0,0 2-33,22 68 1377,-5-13-489,4 25-888,-9-22 106,26 145 49,-30-145-36,-2 1 0,-3 24-119,-4-89 33,0 0 0,0 1-1,0-1 1,-1 0 0,1 0 0,-1 1 0,0-1-1,0 0 1,-1 0-33,-5-8-52,-10-20-10,-1 2 0,-2 0 0,-1 1 0,-2 1 0,-7-6 62,27 30 10,1 0 0,-1 0 0,0 0 0,0 0 0,0 1-1,0 0 1,0-1 0,0 2 0,-1-1 0,1 0-1,-1 1 1,1 0 0,-1 0 0,0 0 0,1 1 0,-4-1-10,1 2 31,0-1 1,0 1-1,0 0 1,1 1-1,-1 0 1,1 0-1,-1 0 1,1 1 0,0-1-1,0 2 1,-1-1-32,-3 3 40,1 1 0,-1 0 0,1 0 0,1 1 0,-1 0 0,1 0 0,0 1 0,1 0 0,0 1 0,1 0 0,0 0 0,0 0 0,-1 5-40,6-12-5,-1 1-1,1-1 1,0 1-1,0 0 1,0-1 0,1 1-1,-1 0 1,1 0-1,0-1 1,0 1 0,1 0-1,-1 0 1,1-1 0,-1 1-1,1 0 1,0-1-1,1 1 1,0 2 5,1-1 7,-1-1 0,1 0 0,0-1 0,0 1-1,1 0 1,-1-1 0,1 0 0,-1 1 0,1-1 0,0-1 0,0 1 0,1-1-1,0 1-6,5 2-247,-1-1 0,1-1 0,0 1-1,0-2 1,0 1 0,5-1 247,-4 0-803,-1-1 1,0-1-1,0 0 0,0 0 1,0-1-1,1 0 803,23-10-5480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8 14711,'-10'-8'1894,"7"9"-1220,11 16-747,-1-3 579,7 22-1,-1 1-1,-2 0 1,-1 0 0,4 38-505,9 157 314,-15-131-272,14 66-42,-9-126-12,-8-34-77,-7-25-256,-1 1-25,0-1-1,-2 1 1,0 1 0,-1-1-1,0 1 1,-2 0-1,0 0 1,-4-5 370,8 14-15,-1 0 0,0 1 0,-1 0 0,1 0 0,-1 0 0,0 0 0,0 1 1,-1 0-1,0 1 0,0-1 0,0 1 0,0 1 0,-1-1 0,1 1 0,-1 1 0,0-1 0,0 1 0,0 1 0,0-1 15,-7 1 152,0 0 0,1 1 0,-1 0-1,0 1 1,1 1 0,-1 0 0,1 1-1,0 0 1,0 2 0,0-1 0,0 2 0,1 0-1,0 0 1,0 1 0,0 1 0,1 0 0,0 1-1,1 0 1,-6 6-152,11-8 52,0 1 0,0 0-1,0 0 1,1 1 0,1-1 0,-1 1 0,1 0-1,1 0 1,0 1 0,0-1 0,0 4-52,1-7 4,1 0 0,0 0 0,0 1 1,1-1-1,-1 0 0,2 0 0,-1 0 1,0 1-1,1-1 0,1 0 0,-1 0 0,1 0 1,0 0-1,0-1 0,0 1 0,1 0 1,0-1-1,2 4-4,-1-5-51,-1-1 1,1 0-1,-1 0 1,1 0-1,0-1 1,1 1-1,-1-1 1,0 0 0,0 0-1,1 0 1,0-1-1,-1 1 1,1-1-1,0 0 1,-1-1-1,1 1 1,2-1 50,12 1-1776,0-1-1,1 0 1,13-3 1776,23-5-8311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78 112 4114,'0'-4'482,"0"0"-1,1 0 1,0 0 0,0 0 0,0 0-1,0 0 1,1-1-482,0 2-53,-1-1 0,0 1-1,0-1 1,0 1-1,0-1 1,-1 0 0,1 1-1,-1-1 1,0 0 0,0 1-1,0-1 1,0 0-1,-1 1 1,-1-4 53,2 5 364,0 1 1,-1 0-1,0-1 0,1 1 0,-1 0 0,0 0 1,0-1-1,1 1 0,-1 0 0,0 0 0,0 0 1,0 0-1,-1 0 0,0-1-364,2 2 93,0 0 0,0 0 0,0 0 0,0-1-1,-1 1 1,1 0 0,0 0 0,0 0 0,0 0 0,0-1 0,-1 1-1,1 0 1,0 0 0,0 0 0,0 0 0,-1 0 0,1 0 0,0 0 0,0 0-1,0 0 1,-1-1 0,1 1 0,0 0 0,0 0 0,-1 0 0,1 0 0,0 0-1,0 0 1,0 1 0,-1-1 0,1 0 0,0 0 0,0 0 0,0 0 0,-1 0-1,1 0 1,0 0 0,0 0 0,0 0 0,-1 1 0,1-1 0,0 0-1,0 0 1,0 0 0,0 0 0,-1 1 0,1-1 0,0 0 0,0 0 0,0 0-1,0 1 1,0-1 0,0 0 0,0 0-93,-2 33 157,0 0 0,-3 4-157,-3 30 9,-15 115 75,9-87-67,1 40-17,12-123-280,1 0 1,0 0-1,1 0 0,0 0 1,1 0-1,0 0 0,3 9 280,-5-21-142,1 0-1,-1 1 1,0-1-1,0 1 1,0-1 0,0 0-1,1 1 1,-1-1 0,0 0-1,0 1 1,1-1-1,-1 0 1,0 1 0,1-1-1,-1 0 1,0 1 0,1-1-1,-1 0 1,0 0-1,1 0 1,-1 1 0,1-1-1,-1 0 1,0 0-1,1 0 1,-1 0 0,1 0-1,-1 0 1,1 0 0,-1 0-1,0 0 1,1 0-1,-1 0 1,1 0 0,-1 0-1,1 0 1,-1 0 0,1 0 142,8-5-3778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2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30 10661,'-26'-30'2951,"26"46"-2695,12 52 820,-8-43-1008,0 16 119,-2 0 0,-1 1 1,-5 27-188,2 53 241,11 44-238,1 64 10,-10-219-166,0-9 12,-1 1-1,1-1 0,0 1 1,0-1-1,0 1 0,0 0 1,0-1-1,1 1 0,-1-1 0,1 1 1,0-1-1,0 1 0,0-1 1,0 0-1,0 2 142,0-4-2137,-1-3-955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50 201 9204,'0'0'37,"0"0"0,0 0 0,0 0 0,0 0 0,0 0 0,0 0-1,0 0 1,0 0 0,0 0 0,-1 0 0,1 0 0,0 0 0,0 0 0,0 0 0,0 0 0,0 0-1,0 0 1,0 0 0,0 0 0,0 0 0,0 0 0,0 0 0,0 0 0,0 0 0,0-1-1,0 1 1,-1 0 0,1 0 0,0 0 0,0 0 0,0 0 0,0 0 0,0 0 0,0 0-1,0 0 1,0 0 0,0 0 0,0 0 0,0-1 0,0 1 0,0 0 0,0 0 0,0 0 0,0 0-1,0 0 1,0 0 0,0 0 0,0 0 0,0 0 0,0 0 0,0 0 0,0 0 0,1-1-1,-1 1 1,0 0 0,0 0 0,0 0 0,0 0 0,0 0 0,0 0 0,0 0 0,0 0-1,0 0 1,0 0 0,0 0 0,0 0 0,0 0 0,0 0-37,9-8 159,16-10-575,45-18 404,2 3 0,0 3 0,3 3 0,58-12 12,-103 33-736,-25 7-289,-15 4 519,-22 8-370,32-12 815,-185 61-1663,70-26 3258,44-13 23,23-9 229,-9 6-1786,37-9 107,20-11-93,0 0 0,0 0 0,0 0 0,0 0 0,-1 0 1,1 0-1,0 0 0,0 0 0,0 1 0,0-1 0,0 0 1,0 0-1,0 0 0,0 0 0,0 0 0,-1 1 0,1-1 1,0 0-1,0 0 0,0 0 0,0 0 0,0 0 0,0 1 1,0-1-1,0 0 0,0 0 0,0 0 0,0 0 1,0 1-1,0-1 0,0 0 0,0 0 0,0 0 0,1 0 1,-1 0-1,0 1 0,0-1 0,0 0 0,0 0 0,0 0 1,0 0-1,0 0 0,0 0 0,0 1 0,1-1 0,-1 0 1,0 0-1,0 0 0,0 0 0,0 0 0,0 0 0,0 0 1,1 0-15,4 2 388,1 0-1,0-1 1,0 0 0,0 0 0,3-1-388,-6 1 82,73 7 1243,19 1-463,-1 5 0,80 22-862,-156-30 28,-1 0-1,0 1 0,0 1 1,0 1-1,-1 0 1,0 1-1,-1 1 0,-1 1 1,1 0-1,-2 0 1,1 2-28,16 10-1311,-7-12-2527,-9-8-1061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59 165 13478,'0'1'111,"1"1"-1,-1-1 1,0 0-1,1 0 1,-1 0 0,0 0-1,1 0 1,0 1-1,-1-1 1,1 0-1,-1 0 1,1-1 0,0 1-1,0 0 1,0 0-1,0 0 1,0 0-1,0-1 1,0 1 0,0 0-1,0-1 1,0 1-1,0-1 1,0 1-1,0-1 1,0 1 0,0-1-1,1 0 1,-1 0-1,0 0 1,0 1-1,0-1 1,1 0 0,-1-1-111,10 2 94,0 0 1,0-2 0,9 0-95,-10 0 38,27-2-362,0-2-1,0-2 1,0-2-1,-1-1 1,6-3 324,-35 10-88,0 1 1,0-1-1,0-1 0,-1 1 1,1-1-1,-1 0 1,0-1-1,5-3 88,-10 6-6,0 1-1,0 0 1,0-1 0,1 1-1,-1 0 1,-1-1 0,1 0-1,0 1 1,0-1 0,-1 1-1,1-1 1,-1 0 0,1 1 0,-1-1-1,0 0 1,1 0 0,-1 1-1,0-1 1,0 0 0,0 0-1,-1 0 1,1 1 0,0-1-1,-1 0 1,1 1 0,-1-1 0,1 0-1,-1 1 1,0-1 0,0 1-1,0-1 1,0 1 0,0-1-1,0 1 1,0-1 0,0 1-1,0 0 1,-1 0 0,0-1 6,-3-3 40,-1 1 1,0 0 0,0 0-1,0 1 1,0-1-1,0 1 1,-1 0 0,0 1-1,1 0 1,-1 0 0,0 0-1,0 1 1,0 0-1,0 1 1,0-1 0,0 1-41,-18 0 354,1 1 0,0 0 1,-24 6-355,23-2 243,0 1 0,0 0 1,1 2-1,0 1 0,-3 2-243,24-9 31,-1-1 0,1 1 0,0 0-1,-1 0 1,1 0 0,0 0 0,0 1 0,0-1-1,1 1 1,-1-1 0,1 1 0,-1 0 0,1 0-1,0 0 1,0 1 0,0-1 0,0 0 0,1 1-1,0-1 1,-1 1 0,1 0 0,0-1 0,1 1-1,-1 0 1,1 0 0,-1-1 0,1 1-1,0 0 1,1 0 0,-1 0 0,1-1 0,-1 1-1,1 0 1,0-1 0,1 1 0,-1 0-31,3 5 40,0 1 1,1-1-1,0 0 0,0 0 1,1-1-1,0 0 0,0 0 1,1 0-1,0-1 0,1 0 1,-1 0-1,9 5-40,-3-4-9,1 0 0,0-1 0,0-1 1,0 0-1,1-1 0,-1 0 0,1-1 0,1-1 0,-1-1 1,12 1 8,-9-2-706,0 0-1,0-2 1,0 0 0,0-1 0,0-1 0,-1 0 0,1-2 0,-1 0 0,1-1 706,24-11-4570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3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12694,'0'-1'166,"-1"1"1,0 0-1,0-1 0,0 1 1,1 0-1,-1-1 0,0 1 1,0 0-1,0 0 0,0 0 1,0-1-1,0 1 0,0 0 1,0 1-1,1-1 1,-1 0-1,0 0 0,0 0 1,-1 0-167,2 1 63,0-1 0,-1 1 0,1-1 0,0 0 0,-1 1 1,1-1-1,0 1 0,-1-1 0,1 1 0,0-1 0,0 1 0,0-1 1,-1 1-1,1-1 0,0 1 0,0-1 0,0 1 0,0-1 1,0 1-1,0-1 0,0 1 0,0-1 0,0 1-63,1 5 139,0 1-1,1-1 1,-1 0 0,1-1-1,1 3-138,-1-2 190,6 14-133,0 0 0,1 0 0,0 0 1,2-1-1,1-1 0,0 1-57,-7-13-14,1 1 0,-1-1 0,1-1 1,0 1-1,1-1 0,-1 0 0,1 0 0,1 0 14,-3-2-40,0-1 1,-1 0-1,1 0 0,0 0 1,0-1-1,0 0 0,0 0 1,1 0-1,-1 0 1,0-1-1,0 0 0,0 0 1,3 0 39,-1-2-20,-1 1 1,1-1 0,-1 0-1,0 0 1,0-1 0,0 0-1,0 0 1,0 0-1,0-1 1,-1 1 0,0-2-1,0 1 1,0 0 0,0-1-1,0 0 1,-1 0-1,1-2 20,1-1 126,-1 0-1,0 1 0,0-2 0,-1 1 1,0 0-1,-1-1 0,0 0 1,0 0-1,-1 0 0,0 0 0,0 0 1,-1-2-126,-4-28 1099,2 35-818,2 26-141,26 160 744,39 133-884,-62-298 0,6 24-7,-2 1-1,2 36 8,-9-67-33,-1 0 0,0 0 0,0 0 0,-1 0 0,-1-1 0,1 1 0,-2 0 0,0 0 0,0-1 1,-1 0-1,0 1 0,-1-1 0,-2 4 33,3-9-10,1-1 0,-1 1 0,0-1 0,0 0-1,-1 0 1,1 0 0,-1-1 0,0 1 0,0-1 0,0 0 0,0-1 0,0 1 0,-1-1 0,1 0 0,-1-1 0,1 1 0,-1-1 0,0 0 0,0 0 0,1-1 0,-1 0 0,0 0 0,0 0 0,0-1 0,1 1 0,-2-2 10,-7 0-10,0-1 0,1-1-1,0 0 1,-1-1 0,1 0 0,1-1-1,-1-1 1,1 0 0,0 0 0,-4-5 10,1 0-34,1-1 0,1 0 0,0 0 1,0-1-1,2-1 0,0 0 0,0-1 0,-5-11 34,12 18-21,0 1-1,0-1 0,0 1 1,1-1-1,1 0 0,0 0 0,0 0 1,0-1-1,1 1 0,1 0 0,-1-1 1,2 1-1,-1 0 0,1-1 0,1 1 1,-1 0-1,2 0 0,0-2 22,0 4-87,1 1 0,0-1 0,0 0 0,0 1 0,1 0 1,0 0-1,0 0 0,1 1 0,-1 0 0,1 0 0,0 0 0,1 1 0,-1 0 0,1 0 0,0 0 0,0 1 0,4-1 87,19-8-1424,1 2 0,1 1-1,17-1 1425,-42 8-449,93-19-6229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12886,'1'0'147,"0"0"0,0 0-1,0 0 1,0 0 0,0 0 0,0 0 0,0 1-1,0-1 1,-1 0 0,1 1 0,0-1 0,0 1 0,0-1-1,0 1 1,-1-1 0,1 1 0,0 0 0,0-1-1,-1 1 1,1 0 0,0-1 0,0 2-147,8 21 178,0-1 656,33 52 1102,29 34-1936,17 30 147,-82-128-129,-5-8 27,0 1 1,0-1-1,0 1 0,1-1 0,0 1 0,-1-1 1,1 0-1,0 0 0,0 0 0,0 0 1,0 0-1,0 0 0,3 1-45,-5-3 33,0 0 1,1 0-1,-1 0 0,0 0 1,1 0-1,-1 0 0,0 0 1,1 0-1,-1 0 0,0 0 1,1 0-1,-1 0 0,0 0 1,1 0-1,-1 0 0,0 0 1,0-1-1,1 1 0,-1 0 1,0 0-1,1 0 0,-1 0 1,0-1-1,0 1 0,1 0 1,-1 0-1,0-1 0,0 1 1,1 0-1,-1 0 0,0-1 1,0 1-1,0 0 0,0 0 1,1-1-34,5-14 359,-5 12-362,33-100-31,-4 0-1,2-36 35,-19 80-1270,-13 59 1186,0-1 1,0 1-1,0 0 0,0 0 0,0-1 1,0 1-1,0 0 0,0-1 0,0 1 1,1 0-1,-1 0 0,0-1 0,0 1 1,0 0-1,0 0 0,0-1 1,1 1-1,-1 0 0,0 0 0,0-1 1,0 1-1,1 0 0,-1 0 0,0 0 1,0-1-1,1 1 0,-1 0 0,0 0 1,1 0-1,-1 0 0,0 0 0,0 0 1,1 0-1,-1 0 0,0 0 0,1 0 1,-1 0-1,0 0 0,0 0 0,1 0 1,-1 0-1,0 0 0,1 0 0,-1 0 1,0 0-1,1 0 0,-1 0 0,0 0 1,0 0-1,1 1 0,-1-1 0,0 0 1,0 0-1,1 0 0,-1 1 1,0-1-1,0 0 0,0 0 0,1 0 1,-1 1-1,0-1 0,0 0 0,0 1 1,0-1-1,0 0 0,0 0 0,1 1 1,-1-1-1,0 0 0,0 1 84,9 21-4604,-1 9-1409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67 10373,'3'-4'761,"-1"1"0,1-1 0,-1 1-1,0-1 1,0 0 0,0 0 0,0-1-761,-2 4 72,0-1-1,0 1 1,0 0-1,1 0 1,-1 0-1,0 0 1,0 0-1,0 0 1,-1-1 0,1 1-1,0 0 1,0 0-1,-1 0 1,1 0-1,0 0 1,-1 0-1,1 0 1,-1 0-1,1 0 1,-1 0-1,0 0 1,1 0-1,-1 0 1,0 0-1,0 1 1,0-1-1,0 0 1,1 1-1,-2-1-71,1 0 24,-1 1 0,1 0 0,0-1 0,-1 1 0,1 0-1,-1 0 1,1 0 0,-1 0 0,1 0 0,-1 0-1,1 1 1,0-1 0,-1 0 0,1 1 0,-1-1-1,1 1 1,0-1 0,0 1 0,-1 0-24,-26 14-34,27-15 45,-32 20-3,0 2-1,-11 11-7,29-21-31,1 1-1,1 0 1,0 0 0,1 1-1,0 1 1,0 1 31,10-12-26,0 0 0,-1 0 0,1 0 0,1 0 0,-1 0 0,1 0 0,-1 0 0,1 1 0,0-1 0,1 0 0,-1 1 0,1-1 0,0 1 26,0-3-4,0 0-1,0 0 0,1-1 0,-1 1 0,1 0 0,0 0 1,-1 0-1,1 0 0,0-1 0,0 1 0,0 0 0,0-1 0,0 1 1,0-1-1,1 1 0,-1-1 0,1 1 0,-1-1 0,1 0 1,-1 0-1,1 0 0,-1 0 0,1 0 0,0 0 0,0 0 1,0 0-1,-1-1 0,1 1 0,2-1 5,1 2 17,1-1-1,-1 0 1,1-1 0,-1 1-1,1-1 1,0 0-1,-1-1 1,1 1 0,-1-1-1,1 0 1,-1-1 0,1 1-1,-1-1 1,0 0 0,0-1-1,0 1 1,0-1-1,0 0 1,0 0 0,-1 0-1,1-1 1,-1 1 0,2-3-17,2-3 93,0 0 1,0 0 0,-1-1 0,0 0 0,-1 0-1,0-1 1,-1 1 0,0-1 0,0-1 0,0-5-94,9-33 99,-10 30-5,1 1 0,2 1 0,6-17-94,-9 88-208,-2-10 363,2 1 0,2 2-155,-4-34-131,1 0 0,0 1 0,1-2 0,0 1-1,1 0 1,0-1 0,1 0 0,0 0 0,5 6 131,-9-14-259,1 0 0,0 0-1,0 0 1,0 0 0,0-1-1,1 1 1,-1-1-1,1 0 1,-1 0 0,1 0-1,0 0 1,0-1 0,0 1-1,2 0 260,27 5-4076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56 15351,'-3'-4'210,"-12"-22"308,14 25-480,1 0-1,-1 0 1,1-1 0,-1 1-1,1 0 1,0 0-1,-1 0 1,1 0 0,0 0-1,0 0 1,0-1-1,0 1 1,0 0 0,0 0-1,0 0 1,0 0 0,0 0-1,1-1 1,-1 1-1,0 0 1,1 0-38,-1 0 9,0 1 1,1 0-1,-1 0 0,0 0 0,1 0 1,-1 0-1,0 0 0,0 1 1,1-1-1,-1 0 0,0 0 0,0 0 1,1 0-1,-1 0 0,0 0 1,0 0-1,1 0 0,-1 1 0,0-1 1,0 0-1,0 0 0,1 0 0,-1 1 1,0-1-1,0 0 0,0 0 1,0 0-1,1 1 0,-1-1 0,0 0 1,0 0-1,0 1 0,0-1 1,0 0-1,0 0-9,7 13 267,4 10 34,-1 0 0,-1 1 0,-2 0-1,0 2-300,21 104 817,-5 47-134,2 7-474,-18-147-305,2 0-1,2 0 1,12 29 96,-23-66-2,26 53-1492,-25-51 1155,0 1 1,1-1-1,0 1 0,0-1 1,-1 0-1,1 0 1,1 0-1,-1 0 1,0 0-1,0 0 1,1 0-1,-1-1 0,1 1 1,-1-1-1,1 0 1,0 0-1,0 0 1,0 0 338,19-2-4955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14375,'1'-30'2764,"-2"28"-2152,2 3-111,1 15 8,5 30 192,-2-12-557,1 0-1,1 0 1,2-1-1,1 0 1,10 19-144,-19-49 10,1 0-1,-1-1 1,1 1-1,-1-1 1,1 1 0,0-1-1,0 0 1,0 1 0,1-1-1,-1 0 1,0-1 0,3 3-10,-3-4 4,-1 1 0,0 0 0,1-1 0,-1 1 0,1-1 1,-1 0-1,1 0 0,0 1 0,-1-1 0,1 0 0,-1 0 1,1-1-1,-1 1 0,1 0 0,-1 0 0,1-1 0,-1 1 1,1-1-1,-1 1 0,1-1 0,-1 0 0,0 1 0,1-1 1,-1 0-1,0 0 0,1-1-4,8-5-22,-1-2 0,0 1-1,-1-1 1,0 0 0,-1-1-1,0 0 1,0 0 0,-1 0 0,0-1-1,-1 0 1,0 0 0,-1-1 0,1-2 22,0-3 77,-1 0 0,-1 0 0,0 0 1,-1-1-1,-1 1 0,-1-1 0,-1 1 0,0-1 1,-1 0-78,6 68 245,-1-15-162,0-1 1,5 14-84,-6-40-1,0 0-1,0 1 0,0-1 0,2 0 1,-1 0-1,1 0 0,0 0 1,0-1-1,1 0 0,0 0 0,0 0 1,2 1 1,-4-5 1,1 0 0,-1 0 1,1-1-1,0 1 0,0-1 1,0 0-1,0 0 0,0 0 1,0-1-1,0 1 0,1-1 1,-1 0-1,5 0-1,-1 0-9,1-1 1,-1 0-1,1 0 0,-1-1 1,1 0-1,-1-1 0,3-1 9,11-3-48,-1-2 0,0 0-1,-1-1 1,0-1-1,4-4 49,-13 8-18,-1-1-1,1-1 0,-2 1 0,1-1 1,-1-1-1,-1 0 0,1 0 0,-1-2 19,-4 7 21,-1-1 0,0 0-1,0 0 1,0 0 0,0 0-1,-1-1 1,0 1-1,0-1 1,-1 1 0,1-1-1,-1 0 1,0 0 0,-1 0-1,0 1 1,0-1-1,0 0 1,0 0 0,-1 0-21,1 4 15,-1 0 0,1 0 1,0 0-1,-1 1 1,0-1-1,1 0 0,-1 1 1,0-1-1,0 1 0,0-1 1,0 1-1,0-1 1,0 1-1,-1-1 0,1 1 1,0 0-1,-1 0 1,1 0-1,-1 0 0,1 0 1,-1 0-1,-1-1-15,0 1 17,0 0 0,-1 0-1,1 1 1,-1-1 0,0 1 0,1 0 0,-1-1 0,1 2-1,-1-1 1,1 0 0,-3 1-17,-6 2 39,-1 0 0,1 1 0,0 0 0,0 1 0,0 0 0,-1 2-39,2-1 30,-1 1 0,1 0 0,1 0 0,0 2-1,0-1 1,0 1 0,1 1 0,0 0 0,1 0-1,0 0 1,1 1 0,-2 4-30,6-10 11,1 0-1,-1 1 1,1-1 0,0 1 0,1-1 0,-1 1-1,1 0 1,0 0 0,1 0 0,-1 0-1,1-1 1,1 1 0,-1 0 0,1 0-1,0 0 1,0 0 0,0-1 0,1 1-1,0 0 1,0-1 0,0 1 0,1-1 0,0 0-1,0 0 1,0 0 0,1 0 0,0-1-1,0 2-10,5 2 2,0 0-1,0 0 0,0-1 0,1 0 0,0 0 1,1-1-1,-1-1 0,1 0 0,0 0 1,0-1-1,1 0 0,-1-1 0,1 0 0,0-1 1,10 0-2,11 1-49,0-2 0,1-1 0,-1-2 0,0-1 0,6-2 49,44-11-376,0-3 1,-1-4-1,-1-4 1,61-29 375,-114 42-603,-21 8-632,-9 4-14,-12 3-1774,-13 4-2985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 12614,'-1'-1'93,"1"0"0,-1 0 0,0 0 0,1 0 0,0 0 0,-1 0 0,1 0 0,0 0 0,-1 0 0,1 0 0,0 0 0,0 0 0,0 0 1,0 0-1,0 0 0,0 0 0,0 0 0,0 0 0,0 0 0,0 0 0,1 0 0,-1 0 0,0 0 0,1 0 0,-1 0 0,1 0 0,-1 0 0,1 0 0,0 1 0,-1-1 0,1 0 0,0 0 1,-1 0-1,1 1 0,1-1-93,3-4-55,0 1 1,1 0 0,0 0-1,0 1 1,1-1 54,-2 1 256,20-10 35,1 1 0,1 1 0,0 1 0,0 2 0,21-4-291,-29 8 0,1 1 0,0 0 0,0 2 0,0 1 0,0 0-1,-1 1 1,1 1 0,13 4 0,-29-5-6,0 0-1,-1 0 1,1 0-1,-1 0 0,0 1 1,1 0-1,-1-1 1,0 1-1,0 1 0,0-1 1,0 0-1,1 2 7,-2-2-2,-1-1-1,0 1 0,0 0 0,1 0 1,-1-1-1,0 1 0,0 0 1,-1 0-1,1 0 0,0 0 0,-1 1 1,1-1-1,-1 0 0,0 0 1,1 0-1,-1 0 0,0 0 0,0 1 1,-1-1-1,1 0 0,0 0 1,-1 0 2,-2 8 25,0-1 0,-1 0 0,0 0 0,0 0 1,-1 0-1,0-1 0,-1 0 0,-5 7-25,-10 9 28,-1 0-1,-2 0-27,-19 16 30,19-18 27,0 1 0,-3 6-57,26-27 9,-1-1 0,1 1 0,0 0-1,0 0 1,0-1 0,0 1 0,0 0 0,0 0 0,0 0 0,1 0 0,-1 0 0,1 0 0,0 0 0,-1 0 0,1 1 0,0-1 0,0 0 0,0 0 0,1 0 0,-1 0 0,0 0 0,1 0-1,-1 0 1,1 0 0,0 0 0,0 0 0,0 0 0,0 0 0,0 0 0,0-1 0,1 2-9,2 3 78,1 0-1,0-1 1,1 0 0,-1 0 0,1-1-1,0 1 1,0-1 0,5 2-78,9 5 86,0-2 0,1-1 1,0 0-1,1-2 0,0 0 1,-1-2-1,2 0 0,-1-1 0,22-1-86,34-2-2,-1-3 0,18-6 2,-59 6 17,8 0-143,-21 1-284,1 0-1,0-1 0,-1-1 1,6-3 410,-65-7-8281,1 3 2673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401 150 15031,'-2'-3'49,"0"1"-1,0-1 1,-1 0 0,1 1 0,-1 0 0,0 0-1,0 0 1,1 0 0,-1 0 0,-1 0-1,1 1 1,0-1 0,0 1 0,0 0 0,-1 0-1,1 0 1,-1 1 0,1-1 0,0 1-1,-1 0 1,1-1 0,-2 2-49,0-1 93,-1 0 1,0 1-1,1 0 0,-1 0 1,1 1-1,0-1 0,-1 1 1,1 0-1,0 1 0,0-1 1,0 1-1,0 0 0,-3 3-93,-11 11 147,1 0-1,1 1 1,1 1-1,0 1 1,-7 13-147,-6 12 567,2 2 1,0 5-568,16-30 121,2-1 0,0 1 0,2 1 0,0 0 0,1 0 0,2 0 0,0 1 0,2-1 0,0 16-121,2-24 10,1 0 1,0 0-1,1-1 1,1 1-1,1 0 0,0-1 1,0 0-1,2 0 1,0 0-1,0-1 1,1 0-1,1 0 1,0 0-1,1-1 1,8 9-11,-3-7 11,1 0 0,0-1 0,1-1 1,0-1-1,1 0 0,0-1 0,1 0 0,0-2 1,0 0-1,1-1 0,0-1 0,0-1 1,1 0-1,0-2 0,1 0-11,26 2 31,-1-2 1,1-2-1,0-3 1,0-1-1,42-9-31,-15-1 13,0-3 0,-2-3 0,0-3 0,-2-4 0,0-3 0,-2-2 0,-2-4 0,47-32-13,-98 57 52,-1 0 0,1-1 0,-2-1 1,0 0-1,0-1 0,-1 0 0,4-7-52,-11 12 36,0 0 1,0 0-1,-1 0 0,0-1 1,0 1-1,-1-1 0,0 0 1,-1 0-1,0-1 0,0 1 1,-1 0-1,0-1 0,-1 1 1,0-1-1,0 0-36,-2-8-6,0-1 0,-2 0 0,0 1 0,-1 0 0,0 0 0,-2 0 0,0 1 0,-1 0 0,-1 0 0,0 1 0,-1 0 0,-1 1 0,-1 0 0,0 0 0,-2 0 6,-7-6-15,-1 2 0,0 1 0,-1 0 0,-1 2 1,-1 1-1,0 0 0,-1 2 0,0 1 0,-18-5 15,-15-2-2,-2 3 0,1 2 1,-2 3-1,0 2 0,-52 1 2,-12 6-15,-1 5-1,-46 11 16,168-13-4,-59 5-269,0 3 0,-25 8 273,87-17-71,-1 1 1,1-1-1,0 1 0,0-1 0,0 1 0,1 0 0,-1 0 0,0-1 1,0 1-1,0 1 0,1-1 0,-1 0 0,0 0 0,1 1 0,-1-1 0,1 0 1,-1 1-1,1 0 0,0-1 0,0 1 0,0 0 0,0 0 0,0-1 1,0 2 70,0 0-247,1 0 0,0 0 0,0-1 0,1 1 1,-1 0-1,1 0 0,-1 0 0,1-1 1,0 1-1,0 0 0,0-1 0,0 1 0,0-1 1,1 1-1,-1-1 0,1 1 0,1 0 247,21 29-4351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48 8820,'-48'10'6147,"42"-11"-5638,10-2-260,-3 3-161,41 2 1184,0 2 0,25 7-1272,-18-4 604,36 1-604,85-5 688,42-11-688,167-24-251,-141 19 48,-223 10 300,-32-15-9032,7 3 3476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2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44 106 2961,'-7'0'3508,"5"1"-3243,0-1 0,1 0 0,-1 1 0,0-1 0,1 0 0,-1 0 0,0-1 0,1 1 0,-1 0 0,0 0 0,1-1 0,-1 1 0,1-1 0,-1 1 0,1-1 1,-1 0-1,1 0 0,-1 0 0,1 0 0,-1 0 0,0-1-265,3 2 43,0-1 1,0 0-1,0 1 1,0-1-1,0 1 1,0-1-1,0 1 0,0 0 1,0-1-1,0 1 1,0 0-1,1 0 1,-1 0-1,1 0-43,1-1 72,12 0 56,0 0-1,0 1 1,0 1-1,0 0 1,15 3-128,15 1 80,93 1-1,1-6-1,85-12-78,-137-1-1031,-1-4 0,-1-3 0,47-19 1031,-130 38-20,10-2-584,-16 4-1257,-9 4-135,-3 1-2035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 13942,'-80'-14'5077,"135"40"-4090,416 180-482,-461-202-539,4 2 368,-14-6-318,0 1 1,0-1-1,0 0 0,0 1 0,0-1 0,0 0 0,0 0 0,0 1 0,0-1 0,0 0 0,-1 1 0,1-1 0,0 0 0,0 0 0,0 1 0,0-1 0,0 0 0,0 1 0,-1-1 0,1 0 0,0 0 0,0 0 0,0 1 0,-1-1 0,1 0 0,0 0 0,0 0 0,0 1 0,-1-1 0,1 0 0,0 0 0,-1 0 0,1 0 0,0 0 0,0 0 0,-1 0 0,1 1 0,0-1 0,-1 0 0,1 0 0,0 0-15,-16 10 116,0 1 1,0 1 0,2 0 0,-8 9-118,3-4 6,-2 4-69,1 0-1,0 2 1,2 0 0,1 2-1,0-1 1,-12 28 63,12-18-1704,2 2-1,1-1 1,0 7 1704,3-4-4944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13 9957,'10'-6'5506,"-3"0"-4770,-4 6-736,-3 0 0,-7 6 80,1 6 529,-8 9-65,-2 18-336,-4 0-176,0 15 48,0 1 0,3-1-80,7-6-64,3-3-608,0-3-609,7-3-1216,4-18-528,2-3-433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9316,'4'-6'2001,"-1"0"-1857,4 18 1137,3 9 864,3 6-657,10 18-719,1 3-353,3 4-160,-1 2-256,1-6 128,3-3-128,-6-3-368,-1-3-544,-6-12-1025,-7-6-1377,-10-6 1105,-17-3-2369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61 12022,'-7'-12'3377,"4"6"-3377,10-3-48,9 3 48,11 0 832,17 0-399,12 3-337,11-3-64,3 6-32,1 0-465,-8-6-1535,-9 6-2803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16087,'10'25'798,"9"18"171,-3 1 1,-1 0-1,8 44-969,-23-86 5,20 80 75,12 46-106,9 7 26,-41-135 3,0 0 0,0 1 0,1-1 0,-1 1 0,0-1 0,0 1 0,0-1 0,0 1 0,0-1 0,1 1 0,-1-1 0,0 1 0,0-1 0,0 1 0,0-1 0,0 1 0,0-1 1,-1 1-1,1-1 0,0 1 0,0-1 0,0 1 0,0-1 0,-1 1-3,-8-5-64,-22-22-319,23 18 213,-30-26-341,-56-50 14,78 72 517,0 1 0,0 0 0,-1 2 0,0-1 0,-8-1-20,21 9 27,-1 1-1,1 0 1,-1 0-1,0 0 1,0 0-1,1 1 1,-1 0-1,0 0 1,0 0-1,1 0 1,-1 1-1,0 0 1,0 0-1,1 0 1,-1 0-1,1 1 1,-1 0-1,1 0 1,0 0-1,-1 1 1,1-1-1,1 1 1,-1 0-1,0 0 1,0 0-1,1 0 1,0 1-1,0 0 0,0-1 1,-2 5-27,0-2 24,1 1 1,0 0-1,0 0 1,0 0-1,1 1 1,0-1-1,0 1 1,1 0-1,0-1 1,1 1-1,0 0 1,0 0-1,0 0 1,1 1-1,0-1 1,1 0-1,0 0 1,0 1-25,1-4-17,-1 1 0,1 0 0,0-1 0,1 1 0,-1-1 0,1 1 0,0-1 0,1 0 0,-1 0 0,1-1 0,0 1 0,0-1 0,1 0 0,-1 0 0,1 0 0,0 0 0,0-1 0,0 0 0,1 0 17,2 1-377,1 0 1,0-1-1,0 0 0,0-1 1,1 0-1,-1-1 0,0 1 1,1-2-1,-1 1 0,1-1 1,8-2 376,56-8-6190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15431,'-2'0'121,"1"0"1,-1 0-1,1 1 1,-1-1-1,1 0 0,0 1 1,-1 0-1,1-1 0,0 1 1,-1 0-1,1-1 0,0 1 1,0 0-1,0 0 1,0 0-1,0 0 0,0 0 1,0 1-1,0-1 0,0 0 1,0 0-1,0 0 0,1 1 1,-1-1-1,1 1 1,-1-1-1,1 0 0,-1 1 1,1-1-1,0 1 0,0-1 1,0 1-1,0-1-121,-2 10 132,1 0 0,1 0-1,0 1 1,1 2-132,-1-7 150,2 27-22,2 0-1,2-1 1,1 1 0,10 26-128,52 133 79,-38-111-85,-30-81 5,4 14 118,-10-21 65,-4-6-250,-6-8-138,0 0 1,-2 1-1,-1 1 1,0 0-1,-1 1 1,-1 2-1,-4-3 206,14 12 15,0 0 0,0 0-1,-1 1 1,0 1 0,0-1 0,0 2-1,0 0 1,-1 0 0,1 1-1,-1 0 1,0 1 0,0 0 0,1 1-1,-1 1 1,0-1 0,-4 3-15,6-2 55,1 1-1,0 1 1,1 0 0,-1 0 0,0 1 0,1 0 0,0 0 0,0 1-1,0 0 1,1 1 0,-1-1 0,1 1 0,-5 6-55,9-8 13,-1 0 0,1 0-1,0 0 1,0 0 0,0 1 0,1-1 0,0 1 0,0 0 0,0 0 0,0-1 0,1 1-1,0 0 1,0 1 0,0-1 0,0 0 0,1 0 0,0 0 0,0 0 0,0 0-1,1 0 1,0 1 0,0-1 0,0 0 0,1 0 0,0 0-13,0 1 0,1 0 0,1 0 0,-1-1 0,1 1 0,0-1 1,0 0-1,0 0 0,1-1 0,0 1 0,0-1 0,0 0 0,0 0 0,1 0 1,0-1-1,-1 0 0,1 0 0,5 1 0,4 2-245,0-1 0,1-1 0,-1 0 0,1-1 0,-1-1 1,14 0 244,-8-1-1327,0-2 1,0 0-1,0-2 1,0 0-1,0-1 1327,40-11-8257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4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43 11061,'-2'-5'324,"0"1"0,-1 0 0,1 0 0,-1 0-1,0 0 1,0 0 0,0 1 0,-1-1 0,1 1 0,-2-1-324,3 36 2204,0-18-1735,2-14-462,-13 121 1580,5 41-1587,7-125-15,3 0 1,0 0 0,3-1-1,1 1 1,2-1-1,8 24 15,-8-43-283,-8-17 280,0 0 0,0 0-1,0 0 1,0 0 0,1 0 0,-1 1 0,0-1 0,0 0 0,0 0 0,0 0 0,0 0 0,0 0-1,0 0 1,1 0 0,-1 0 0,0 0 0,0 0 0,0 0 0,0 0 0,0 0 0,0 0 0,1 0-1,-1 0 1,0 0 0,0 0 0,0 0 0,0 0 0,0 0 0,1 0 0,-1 0 0,0 0-1,0 0 1,0 0 0,0 0 0,0 0 0,0 0 0,0 0 0,1 0 0,-1 0 0,0-1 0,0 1-1,0 0 1,0 0 0,0 0 0,0 0 0,0 0 0,0 0 0,0 0 0,0-1 0,1 1 0,-1 0-1,0 0 1,0 0 3,6-31-243,-2 0-3,2 1 0,0 0 0,2 0-1,2 0 1,3-5 246,-6 17-150,2 1 0,0 0 0,1 0-1,1 0 1,0 2 0,1-1 0,1 1-1,12-11 151,-10 12-406,0 1-1,1 0 1,0 1-1,1 1 1,1 0-1,0 2 1,0 0-1,6-2 407,-15 10-571,-12 6 390,-15 7 114,-56 22 1292,-66 20-1225,67-27 1483,66-24-1353,0 0-1,0 0 1,0 1-1,0 0 1,1 0-1,-4 3-129,8-6 13,1 1 0,-1-1-1,1 0 1,0 0-1,0 1 1,-1-1 0,1 0-1,0 1 1,0-1-1,0 1 1,0 0 0,1-1-1,-1 1 1,0 0-1,1-1 1,-1 1 0,1 0-1,0 0 1,-1-1-1,1 1 1,0 0 0,0 0-1,0 0 1,0-1-1,1 1 1,-1 0-1,0 0 1,1 0 0,-1-1-1,1 2-12,3 4 39,1 0 1,-1 0-1,1 0 0,0-1 0,1 0 0,-1 0 0,1 0 1,0-1-1,1 0 0,-1 0 0,3 0-39,6 5 55,1 0 0,1-2 0,0 0 0,8 2-55,-2-2-434,0 0 0,0-2 0,1-1 0,-1-1 0,1-1 0,20 0 434,-22-5-2307,-7-8-801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14471,'99'-4'2243,"-56"-1"-2740,0-1-1,0-2 1,0-2-1,4-4 498,-43 13-12,-1 0 1,0 0-1,1-1 0,-1 1 1,0-1-1,0 0 0,0 0 0,0 0 1,0 0-1,-1 0 0,2-1 12,-3 2 11,-1 0 1,1 0-1,0 0 0,-1 0 0,1 0 0,-1 0 0,0-1 0,1 1 0,-1 0 0,0 0 0,1 0 0,-1 0 0,0 0 1,0 0-1,0-1 0,0 1 0,0 0 0,0 0 0,-1 0 0,1 0 0,0-1 0,0 1 0,-1 0 0,1 0 0,-1 0 1,1 0-1,-1 0 0,0 0 0,1 0 0,-1 0 0,0 0 0,1 1 0,-1-1 0,0 0-11,-5-5 138,1 0 0,-2 1-1,1-1 1,0 2 0,-1-1-1,0 1 1,0-1 0,0 2-1,-4-2-137,-16-6 809,-26-7-809,47 16 100,-4-1 18,1 1-1,0 0 1,-1 0 0,1 1-1,-1 0 1,-4 1-118,11 0 17,0 0 0,0 0 0,0 0 0,0 1 0,0-1 0,0 1 0,0 0 0,0 0 0,0 0-1,0 0 1,1 1 0,-1-1 0,0 1 0,1-1 0,-1 1 0,1 0 0,0 0 0,-1 0 0,1 1 0,0-1 0,-1 2-17,-5 12 57,0 0 1,1 1 0,1-1-1,0 2 1,1-1-1,1 1 1,1-1 0,1 1-1,0 0 1,1 10-58,1-22-22,0 0 0,0 0 0,0 0 0,1-1 0,0 1 0,0 0 0,1 0 0,0-1 0,-1 1 0,2-1 1,-1 0-1,1 1 0,0-1 0,0 0 0,0 0 0,1-1 0,0 1 0,-1-1 0,2 0 0,0 1 22,1 0-142,0-1 0,0 0 1,0-1-1,0 1 0,1-1 0,0-1 0,-1 1 1,1-1-1,0 0 0,0-1 0,0 1 0,0-1 0,1-1 1,-1 1-1,0-1 0,3-1 142,13-1-784,0 0 0,-1-2 0,1-1-1,-1 0 1,0-2 0,1-1 784,-11 4-88,-1-1 0,0-1 0,1 0-1,-2 0 1,1-1 0,-1 0 0,0-1 0,0 0 0,-1-1 0,0 0-1,5-8 89,-12 14 230,0 1 0,0-1 0,0 0 0,-1 0 0,1 0 0,-1 0-1,0 0 1,0 0 0,0 0 0,0 0 0,-1-1 0,1 1-1,-1 0 1,0 0 0,0 0 0,0-1 0,0 1 0,-1 0 0,1 0-1,-1-1 1,0 1 0,0 0 0,0 0 0,0 0 0,-1 0-1,1 0 1,-1 0 0,1 1 0,-1-1 0,0 0 0,0 1 0,0-1-1,-1 1 1,1 0 0,-1 0 0,1 0 0,-1 0 0,0 0 0,-2 0-230,9 22 74,0-8-51,0 0-1,1 0 1,0 0-1,1-1 1,0 0-1,1 0 1,8 10-23,-13-18-6,1 0 1,0 0 0,0 1-1,0-2 1,0 1 0,1 0-1,-1-1 1,1 1 0,-1-1-1,1 0 1,0 0 0,0-1-1,0 1 1,0-1 0,0 0-1,0 0 1,0 0 0,1 0-1,-1-1 1,0 0 0,0 0-1,1 0 1,-1 0 0,0-1-1,2 0 6,6-1 4,-1-2 0,1 1 0,0-1 0,-1-1 0,0 0 0,0-1 0,-1 0 0,0-1 0,7-5-4,-12 8 21,0-1 0,-1 1 1,1-1-1,-1 1 0,0-1 0,-1-1 0,1 1 0,-1 0 0,0-1 0,0 0 1,-1 0-1,0 0 0,0 0 0,0 0 0,-1 0 0,1 0 0,-2 0 1,1-1-1,-1-4-21,0 1 56,-1 0 0,0 0 1,0-1-1,-2 1 1,1 0-1,-1 0 0,0 1 1,-5-9-57,5 40 32,8 75 405,4-1 1,18 79-438,4 32 287,-25-150-227,-3 1 1,-3 37-61,-1-74 9,-1 1 1,-1-1-1,-1 4-9,3-21 5,0 1 0,0-1 1,0 1-1,-1-1 0,0 0 0,0 1 1,0-1-1,0 0 0,0 0 0,-1 0 1,0-1-1,0 1 0,0 0 1,0-1-1,0 0 0,-1 0 0,0 0-5,2-2-9,1 0 0,-1 0 0,0 0 0,0 0 0,0-1-1,0 1 1,0-1 0,-1 1 0,1-1 0,0 0 0,0 0 0,0 0-1,0 0 1,0 0 0,0-1 0,0 1 0,-1 0 0,1-1 0,0 0 0,0 1-1,0-1 1,1 0 0,-1 0 0,0 0 0,0 0 0,0-1 0,1 1-1,-1 0 1,0-1 0,1 1 0,0-1 0,-1 0 0,1 1 0,-1-2 9,-3-4-155,0-1 0,0 0 0,1 0 0,0 0 0,0 0 0,1-1 0,-1-4 155,-2-7-572,2 0 1,1 0-1,0-1 0,2 0 1,0 0-1,2 1 1,0-1-1,1 0 0,1 1 1,1-1-1,1 1 0,0 0 1,2 1-1,0-1 0,2 0 572,6-10-6138,14-21 6138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36 11941,'-16'-13'3257,"14"10"-3127,-1 0 0,0 0 0,0 1 1,-1-1-1,1 1 0,0 0 0,-1 0 0,-2-1-130,5 3 31,1 0-1,-1 0 0,0 1 0,0-1 0,0 0 1,0 0-1,0 1 0,0-1 0,1 0 0,-1 1 0,0-1 1,0 1-1,0-1 0,1 1 0,-1-1 0,0 1 1,1-1-1,-1 1 0,0 0 0,1-1 0,-1 1 0,1 0 1,-1 0-1,1 0-30,-14 25 450,11-20-373,-17 37 199,1 0 1,-9 35-277,24-64 24,0 1 0,1-1 1,0 1-1,2-1 0,-1 1 0,2 0 0,0 0 0,1-1 0,0 1 1,1 0-1,1 0-24,-2-9-18,1-1 1,0 0 0,0 1-1,0-1 1,0 0-1,1 0 1,0 0-1,0-1 1,0 1 0,1-1-1,0 0 1,-1 0-1,2 0 1,-1 0 0,0-1-1,1 1 1,-1-1-1,1 0 1,0 0 0,0-1-1,0 0 1,0 0-1,2 0 18,1 1-65,1-1-1,-1-1 1,1 0-1,-1 0 0,1-1 1,-1 0-1,1 0 0,0-1 1,-1 0-1,1-1 1,-1 0-1,1 0 0,-1-1 1,0 0-1,0 0 66,9-4-78,0-2 0,-1 1 0,1-2 0,-2 0 0,0-1 1,0-1-1,-1 0 0,6-7 78,-15 13 30,1 0 1,-1 0 0,0-1-1,0 0 1,-1 0 0,0 0-1,0-1 1,-1 1-1,0-1 1,0 0 0,0 0-1,-1 0 1,-1 0 0,1 0-1,-1-1 1,-1 1 0,0 0-1,0-1 1,0 1-1,-1-2-30,0 5 34,0 1 0,0 0-1,0 0 1,0-1 0,-1 1 0,1 0-1,-1 0 1,0 0 0,0 1-1,-1-1 1,1 0 0,-1 1-1,0-1 1,0 1 0,0 0-1,0 0 1,-1 0-34,-1 0 13,0-1 1,0 2-1,0-1 0,-1 0 0,0 1 1,1 0-1,-1 1 0,0-1 1,0 1-1,0 0 0,-3 0-13,-12 1 3,-1 0 0,1 1 0,-1 2 0,1 0 0,0 1 0,-8 3-3,-33 9-890,0 2 0,-9 6 890,36-7-3884,17 0-1860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15479,'1'0'120,"0"0"-1,0 1 1,0-1-1,1 1 1,-1-1-1,0 1 1,0-1-1,0 1 1,0 0-1,0-1 1,0 1 0,0 0-1,-1 0 1,1 0-1,0 0 1,0 0-1,-1 0 1,1 0-1,0 0 1,-1 0-1,1 0 1,-1 0-1,1 1 1,-1 0-120,12 38 799,-9-26-470,24 101 486,5 67-815,0 0 126,20-274-54,-43 82-107,0-1-1,0 2 0,1-1 1,0 1-1,1 1 0,0 0 1,1 0-1,-1 1 1,1 1-1,8-4 36,-13 7-25,0 0-1,1 0 1,-1 1-1,1 0 1,-1 0 0,1 1-1,0-1 1,0 2-1,0-1 1,0 1-1,0 1 1,0-1 0,0 1-1,0 1 1,-1-1-1,1 1 1,0 1 0,5 2 25,-10-4-8,0 1 1,0 0 0,0 0 0,0 0-1,0 0 1,-1 0 0,1 0 0,-1 1-1,1 0 1,-1-1 0,0 1 0,0 0-1,0 0 1,-1 0 0,1 0 0,-1 0 0,1 0-1,-1 0 1,0 1 0,0-1 0,-1 0-1,1 1 1,-1-1 0,1 1 0,-1-1-1,0 3 8,-1-1 33,0 1-1,1-1 1,-2 0 0,1 0-1,0 0 1,-1-1-1,0 1 1,0 0 0,-1-1-1,1 1 1,-1-1-1,0 0 1,0 1-1,0-1 1,-1-1 0,1 1-1,-3 1-32,-6 4 21,0 0 0,0-1 0,-1 0 0,-1-1 0,1-1 0,-1 0 0,0-1 0,0 0 0,-4 0-21,6-2-799,-1-1 1,1 0-1,-1-1 1,1 0 0,-1-1-1,-11-1 799,-1-2-5050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2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7251,'-6'-3'3332,"6"3"-3293,0 0-1,0 0 1,0 0-1,0 0 1,0 0-1,0 0 1,0 0 0,0 0-1,0 0 1,0 0-1,0 1 1,0-1-1,0 0 1,0 0-1,0 0 1,0 0-1,0 0 1,0 0-1,0 0 1,1 0-1,-1 0 1,0 0 0,0 0-1,0 0 1,0 0-1,0 0 1,0 0-1,0 0 1,0 0-1,0 0 1,0 0-1,0 0 1,0 0-1,1 0 1,-1 0 0,0 0-1,0 0 1,0 0-1,0 0 1,0 0-1,0 0 1,0 0-1,0 0 1,0 0-1,0 0 1,0 0-1,0 0 1,0 0-1,0 0 1,0 0 0,1-1-1,-1 1 1,0 0-1,0 0 1,0 0-1,0 0 1,0 0-1,0 0 1,0 0-1,0 0 1,0 0-39,17 43 2972,10-3-1548,19 22-1424,4 3 540,167 231 2101,-198-271-2509,1-1 0,1-1 0,0-1 0,20 15-132,103 74 201,-39-32-15,196 150 318,-239-188-441,1-3 0,2-2 0,21 5-63,31 18-4,-60-28 50,2-3 0,50 16-46,115 24-39,-104-33 41,41 20-7,-75-25-6,75 17 11,-144-44-51,1 0 1,-1-1-1,14-1 51,-58-40-7403,11 21 1128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 17704,'-2'-8'1672,"1"18"-1631,5 11 234,1 1 0,1-2 0,1 1 0,6 13-275,5 17 42,7 26 46,9 53-88,-28-100 46,-1 0 1,-2 0-1,-1 0 0,-1 0 0,-2 1 0,-1 6-46,1-28-24,0 1-1,-1-1 0,0 0 1,-1 1-1,0-1 0,0 0 1,-1-1-1,0 1 1,0-1-1,-1 1 0,0-1 1,-1 0-1,0-1 0,0 0 1,-1 0-1,1 0 0,-1 0 1,-1-1-1,1-1 1,-1 1-1,0-1 0,-1 0 1,1-1-1,-1 0 0,0 0 1,0-1-1,0 0 0,0-1 1,-1 0-1,1 0 25,0-1-425,1 0-1,0 0 1,-1-1 0,1 0-1,-1 0 1,1-1-1,0 0 1,-1-1 0,1 1-1,0-2 1,-5-1 425,-35-23-6110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7 263 14631,'-6'5'2513,"22"-13"-2429,0 1 1,1 0 0,0 2-1,0 0 1,1 1-1,0 0-84,41-11-526,35-9-527,-38 10 240,0-2 0,-1-3 0,6-5 813,-54 21 39,0 0 1,0-1 0,-1 0-1,1 0 1,-1-1-1,0 0 1,0 0-40,-5 4 57,0 0 0,0 0 0,0 0 0,0 0 1,-1 0-1,1 0 0,0 0 0,-1 0 0,1 0 1,-1 0-1,1-1 0,-1 1 0,1 0 0,-1 0 0,0-1 1,0 1-1,1 0 0,-1 0 0,0-1 0,0 1 1,0 0-1,-1-1 0,1 1 0,0 0 0,0 0 1,-1-1-1,1 1 0,-1 0 0,1 0 0,-1 0 0,1 0 1,-1 0-1,0-1 0,0 1 0,1 0 0,-1 0 1,0 1-1,0-1 0,0 0 0,0 0 0,0 0 0,0 0-57,-4-3 167,-1 1-1,1-1 0,-1 1 0,0 0 0,0 0 0,0 0 1,0 1-1,0 0 0,-1 0 0,1 0 0,-1 1 0,1 0 0,-7 0-166,-4 1 149,1 0-1,-1 1 0,1 0 1,-17 4-149,-41 15 194,-47 21-65,116-40-89,0 1 0,1 0 1,-1 0-1,1 0 0,0 0 1,-1 1-1,1 0 0,0-1 1,0 2-1,1-1 1,-1 0-1,1 1 0,-1 0-40,2-1 20,1 0 0,-1 0 0,1 0-1,0 0 1,0 0 0,0 0 0,1 1 0,-1-1-1,1 0 1,0 0 0,0 0 0,0 1-20,-1 9 41,0-3-22,1-1 0,1 1 0,0-1 0,0 1 0,1-1 1,0 0-1,0 0 0,1 0 0,0 0 0,1 0 0,0 0 1,0-1-1,1 0 0,0 0 0,1 0 0,-1 0 0,1-1 1,5 4-20,-4-4-165,1 1 1,0-1-1,1 0 1,-1-1-1,1 1 1,1-2-1,-1 0 1,1 0-1,0 0 1,0-1 0,0-1-1,1 0 1,0 0-1,-1-1 1,1 0-1,0-1 165,45-1-3159,0-5-2174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14215,'-13'6'1027,"1"1"0,0 0 0,1 0 0,0 1 0,0 1 0,-8 8-1027,8-6 27,1 0 1,0 0 0,1 1 0,0 0 0,1 1 0,1 0 0,0 0 0,0 1 0,1 0-1,1 0 1,1 0 0,0 0 0,0 1 0,2 0 0,0 0 0,0 0-28,2-10-26,0 1 0,0-1 0,1 0-1,-1 0 1,1 1 0,0-1 0,1 0 0,-1 0 0,1 0 0,0 0 0,0 0 0,1-1-1,-1 1 1,1-1 0,0 1 0,0-1 0,1 0 0,3 3 26,-3-3-50,1 0 1,1 0-1,-1 0 0,0-1 1,1 0-1,0 0 1,0-1-1,0 1 1,0-1-1,0-1 0,0 1 1,0-1-1,1 0 1,-1 0-1,2-1 50,9 0-394,0 0-1,0-2 1,0 0 0,0-1-1,0 0 1,0-1 0,5-3 394,19-8-3044,-1-2 1,12-8 3043,16-10-4919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61 16359,'-6'-11'1328,"-14"-21"313,19 31-1554,0-1 0,0 1 0,0 0 1,0 0-1,0-1 0,-1 1 0,1 0 1,0 0-1,-1 0 0,1 1 1,0-1-1,-1 0 0,1 0 0,-1 1 1,0-1-1,1 1 0,-1-1 0,1 1 1,-2 0-88,3 0 26,-1 1 1,0-1-1,1 1 1,-1 0-1,0-1 1,1 1-1,-1 0 1,1-1-1,-1 1 1,1 0-1,-1 0 1,1-1-1,0 1 1,-1 0-1,1 0 0,0 0 1,0 0-1,-1-1 1,1 1-1,0 0 1,0 0-1,0 0 1,0 0-27,-3 31 129,2-25-62,-3 59 123,3 0 1,5 36-191,18 134 93,0-3-1367,-18-192 471,-1 18-3999,-3-49-318,-3-11-3209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16375,'-64'0'1761,"11"12"-1761,23-6-544,30 3 544,20 3 464,20-9 32,30 6-496,24-9-608,19-3-384,14-12-1153,0-6-2289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 16247,'-11'-5'337,"8"3"-326,0 1 0,0-1 0,0 1 0,0 0 0,0 0 0,0 0 0,0 1 0,-2-1-11,18 48 1888,7 24-1550,-3 0 0,-3 1 0,-3 1 0,-4 0 0,-2 0 0,-5 36-338,-3-71-971,0 10-5013,5-34-1262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93 13094,'-6'2'1294,"4"-1"-1044,0 0 0,1-1 0,-1 1 0,0 0 0,1 0 0,-1 0 0,0 0 0,1 0 0,-1 1 0,1-1 1,-1 1-251,46 2 42,27-7-94,33-7 52,-33 3-204,68-8-112,0-6 0,67-22 316,-190 40 280,-13 2-104,0 1 1,0-1-1,0 0 1,0 0-1,0 0 1,0-1-1,3 0-176,-29 8 1489,9 4-1261,0 1 0,0 1 1,-11 11-229,22-19-18,0-1-1,0 1 1,0-1 0,0 1 0,0 0 0,1 0 0,0 0-1,0 0 1,0 1 0,0-1 0,1 1 0,-1-1 0,1 1 0,1-1-1,-1 1 1,0 0 0,1 2 18,1-4-51,-1 0 0,1 1 0,0-1 0,0 0 1,0 0-1,1 0 0,-1 0 0,1 0 0,0 0 0,0 0 0,0-1 0,0 1 0,0 0 0,0-1 1,1 0-1,-1 0 0,1 0 0,0 0 0,-1 0 0,1 0 0,0 0 0,0-1 0,0 0 0,0 0 1,1 1-1,-1-2 0,0 1 0,0 0 0,1-1 0,-1 1 51,4 0-26,-1 0 1,1-1-1,-1 1 0,1-1 1,-1 0-1,1-1 0,-1 0 1,1 0-1,-1 0 0,1-1 1,-1 1-1,0-2 0,0 1 1,6-3 25,-11 4 16,0 0 0,0 0 0,0 0 1,1 0-1,-1 1 0,0-1 0,1 1 1,-1-1-1,0 1 0,1-1 0,-1 1 1,1 0-1,-1 0 0,1 0 0,-1 0 0,1 0 1,-1 0-1,1 0 0,-1 0 0,0 1 1,1-1-1,-1 0 0,1 1 0,-1-1 0,0 1 1,1 0-1,-1-1 0,0 1 0,0 0 1,1 0-1,-1 0 0,0 0 0,0 0 0,0 0 1,0 0-1,0 0 0,0 0 0,-1 0 1,1 1-1,0-1 0,0 0 0,-1 0 1,1 2-17,3 6 94,0 1 0,-1 0 0,0 0 0,0 0 0,0 9-94,0 3 75,-1 1 0,-1-1 0,0 1 0,-2 0-1,-1-1 1,-1 1 0,-1-1 0,-1 0 0,-4 13-75,-1-5 85,-1 1 0,-2-2 0,-1 0 1,-1 0-1,-1-2 0,-11 14-85,21-33-6,0-1-1,0 1 1,-1-1-1,0 0 1,-1-1 0,1 0-1,-1 0 1,-1 0 6,6-4-210,-1 0 0,1 0 0,-1 0-1,1-1 1,-1 1 0,0-1 0,1 0 0,-1 0 0,0 0 0,0-1 0,0 1 0,0-1-1,0 0 1,1 0 0,-1 0 0,0-1 0,0 1 0,0-1 0,0 0 0,0 0 0,1 0 210,-25-15-5993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14 169 16103,'-6'9'2971,"5"-8"-2930,0 0 1,0 0-1,1-1 1,-1 1 0,1 0-1,-1 0 1,1 0 0,-1 0-1,1 0 1,-1 0 0,1 0-1,0 1 1,-1-1 0,1 0-1,0 0 1,0 0 0,0 0-1,0 0 1,0 0 0,0 0-1,0 1 1,1-1 0,-1 0-1,0 0-41,32 119 946,7 65-946,-31-135-814,-3 0 1,-2 1-1,-1-1 1,-4 0 0,-2 11 813,1-40-1806,3-21 1669,0 1 0,0-1 0,0 1 0,0-1 0,0 1 0,0-1 0,-1 1 0,1-1 0,0 1 0,0-1 0,0 1 0,0-1 0,-1 0 0,1 1 0,0-1 0,-1 1 0,1-1 1,0 0-1,-1 1 0,1-1 0,0 0 0,-1 1 0,1-1 0,-1 0 0,1 1 0,0-1 0,-1 0 137,-6-11-4309</inkml:trace>
  <inkml:trace contextRef="#ctx0" brushRef="#br0" timeOffset="1">44 133 12854,'27'-60'704,"-4"14"-656,4 25 657,3 15 799,10 12-671,7 6-529,6 21 0,-3 16-240,-13-1-48,-10 12 240,-20-9-160,-21 3-64,-23-6-32,-13-9-64,-20-6-352,-13-5-945,6-13-1344,13-15-2033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10501,'7'9'3330,"-6"-7"-3234,0-1-1,0 1 1,0-1 0,0 1-1,0-1 1,0 0-1,1 1 1,-1-1 0,0 0-1,1 0 1,-1 0 0,1 0-1,0 0 1,-1 0 0,1 0-1,0 0 1,-1-1 0,1 1-1,0-1 1,0 1-1,0-1 1,-1 0 0,1 0-1,0 0 1,0 0 0,0 0-1,0 0 1,-1 0-96,130-17 1141,11-9-1141,-79 11-338,0-2 1,-2-3-1,16-9 338,-72 27 34,1-1 0,-1 0 0,1 0 0,-1 0 0,0-1 0,0 1 0,4-5-34,-8 7 15,-1 0 1,1 0-1,0 1 1,0-1-1,0 0 1,-1 0-1,1 0 1,0 0-1,-1 0 1,1 0 0,-1 0-1,0 0 1,1 0-1,-1-1 1,0 1-1,1 0 1,-1 0-1,0 0 1,0 0-1,0-1 1,0 1 0,0 0-1,0 0 1,0 0-1,-1 0 1,1 0-1,0-1 1,-1 1-1,1 0 1,-1 0 0,1 0-1,-1 0 1,1 0-1,-1 0 1,0 0-1,1 0 1,-1 0-1,0 1 1,0-1-1,0 0 1,0 0-16,-4-2 81,1 0-1,-1 0 1,0 0-1,0 0 1,0 1-1,0 0 1,0 0-1,-1 1 0,1-1 1,0 1-1,-1 0 1,0 1-1,1-1 1,-1 1-1,1 0 1,-3 1-81,-9 0 245,-1 1 0,0 1 0,1 1 0,-9 2-245,7 0 136,0 1 1,1 0 0,-1 1 0,1 1-1,1 1 1,0 0 0,0 1 0,1 1-1,1 0 1,-1 2-137,10-8 42,0 1 0,0 0 0,1 0 0,-1 0 0,2 0 0,-1 1-1,1 0 1,0 0 0,1 0 0,-3 8-42,4-9 8,1 0-1,0 0 0,0 0 0,1 0 1,0 1-1,0-1 0,0 0 1,1 0-1,0 0 0,1 0 1,0 0-1,0 0 0,0 0 1,3 4-8,-1-3-4,0 0 0,1-1 1,0 1-1,0-1 1,1-1-1,0 1 0,0-1 1,1 0-1,0 0 1,0-1-1,0 0 0,1 0 1,-1-1-1,1 1 1,7 1 3,5 2-65,0 0 1,1-2-1,0 0 1,0-1 0,0-1-1,2-1 65,13 0-169,0-2 0,0-1 0,0-2 0,0-1 169,33-6-3880,41-13 3880,9-9-5979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54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16824,'-14'9'4706,"1"-3"-4610,0 0-64,-1-12 464,4 6-496,4 0-176,-1 0-1329,-3 0-3329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 9556,'-7'0'1489,"2"1"-814,-1-1 0,1 0 0,-1-1 0,1 1 0,0-1 0,-1 0 0,1-1 0,0 1 0,-4-2-675,17 5 75,0 0 1,0-1-1,0 0 0,0 0 0,0-1 1,5 0-76,0 0-9,1 1-1,-1 0 1,6 2 9,52 21 70,-57-18-588,0-1 0,1 0 0,0-1 0,0-1 0,0 0 0,1-1 0,3-1 518,8-1-5448,-17 0 1534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 12966,'-13'-12'608,"6"3"-368,4 6-240,-1 9 160,4 15 705,4 6 351,6 15-351,0 12-529,0 4-192,3 2-32,1 0-48,-8-6-16,-2-3-32,-1-6-32,-6-6-288,-4-6-1585,0-2-2225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37 2465,'-4'-3'2304,"0"-1"0,-1 1 1,0 0-1,1 1 0,-5-2-2304,3 1 342,-1 0 1,0 0-1,0 1 0,0 0 1,0 1-1,0 0 1,0 0-1,0 0 0,0 1 1,-1 0-1,-3 1-342,9-1-1,1 0 0,0 1 0,0 0-1,0-1 1,0 1 0,1-1 0,-1 1 0,0 0 0,0 0-1,0 0 1,0-1 0,1 1 0,-1 0 0,0 0 0,1 0 0,-1 0-1,1 0 1,-1 0 0,1 0 0,0 0 1,-9 26-3,6-19 2,-3 13 0,0 0-1,1 0 0,1 1 1,2 0-1,0-1 0,1 5 2,1-13-6,0-1-1,1 0 0,0 0 1,1 0-1,1 0 1,0 0-1,1-1 1,0 1-1,0-1 0,1 0 1,6 9 6,-8-15-25,1 0 0,-1-1 0,1 1 0,0-1 0,1 0 0,-1-1 1,1 1-1,-1-1 0,1 0 0,0 0 0,0 0 0,1-1 0,-1 1 0,0-1 1,1-1-1,-1 1 0,1-1 0,0 0 0,-1 0 0,1-1 0,0 1 0,0-1 0,-1 0 1,1-1-1,0 0 0,0 0 0,3-1 25,-3 1-7,0-1 0,0 1-1,0-1 1,0-1 0,-1 1 0,1-1 0,-1 0 0,0 0-1,1-1 1,-1 1 0,-1-1 0,1-1 0,0 1 0,-1 0-1,0-1 1,0 0 0,-1 0 0,1 0 0,-1-1 0,0 1-1,0-1 1,-1 1 0,0-1 0,0 0 0,1-4 7,-2 2 5,0 0 1,-1-1-1,0 1 1,0-1 0,-1 1-1,0 0 1,0-1-1,-1 1 1,0 0 0,0 0-1,-1 0 1,0 0-1,-1 1 1,0-1-1,0 1-5,-6-10 123,-1 0-1,-1 1 1,0 1 0,-2 0-1,-11-11-122,22 23-12,0 0 1,-1 0-1,1 1 0,0-1 1,-1 1-1,1 0 0,-1 0 1,0 0-1,0 0 0,0 1 1,0 0-1,0 0 0,0 0 1,0 0-1,0 0 1,0 1-1,0 0 12,0 0-283,1 0-1,0 1 1,0-1-1,0 1 1,0 0 0,0 0-1,0 0 1,1 1 0,-1-1-1,0 0 1,0 1 0,1 0-1,-1 0 1,1 0 0,0 0-1,-1 0 1,1 0 0,0 1-1,0-1 1,1 1 0,-1-1-1,0 1 1,1 0 283,-13 22-5298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38:4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79 5731,'-9'-22'7818,"-14"-3"-4504,19 21-2948,-1 0 1,1 0-1,1 0 1,-1-1 0,1 1-1,-1-2-366,0 57 83,11 245 336,0-75-838,-11 33 419,3-241-234,-1 58-447,2-63 319,1 0-1,0 0 1,0 0 0,1 0 0,0-1 0,0 1 0,2 3 362,-4-10-106,0-1 0,0 1 0,1 0 0,-1-1 0,0 1 0,0-1-1,1 1 1,-1-1 0,0 1 0,1-1 0,-1 1 0,0-1 0,1 1 0,-1-1 0,1 1-1,-1-1 1,1 0 0,-1 1 0,1-1 0,-1 0 0,1 1 0,-1-1 0,1 0 0,-1 0 0,1 0-1,0 1 1,-1-1 0,1 0 0,-1 0 0,1 0 0,0 0 0,-1 0 0,1 0 0,-1 0-1,1 0 107,6-10-4762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11317,'0'0'47,"0"0"-1,0 0 1,1 0-1,-1-1 1,0 1 0,1 0-1,-1 0 1,0 0-1,1 0 1,-1 0-1,0 0 1,1 0 0,-1 0-1,0 0 1,1 0-1,-1 0 1,0 0-1,1 0 1,-1 0-1,0 0 1,1 0 0,-1 0-1,0 0 1,1 1-1,-1-1 1,0 0-1,0 0 1,1 0 0,-1 0-1,0 1 1,1-1-1,-1 0 1,0 0-1,0 1 1,0-1-1,1 0 1,-1 0 0,0 1-1,0-1 1,0 0-1,0 1 1,1-1-1,-1 0 1,0 1 0,0-1-1,0 0 1,0 1-1,0-1-46,8 25 319,-4-15 73,14 36-153,-11-30-153,0 0 1,-1 0-1,-1 1 1,0 0-1,-1 0 1,-1 0-1,-1 0 1,0 3-87,-3-12 350,-1-10-4,-1-17-450,5 0 1,1 0-1,1 0 1,1 1-1,0-1 1,2 1 0,0 0-1,1 0 1,0 1-1,2 0 1,0 1 0,1 0-1,9-10 104,-16 22 7,0 0 0,0 0-1,0 1 1,1-1 0,0 1-1,-1 0 1,1 1 0,0-1 0,1 1-1,-1 0 1,0 0 0,1 0-1,-1 1 1,1 0 0,-1 0-1,1 1 1,-1-1 0,1 1-1,0 0 1,-1 1 0,1-1 0,0 1-7,1 0 15,-1 1 0,0 0 1,0 0-1,0 0 1,0 0-1,0 1 0,-1 0 1,1 0-1,-1 1 1,0-1-1,0 1 1,0 1-1,0-1 0,-1 0 1,1 1-1,-1 0 1,0 0-1,-1 1 1,2 1-16,0 3-256,-1 1 1,0-1 0,0 1 0,-1-1 0,-1 1 0,1 0 0,-2 0 0,0 0 0,0 0 0,-1 0 0,0 0-1,-1 0 1,-2 10 255,-3 19-3377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44 270 5795,'-2'-4'321,"1"1"0,0-1 1,-1 0-1,1 0 0,1 1 1,-1-1-1,0-2-321,1 4 260,0-1 0,0 0 0,-1 1 1,0-1-1,1 0 0,-1 1 0,0-1 0,0 1 0,0-1 0,0 1 0,-1 0 0,1-1 0,-1 1 0,0 0 0,1 0 1,-1 0-261,-3-4 3090,-3-4-1859,5 12-1352,2 8 72,3 37 195,2 0-1,5 13-145,-2-12 45,-3-1 0,0 15-45,-4-62 54,-3-16 220,0-5-387,1 0 0,1 0 0,1 0 0,1 0 0,1 0 0,0 0-1,2 0 1,0 1 0,2-1 0,0 1 0,1 0 0,3-3 113,-10 21-8,1 0 1,0 0 0,0 0 0,0 0 0,1 0 0,-1 0 0,0 0-1,1 1 1,-1-1 0,1 0 0,0 1 0,-1-1 0,1 1 0,0 0-1,0 0 1,0-1 0,0 1 0,0 0 0,0 1 0,0-1 0,0 0 0,1 1-1,-1-1 1,0 1 0,0 0 0,1-1 0,-1 1 0,0 0 0,0 0-1,1 1 1,-1-1 0,0 0 0,0 1 0,1-1 0,-1 1 0,0 0-1,0 0 1,1 0 7,5 3 6,-1 1-1,1-1 1,-1 1-1,0 1 1,0 0 0,-1-1-1,1 2 1,-1-1-1,1 3-5,19 25 71,18 33-71,-29-42 23,0 0 0,2-2 1,1 0-1,1-1 0,8 6-23,-26-27 10,-1-1 1,1 1-1,-1-1 0,1 1 1,-1-1-1,1 0 1,0 1-1,-1-1 0,1 0 1,-1 0-1,1 1 1,0-1-1,-1 0 0,1 0 1,0 0-1,-1 0 1,1 0-1,0 0 0,0 0 1,-1 0-1,1 0 1,0 0-1,-1 0 0,1 0 1,-1-1-1,1 1 1,0 0-1,-1 0 0,1-1 1,0 1-1,-1 0 0,1-1 1,-1 1-1,1-1 1,-1 1-1,1-1 0,-1 1 1,1-1-1,-1 1 1,0-1-1,1 1 0,-1-1 1,0 1-1,1-1 1,-1 0-1,0 1 0,0-1 1,1 0-1,-1 1-10,14-42 9,-11 33 12,19-76-549,7-67 528,2-9-185,-29 149 196,3-9-83,-1 19 38,0 11 31,32 86 155,-17-47-16,-3 1 0,3 14-136,14 95-2084,-28-142-613,4-4-1145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35 8532,'-4'4'270,"0"1"0,0 0 0,1 0 0,0 0 0,0 0 0,0 1 0,1 0 0,-1-1 0,1 1 0,1 0 0,-1 0 0,1 0 0,0 0 0,0 0 0,1 0 0,0 0 0,0 0 0,1 3-270,-1 5 91,2-1 0,0 0 0,0 1-1,1-1 1,1 0 0,0-1 0,5 11-91,-5-15 9,0 0 0,0-1 0,1 0 0,0 0 0,0 0 0,1-1 0,0 1 0,0-1 0,1-1 0,-1 1 0,1-1 0,0 0 0,6 2-9,-9-5-19,1 0 0,-1 0 1,1 0-1,-1-1 0,1 1 1,0-1-1,-1 0 0,1-1 1,0 1-1,0-1 0,0 0 1,-1 0-1,1-1 0,0 1 1,0-1-1,-1 0 0,1-1 1,0 1-1,-1-1 1,1 0-1,-1 0 0,0 0 1,1 0-1,2-3 19,-1 0-12,0 0-1,0 0 1,0 0-1,-1-1 1,0 1 0,0-2-1,-1 1 1,1 0-1,-1-1 1,-1 0 0,1 0-1,-1 0 1,0 0-1,-1 0 1,0-1 0,0 1-1,0-1 1,-1 0-1,0 1 1,-1-1 0,0 0-1,0 0 1,0 1-1,-1-1 1,-1-1 12,1 0 22,-1 1 1,0-1-1,-1 1 0,1 0 1,-2 0-1,1 0 0,-1 0 1,-1 0-1,1 1 0,-1 0 1,0 0-1,-1 0 0,0 1 1,0-1-1,0 1 0,-1 1 1,0-1-1,0 1 0,0 0 1,0 1-1,-1 0 0,-4-2-22,6 4-7,-1 0 0,1 1-1,0 0 1,0 0 0,0 0-1,-1 1 1,1 0 0,0 0-1,-1 0 1,1 1 0,0 0-1,-5 1 8,2 1-618,0-1-1,0 2 1,0-1-1,0 1 0,0 0 1,1 1-1,0 0 0,-1 1 619,-16 15-5479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20 214 9540,'-2'2'142,"0"0"-1,1 0 1,-1 0-1,0 1 1,1-1-1,-1 1 1,1-1-1,0 1 1,0 0-1,0-1 1,0 1-1,0 0 1,1 0-1,-1 0 1,1 0-1,0-1 1,0 1-1,0 0 1,0 0-1,0 0 1,1 0-1,-1 0 1,1-1-1,0 1 1,0 0-1,0 0 1,0-1-1,1 3-141,1 1-8,0 1 1,1-2-1,-1 1 0,1 0 0,0-1 1,1 0-1,-1 0 0,1 0 0,0 0 1,0-1-1,5 4 8,-3-5-5,0 1 0,0-1 0,0 0 1,1 0-1,-1-1 0,1 0 0,-1 0 0,1-1 1,0 0-1,-1 0 0,1-1 0,0 0 1,0 0 4,-4 0-6,0-1 1,1 1 0,-1-1 0,0 0 0,-1 0-1,1 0 1,0 0 0,0-1 0,0 0 0,-1 0-1,1 0 1,-1 0 0,1 0 0,-1-1 0,0 1-1,0-1 1,0 0 0,0 0 0,-1 0 0,1 0 0,-1-1-1,0 1 1,0-1 0,0 1 0,1-3 5,1-7 147,0 0 1,-1-1-1,0 1 0,-1-1 1,-1 0-1,0 0 0,0 1 1,-2-1-1,0 0 1,-1-5-148,-1 1-292,0-1-1,-2 1 1,0 0 0,-1 1 0,0-1 0,-2 1 0,-4-8 292,2 11-2108,3 6-1315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57 11957,'0'-2'33,"0"0"0,0-1 0,0 1-1,0 0 1,-1 0 0,1-1-1,-1 1 1,1 0 0,-1 0 0,0 0-1,0 0 1,0 0 0,0 0-1,0 0 1,0 0 0,-1 0 0,1 0-1,-1 0 1,1 1 0,-1-1-1,-1 0-32,1 0 39,-1 1-1,0-1 1,0 1-1,1 0 1,-1 0-1,0 0 1,0 1-1,0-1 1,-1 1-1,1-1 1,0 1-1,0 0 0,0 0 1,-2 0-39,-2 1 41,-1 0-1,0 1 1,1 0-1,-1 0 1,1 0 0,0 1-1,0 0 1,0 1-1,0-1 1,0 1 0,1 0-1,-5 4-40,9-6-6,-1 1 0,1-1 0,0 0 0,0 1 0,0-1 0,0 1 0,0 0 0,0-1 0,1 1 0,0 0 0,-1 0 0,1 0 0,0 0 0,0 1 0,1-1 0,-1 0 0,0 2 6,1-3-23,1 1-1,-1-1 1,0 0-1,1 1 1,0-1-1,-1 0 1,1 1 0,0-1-1,0 0 1,0 0-1,1 0 1,-1 0 0,0 0-1,1 0 1,-1 0-1,1 0 1,0 0-1,0-1 1,0 1 0,0-1-1,0 1 1,0-1-1,0 0 1,0 0 23,9 5-111,0-1 1,1-1 0,-1 0-1,1-1 1,0 0-1,5 1 111,41 11-12,-56-15 15,0 1 0,-1-1 0,0 1 0,1 0 0,-1-1-1,1 1 1,-1 0 0,0 0 0,1-1 0,-1 1 0,0 0 0,0 1 0,0-1 0,0 0 0,0 0 0,0 0-1,0 1 1,0-1 0,0 0 0,-1 1 0,1-1 0,0 1 0,-1 0-3,0-1 25,0 1-1,0 0 1,0 0 0,0-1 0,0 1 0,-1 0-1,1-1 1,-1 1 0,1 0 0,-1-1-1,0 1 1,0-1 0,1 1 0,-1-1 0,0 1-1,0-1 1,-1 1-25,-5 5 91,1 0 0,-1 0 0,0-1 1,-1-1-1,0 1 0,0-1 0,0 0-91,-8 4-127,-1-1 0,-14 6 127,2-6-3142,15-5-2101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11861,'38'-36'259,"26"-5"-1094,-40 28 112,-1-2 1,0-1 0,-1-1 0,13-14 722,-31 27 97,0 0 0,0 0 0,-1-1 0,0 1 0,0-1 0,0 0 0,-1 0 0,1 0 0,-1-1 0,0 1 0,0-5-97,-1 9 46,-1-1 0,0 0-1,0 0 1,0 1 0,0-1 0,0 0 0,0 1 0,0-1 0,-1 0 0,1 1 0,-1-1 0,1 0 0,-1 1-1,0-1 1,1 1 0,-1-1 0,0 1 0,0-1 0,0 1 0,0-1 0,0 1 0,-1 0 0,1 0 0,0 0-1,0 0 1,-1 0 0,1 0 0,-1 0 0,1 0 0,-1 0 0,1 1 0,-1-1 0,0 0 0,1 1 0,-1 0-1,0-1 1,1 1 0,-1 0 0,-1 0-46,-7-1 90,-1 1-1,0 0 1,1 1-1,-1 0 1,1 1 0,0 0-1,-1 1 1,1 0-1,0 0 1,1 1-1,-1 0 1,1 1-1,-1 0 1,1 1-90,5-3 34,0 0 1,0 1-1,0 0 0,0 0 1,0 0-1,1 0 0,0 1 1,0-1-1,0 1 1,1 0-1,-1-1 0,1 1 1,0 0-1,1 1 0,-1-1 1,1 0-1,0 0 0,0 1 1,1-1-1,-1 1 0,1-1 1,1 4-35,-1-4-1,0 1 1,1 0-1,0 0 1,0-1-1,1 1 0,-1-1 1,1 1-1,0-1 1,1 0-1,-1 0 1,1 0-1,0 0 1,0 0-1,1 0 1,-1-1-1,1 1 1,0-1-1,1 0 0,-1-1 1,0 1-1,1-1 1,4 2-190,-1-2-1,1 1 0,-1-1 0,1 0 0,0-1 0,0 0 0,1 0 1,-1-1-1,0 0 0,1-1 0,-1 0 0,0-1 0,6 0 191,19-4-2350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9236,'0'0'95,"-1"-1"-1,1 1 1,0-1-1,-1 1 1,1-1-1,-1 1 1,1 0-1,-1-1 1,1 1-1,-1-1 1,1 1-1,-1 0 1,1-1-1,-1 1 1,1 0-1,-1 0 1,0 0-1,1-1 1,-1 1 0,0 0-1,1 0 1,-1 0-1,1 0 1,-1 0-1,0 0 1,1 0-1,-1 0-94,0 2 181,0-1 0,1 0 0,-1 1 1,0-1-1,1 1 0,0-1 0,-1 1 0,1-1 0,0 1 0,0-1 0,-1 1 0,1-1 0,0 1-181,-4 35 1072,1-19-935,1 0 1,1 1-1,1-1 0,0 0 1,2 6-138,15 83 149,-6-48-138,-2 1-1,-3 11-10,-6-71-5,4 71-1161,3-26-4607,-2-31 552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8580,'2'-7'274,"0"1"1,0 0-1,0-1 1,0 1-1,1 0 0,0 1 1,1-1-1,-1 0 0,1 1 1,0 0-1,0 0-274,-1 2 49,-1 1 0,1 0 0,-1 0 0,1 0 0,-1 1 0,1-1 0,0 1 0,0-1-1,0 1 1,0 0 0,0 0 0,0 1 0,0-1 0,0 0 0,0 1 0,0 0 0,1 0 0,-1 0 0,0 0-1,0 0 1,0 1 0,0-1 0,2 1-49,5 2 79,-1 1-1,0-1 1,1 1 0,-2 1-1,1 0 1,0 0-1,-1 1 1,0 0-1,-1 0 1,1 0 0,-1 1-1,2 3-78,9 11 118,0 1 0,-2 0 0,11 19-118,-18-26 12,0 0 1,-1 0-1,0 1 1,-1 0 0,4 16-13,-10-27 2,0 0 0,0 0 0,0 0-1,-1 1 1,0-1 0,0 0 0,0 0 0,0 0 0,-1 1 0,0-1 0,0 0 0,-1 0 0,1 0 0,-1 0 0,0 0 0,-1-1 0,1 1 0,-1-1 0,0 1 0,0-1 0,-3 3-2,-5 5-668,-2-2 0,1 1-1,-1-2 1,-1 1 0,0-2 0,0 0 0,0-1 0,-8 2 668,16-5-533,-40 17-3167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76 5587,'19'-8'3671,"-1"0"-1977,-18 7-1669,0 1-1,0 0 1,0 0 0,0 0-1,0 0 1,0 0 0,0 0 0,0-1-1,0 1 1,0 0 0,0 0-1,1 0 1,-1 0 0,0 0 0,0 0-1,0 0 1,0 0 0,0 0-1,0-1 1,1 1 0,-1 0-1,0 0 1,0 0 0,0 0 0,0 0-1,0 0 1,1 0 0,-1 0-1,0 0 1,0 0 0,0 0 0,0 0-1,0 0 1,1 0 0,-1 0-1,0 0 1,0 0 0,0 1 0,0-1-1,0 0 1,0 0 0,1 0-1,-1 0 1,0 0 0,0 0 0,0 0-1,0 0 1,0 0 0,0 1-1,0-1 1,0 0 0,0 0-1,1 0 1,-1 0 0,0 0 0,0 0-1,0 1-24,-7 16 514,1 1 0,1 0 0,0 0 0,2 1 0,0 0 0,0 17-514,2-29 4,1 0 0,0-1 0,0 1 0,1 0 0,0-1 0,0 1 0,0-1 0,1 1 0,0-1 0,1 2-4,-2-5-6,1 0 1,0 0 0,-1 0 0,1 0-1,0-1 1,0 1 0,0-1-1,1 1 1,-1-1 0,1 0-1,-1 0 1,1 0 0,0 0 0,-1 0-1,1-1 1,0 1 0,0-1-1,0 0 1,1 0 0,-1 0-1,3 1 6,5-1-97,-1 0-1,1-1 0,0 0 0,-1 0 0,1-1 1,0-1-1,-1 0 0,1 0 0,-1-1 0,0 0 0,0-1 1,0 0-1,0-1 0,-1 0 0,0 0 0,9-7 98,-11 7 38,-1 0 0,1 0 0,-1 0 0,0-1 0,0 0 0,0 0 0,-1 0 0,0-1 0,-1 0 0,1 0-1,-1 0 1,0-1 0,-1 1 0,0-1 0,0 0 0,-1 0 0,0 0 0,0 0 0,-1 0 0,0 0-1,0 0 1,-1-1-38,0 4 14,0 0 0,-1 0 0,0 0 0,0 0 0,0 0 0,-1 1 0,1-1 0,-1 0 0,0 1 0,-1-1 0,1 1 0,-1-1 0,0 1 0,0 0 0,0 0 0,0 1 0,-1-1 0,1 1 0,-1-1 0,0 1 0,0 0 0,-1 1 0,1-1 0,0 1 0,-1 0 0,0 0 0,1 0 0,-1 0 0,0 1 0,0 0 0,-2 0-14,-8-2-92,-1 1-1,0 1 0,0 0 1,1 2-1,-1-1 0,0 2 1,1 0-1,-1 1 0,-6 2 93,6 0-926,-1 1 1,1 0-1,0 0 0,1 2 0,-1 0 1,2 1-1,-8 6 926,-10 9-5184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0:40:3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7780,'1'0'216,"1"-1"1,0 1-1,-1-1 1,1 1 0,-1 0-1,1 0 1,0 0-1,-1 0 1,1 0 0,0 0-1,-1 0 1,1 0 0,-1 1-1,1-1 1,-1 1-1,1-1 1,0 1 0,-1 0-1,0-1 1,1 1-1,-1 0 1,1 0 0,-1 0-1,0 0 1,0 0-1,0 1 1,0-1 0,1 1-217,5 5 52,-1 2 0,0-1 0,0 0 0,1 5-52,2 1 228,-4-7-208,1 4-31,1-2 1,0 1 0,1-1-1,0 0 1,0-1-1,4 3 11,-10-9-23,0-1 0,0 1-1,1-1 1,-1 1 0,1-1 0,0 0 0,-1 0-1,1 0 1,0 0 0,-1 0 0,1-1-1,0 1 1,0-1 0,0 0 0,0 0-1,-1 0 1,1 0 0,0 0 0,0-1-1,0 1 1,0-1 0,-1 0 0,1 0 0,0 0-1,-1 0 1,1 0 0,-1-1 0,3-1 23,1-1-49,0 0 0,0-1 0,-1 0 1,0-1-1,0 1 0,0-1 0,0 0 1,-1 0-1,0 0 0,0-1 0,-1 1 1,2-5 48,0-2-39,0-1 0,0 0 1,-1 0-1,-1 0 1,-1 0-1,0-1 39,-1 0 379,-3 20-217,-3 27 132,5-15-252,1 1 0,1-1-1,0 0 1,1 0 0,1 0 0,1 0-1,0 0 1,1 0-42,-4-12 9,0 0 0,0 0 0,1 0-1,0 0 1,0-1 0,0 1 0,0-1-1,1 1 1,0-1 0,0 0 0,0-1 0,0 1-1,1-1 1,-1 0 0,1 0 0,0 0-1,0 0 1,0-1 0,0 0 0,0 0 0,0 0-1,1-1 1,-1 0 0,1 0 0,-1 0-1,1-1 1,1 1-9,2-2 37,0 1-1,-1-1 0,1-1 1,0 0-1,-1 0 1,1 0-1,-1-1 0,0-1 1,0 1-1,0-1 1,0-1-1,-1 1 0,1-1 1,0-2-37,-5 5 23,1-1-1,-1 0 1,0 0 0,0 0 0,-1 0-1,1-1 1,-1 1 0,1-1 0,-1 0-1,0 1 1,-1-1 0,1 0 0,-1 0-1,1 0 1,-1 0 0,0-1 0,-1 1 0,1 0-1,-1 0 1,0 0 0,0-1 0,0 1-1,0 0 1,-1 0 0,0-1 0,0 1-1,0 0 1,0 0 0,0 0 0,-2-1-23,-5-10-92,0 1 0,-1 0 0,-1 1 1,0 0-1,-11-10 92,-7-11-1385,17 21-582,0 1-1,-13-11 1968,9 8-3844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58C2-4662-446C-8897-E74EAF9A2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7E67-B784-43E8-BAB6-4754EDE78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272A-B35F-446F-8798-05170F82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C79D-2A2A-4305-8278-E315C85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116E-BFA0-4D3C-8A75-9DAC2BA5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F22E-7467-4820-B790-A5B52556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F99A9-2225-4311-ACB6-CC193A6A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5A2F-FF71-44DD-9DA7-0E698F2F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C546-75B1-41C2-8DA0-CA373A63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7996-55CF-4E73-B51D-EB6709CF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0CE3E-3F37-49C4-A5C5-F30A8E2CB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A0546-B91E-42AB-B494-8F048B6D3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5CD4-336D-4A7B-BC4C-D69B50C1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DE01-FD3D-427C-892D-23D8C8C1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2F8A-BB1D-41B8-ABB4-6367968F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4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79CE-558E-4DCD-9C72-4C9A021E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9F5D-FCA2-4135-A25D-662A66A1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D44-B84B-4636-929A-F04EF066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7EA6-D058-4AD8-B086-B1F368BD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A967-EBCB-45B4-B99A-11F31FF5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752E-608E-485D-9A53-2B2F2E04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0D17-F678-47B0-B37B-EE34DD7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167B-9DB0-4E4F-86D8-D868FB0E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B071-BCB8-417C-8524-BA1C9FA8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126C-61C4-4E5B-9E93-44686247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78D8-6DC8-43E3-8595-6BC7DA80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1993-311D-4FBC-8C0F-A19C15BBE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6B562-ADAE-49F5-AB61-215464FC2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9929-B49A-488F-BCFD-20638129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D760C-8580-4596-912B-1B3C33FF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16CE-0C7D-4638-9D27-695A663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9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218E-6240-42FD-ADEA-85F2722B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F4DBF-E66A-4700-8237-3FF185477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B0CF-711A-47FE-81E7-3121255E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1BFF4-AFD0-466D-B369-561E15AF5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1C36E-F895-4FB7-B156-923108C56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22C61-A691-46E5-B01E-14D41B14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8A24C-605E-4A24-87A0-5845F346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62153-E1D2-49CC-8805-684F24B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1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2004-BDA5-40DA-861B-5588C18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E64BC-35CD-4B1C-AF9B-BCC4601A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3AA5-9BA7-4BA3-BAAF-67E8F7E1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F886E-30D8-4997-A9F6-2A048DC8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7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7497D-5DBA-44E8-A9F2-73AFE8AD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6CC6A-901B-4386-B5B4-4F542F39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9DE3F-EDF9-4C77-88A8-F3D317BD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5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667B-F49C-4359-AEC2-72AAEF02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A59D-0DAA-49CE-B39A-56ACCB1E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1A6E-39FB-43F4-83A2-537F8167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14783-C902-4FCE-9EF5-CE210841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CA37-C2CD-4DA9-B900-1D69417B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CA96-856F-4266-8D52-70DA76E6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2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E65E-426F-43FA-8023-84AAB2C0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9F662-294C-47B0-B755-2E7BFF588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58F35-51B2-437F-91E4-221609B2E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9681-77EB-4225-9B1B-845D4584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1D574-1419-40DE-BBCB-40C42D11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D73F-4F06-470C-8BAF-DC97B0AF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6FE92-1F51-4E99-BC24-05AA0366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ACE7-0CF5-4518-93D9-B121180A3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6E22-FDD4-43E3-9C0C-5C5E8279C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B568-6467-48B1-9F0A-FE87FC44C162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5006-C3F7-4AEA-982C-9A53C9509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6604-DE07-4E80-A692-34CBC883E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4D52-68FF-4148-A069-76152E6B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7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3.png"/><Relationship Id="rId21" Type="http://schemas.openxmlformats.org/officeDocument/2006/relationships/image" Target="../media/image85.png"/><Relationship Id="rId324" Type="http://schemas.openxmlformats.org/officeDocument/2006/relationships/customXml" Target="../ink/ink237.xml"/><Relationship Id="rId531" Type="http://schemas.openxmlformats.org/officeDocument/2006/relationships/image" Target="../media/image340.png"/><Relationship Id="rId170" Type="http://schemas.openxmlformats.org/officeDocument/2006/relationships/customXml" Target="../ink/ink160.xml"/><Relationship Id="rId268" Type="http://schemas.openxmlformats.org/officeDocument/2006/relationships/customXml" Target="../ink/ink209.xml"/><Relationship Id="rId475" Type="http://schemas.openxmlformats.org/officeDocument/2006/relationships/image" Target="../media/image312.png"/><Relationship Id="rId32" Type="http://schemas.openxmlformats.org/officeDocument/2006/relationships/customXml" Target="../ink/ink91.xml"/><Relationship Id="rId128" Type="http://schemas.openxmlformats.org/officeDocument/2006/relationships/customXml" Target="../ink/ink139.xml"/><Relationship Id="rId335" Type="http://schemas.openxmlformats.org/officeDocument/2006/relationships/image" Target="../media/image242.png"/><Relationship Id="rId542" Type="http://schemas.openxmlformats.org/officeDocument/2006/relationships/customXml" Target="../ink/ink346.xml"/><Relationship Id="rId181" Type="http://schemas.openxmlformats.org/officeDocument/2006/relationships/image" Target="../media/image165.png"/><Relationship Id="rId402" Type="http://schemas.openxmlformats.org/officeDocument/2006/relationships/customXml" Target="../ink/ink276.xml"/><Relationship Id="rId279" Type="http://schemas.openxmlformats.org/officeDocument/2006/relationships/image" Target="../media/image214.png"/><Relationship Id="rId486" Type="http://schemas.openxmlformats.org/officeDocument/2006/relationships/customXml" Target="../ink/ink318.xml"/><Relationship Id="rId43" Type="http://schemas.openxmlformats.org/officeDocument/2006/relationships/image" Target="../media/image96.png"/><Relationship Id="rId139" Type="http://schemas.openxmlformats.org/officeDocument/2006/relationships/image" Target="../media/image144.png"/><Relationship Id="rId346" Type="http://schemas.openxmlformats.org/officeDocument/2006/relationships/customXml" Target="../ink/ink248.xml"/><Relationship Id="rId553" Type="http://schemas.openxmlformats.org/officeDocument/2006/relationships/image" Target="../media/image351.png"/><Relationship Id="rId192" Type="http://schemas.openxmlformats.org/officeDocument/2006/relationships/customXml" Target="../ink/ink171.xml"/><Relationship Id="rId206" Type="http://schemas.openxmlformats.org/officeDocument/2006/relationships/customXml" Target="../ink/ink178.xml"/><Relationship Id="rId413" Type="http://schemas.openxmlformats.org/officeDocument/2006/relationships/image" Target="../media/image281.png"/><Relationship Id="rId497" Type="http://schemas.openxmlformats.org/officeDocument/2006/relationships/image" Target="../media/image323.png"/><Relationship Id="rId357" Type="http://schemas.openxmlformats.org/officeDocument/2006/relationships/image" Target="../media/image253.png"/><Relationship Id="rId54" Type="http://schemas.openxmlformats.org/officeDocument/2006/relationships/customXml" Target="../ink/ink102.xml"/><Relationship Id="rId217" Type="http://schemas.openxmlformats.org/officeDocument/2006/relationships/image" Target="../media/image183.png"/><Relationship Id="rId564" Type="http://schemas.openxmlformats.org/officeDocument/2006/relationships/customXml" Target="../ink/ink357.xml"/><Relationship Id="rId424" Type="http://schemas.openxmlformats.org/officeDocument/2006/relationships/customXml" Target="../ink/ink287.xml"/><Relationship Id="rId270" Type="http://schemas.openxmlformats.org/officeDocument/2006/relationships/customXml" Target="../ink/ink210.xml"/><Relationship Id="rId65" Type="http://schemas.openxmlformats.org/officeDocument/2006/relationships/image" Target="../media/image107.png"/><Relationship Id="rId130" Type="http://schemas.openxmlformats.org/officeDocument/2006/relationships/customXml" Target="../ink/ink140.xml"/><Relationship Id="rId368" Type="http://schemas.openxmlformats.org/officeDocument/2006/relationships/customXml" Target="../ink/ink259.xml"/><Relationship Id="rId575" Type="http://schemas.openxmlformats.org/officeDocument/2006/relationships/image" Target="../media/image362.png"/><Relationship Id="rId228" Type="http://schemas.openxmlformats.org/officeDocument/2006/relationships/customXml" Target="../ink/ink189.xml"/><Relationship Id="rId435" Type="http://schemas.openxmlformats.org/officeDocument/2006/relationships/image" Target="../media/image292.png"/><Relationship Id="rId281" Type="http://schemas.openxmlformats.org/officeDocument/2006/relationships/image" Target="../media/image215.png"/><Relationship Id="rId502" Type="http://schemas.openxmlformats.org/officeDocument/2006/relationships/customXml" Target="../ink/ink326.xml"/><Relationship Id="rId76" Type="http://schemas.openxmlformats.org/officeDocument/2006/relationships/customXml" Target="../ink/ink113.xml"/><Relationship Id="rId141" Type="http://schemas.openxmlformats.org/officeDocument/2006/relationships/image" Target="../media/image145.png"/><Relationship Id="rId379" Type="http://schemas.openxmlformats.org/officeDocument/2006/relationships/image" Target="../media/image264.png"/><Relationship Id="rId586" Type="http://schemas.openxmlformats.org/officeDocument/2006/relationships/customXml" Target="../ink/ink368.xml"/><Relationship Id="rId7" Type="http://schemas.openxmlformats.org/officeDocument/2006/relationships/image" Target="../media/image78.png"/><Relationship Id="rId239" Type="http://schemas.openxmlformats.org/officeDocument/2006/relationships/image" Target="../media/image194.png"/><Relationship Id="rId446" Type="http://schemas.openxmlformats.org/officeDocument/2006/relationships/customXml" Target="../ink/ink298.xml"/><Relationship Id="rId292" Type="http://schemas.openxmlformats.org/officeDocument/2006/relationships/customXml" Target="../ink/ink221.xml"/><Relationship Id="rId306" Type="http://schemas.openxmlformats.org/officeDocument/2006/relationships/customXml" Target="../ink/ink228.xml"/><Relationship Id="rId87" Type="http://schemas.openxmlformats.org/officeDocument/2006/relationships/image" Target="../media/image118.png"/><Relationship Id="rId513" Type="http://schemas.openxmlformats.org/officeDocument/2006/relationships/image" Target="../media/image331.png"/><Relationship Id="rId597" Type="http://schemas.openxmlformats.org/officeDocument/2006/relationships/image" Target="../media/image373.png"/><Relationship Id="rId152" Type="http://schemas.openxmlformats.org/officeDocument/2006/relationships/customXml" Target="../ink/ink151.xml"/><Relationship Id="rId457" Type="http://schemas.openxmlformats.org/officeDocument/2006/relationships/image" Target="../media/image303.png"/><Relationship Id="rId14" Type="http://schemas.openxmlformats.org/officeDocument/2006/relationships/customXml" Target="../ink/ink82.xml"/><Relationship Id="rId317" Type="http://schemas.openxmlformats.org/officeDocument/2006/relationships/image" Target="../media/image233.png"/><Relationship Id="rId524" Type="http://schemas.openxmlformats.org/officeDocument/2006/relationships/customXml" Target="../ink/ink337.xml"/><Relationship Id="rId98" Type="http://schemas.openxmlformats.org/officeDocument/2006/relationships/customXml" Target="../ink/ink124.xml"/><Relationship Id="rId163" Type="http://schemas.openxmlformats.org/officeDocument/2006/relationships/image" Target="../media/image156.png"/><Relationship Id="rId370" Type="http://schemas.openxmlformats.org/officeDocument/2006/relationships/customXml" Target="../ink/ink260.xml"/><Relationship Id="rId230" Type="http://schemas.openxmlformats.org/officeDocument/2006/relationships/customXml" Target="../ink/ink190.xml"/><Relationship Id="rId468" Type="http://schemas.openxmlformats.org/officeDocument/2006/relationships/customXml" Target="../ink/ink309.xml"/><Relationship Id="rId25" Type="http://schemas.openxmlformats.org/officeDocument/2006/relationships/image" Target="../media/image87.png"/><Relationship Id="rId67" Type="http://schemas.openxmlformats.org/officeDocument/2006/relationships/image" Target="../media/image108.png"/><Relationship Id="rId272" Type="http://schemas.openxmlformats.org/officeDocument/2006/relationships/customXml" Target="../ink/ink211.xml"/><Relationship Id="rId328" Type="http://schemas.openxmlformats.org/officeDocument/2006/relationships/customXml" Target="../ink/ink239.xml"/><Relationship Id="rId535" Type="http://schemas.openxmlformats.org/officeDocument/2006/relationships/image" Target="../media/image342.png"/><Relationship Id="rId577" Type="http://schemas.openxmlformats.org/officeDocument/2006/relationships/image" Target="../media/image363.png"/><Relationship Id="rId132" Type="http://schemas.openxmlformats.org/officeDocument/2006/relationships/customXml" Target="../ink/ink141.xml"/><Relationship Id="rId174" Type="http://schemas.openxmlformats.org/officeDocument/2006/relationships/customXml" Target="../ink/ink162.xml"/><Relationship Id="rId381" Type="http://schemas.openxmlformats.org/officeDocument/2006/relationships/image" Target="../media/image265.png"/><Relationship Id="rId602" Type="http://schemas.openxmlformats.org/officeDocument/2006/relationships/customXml" Target="../ink/ink376.xml"/><Relationship Id="rId241" Type="http://schemas.openxmlformats.org/officeDocument/2006/relationships/image" Target="../media/image195.png"/><Relationship Id="rId437" Type="http://schemas.openxmlformats.org/officeDocument/2006/relationships/image" Target="../media/image293.png"/><Relationship Id="rId479" Type="http://schemas.openxmlformats.org/officeDocument/2006/relationships/image" Target="../media/image314.png"/><Relationship Id="rId36" Type="http://schemas.openxmlformats.org/officeDocument/2006/relationships/customXml" Target="../ink/ink93.xml"/><Relationship Id="rId283" Type="http://schemas.openxmlformats.org/officeDocument/2006/relationships/image" Target="../media/image216.png"/><Relationship Id="rId339" Type="http://schemas.openxmlformats.org/officeDocument/2006/relationships/image" Target="../media/image244.png"/><Relationship Id="rId490" Type="http://schemas.openxmlformats.org/officeDocument/2006/relationships/customXml" Target="../ink/ink320.xml"/><Relationship Id="rId504" Type="http://schemas.openxmlformats.org/officeDocument/2006/relationships/customXml" Target="../ink/ink327.xml"/><Relationship Id="rId546" Type="http://schemas.openxmlformats.org/officeDocument/2006/relationships/customXml" Target="../ink/ink348.xml"/><Relationship Id="rId78" Type="http://schemas.openxmlformats.org/officeDocument/2006/relationships/customXml" Target="../ink/ink114.xml"/><Relationship Id="rId101" Type="http://schemas.openxmlformats.org/officeDocument/2006/relationships/image" Target="../media/image125.png"/><Relationship Id="rId143" Type="http://schemas.openxmlformats.org/officeDocument/2006/relationships/image" Target="../media/image146.png"/><Relationship Id="rId185" Type="http://schemas.openxmlformats.org/officeDocument/2006/relationships/image" Target="../media/image167.png"/><Relationship Id="rId350" Type="http://schemas.openxmlformats.org/officeDocument/2006/relationships/customXml" Target="../ink/ink250.xml"/><Relationship Id="rId406" Type="http://schemas.openxmlformats.org/officeDocument/2006/relationships/customXml" Target="../ink/ink278.xml"/><Relationship Id="rId588" Type="http://schemas.openxmlformats.org/officeDocument/2006/relationships/customXml" Target="../ink/ink369.xml"/><Relationship Id="rId9" Type="http://schemas.openxmlformats.org/officeDocument/2006/relationships/image" Target="../media/image79.png"/><Relationship Id="rId210" Type="http://schemas.openxmlformats.org/officeDocument/2006/relationships/customXml" Target="../ink/ink180.xml"/><Relationship Id="rId392" Type="http://schemas.openxmlformats.org/officeDocument/2006/relationships/customXml" Target="../ink/ink271.xml"/><Relationship Id="rId448" Type="http://schemas.openxmlformats.org/officeDocument/2006/relationships/customXml" Target="../ink/ink299.xml"/><Relationship Id="rId252" Type="http://schemas.openxmlformats.org/officeDocument/2006/relationships/customXml" Target="../ink/ink201.xml"/><Relationship Id="rId294" Type="http://schemas.openxmlformats.org/officeDocument/2006/relationships/customXml" Target="../ink/ink222.xml"/><Relationship Id="rId308" Type="http://schemas.openxmlformats.org/officeDocument/2006/relationships/customXml" Target="../ink/ink229.xml"/><Relationship Id="rId515" Type="http://schemas.openxmlformats.org/officeDocument/2006/relationships/image" Target="../media/image332.png"/><Relationship Id="rId47" Type="http://schemas.openxmlformats.org/officeDocument/2006/relationships/image" Target="../media/image98.png"/><Relationship Id="rId89" Type="http://schemas.openxmlformats.org/officeDocument/2006/relationships/image" Target="../media/image119.png"/><Relationship Id="rId112" Type="http://schemas.openxmlformats.org/officeDocument/2006/relationships/customXml" Target="../ink/ink131.xml"/><Relationship Id="rId154" Type="http://schemas.openxmlformats.org/officeDocument/2006/relationships/customXml" Target="../ink/ink152.xml"/><Relationship Id="rId361" Type="http://schemas.openxmlformats.org/officeDocument/2006/relationships/image" Target="../media/image255.png"/><Relationship Id="rId557" Type="http://schemas.openxmlformats.org/officeDocument/2006/relationships/image" Target="../media/image353.png"/><Relationship Id="rId599" Type="http://schemas.openxmlformats.org/officeDocument/2006/relationships/image" Target="../media/image374.png"/><Relationship Id="rId196" Type="http://schemas.openxmlformats.org/officeDocument/2006/relationships/customXml" Target="../ink/ink173.xml"/><Relationship Id="rId417" Type="http://schemas.openxmlformats.org/officeDocument/2006/relationships/image" Target="../media/image283.png"/><Relationship Id="rId459" Type="http://schemas.openxmlformats.org/officeDocument/2006/relationships/image" Target="../media/image304.png"/><Relationship Id="rId16" Type="http://schemas.openxmlformats.org/officeDocument/2006/relationships/customXml" Target="../ink/ink83.xml"/><Relationship Id="rId221" Type="http://schemas.openxmlformats.org/officeDocument/2006/relationships/image" Target="../media/image185.png"/><Relationship Id="rId263" Type="http://schemas.openxmlformats.org/officeDocument/2006/relationships/image" Target="../media/image206.png"/><Relationship Id="rId319" Type="http://schemas.openxmlformats.org/officeDocument/2006/relationships/image" Target="../media/image234.png"/><Relationship Id="rId470" Type="http://schemas.openxmlformats.org/officeDocument/2006/relationships/customXml" Target="../ink/ink310.xml"/><Relationship Id="rId526" Type="http://schemas.openxmlformats.org/officeDocument/2006/relationships/customXml" Target="../ink/ink338.xml"/><Relationship Id="rId58" Type="http://schemas.openxmlformats.org/officeDocument/2006/relationships/customXml" Target="../ink/ink104.xml"/><Relationship Id="rId123" Type="http://schemas.openxmlformats.org/officeDocument/2006/relationships/image" Target="../media/image136.png"/><Relationship Id="rId330" Type="http://schemas.openxmlformats.org/officeDocument/2006/relationships/customXml" Target="../ink/ink240.xml"/><Relationship Id="rId568" Type="http://schemas.openxmlformats.org/officeDocument/2006/relationships/customXml" Target="../ink/ink359.xml"/><Relationship Id="rId165" Type="http://schemas.openxmlformats.org/officeDocument/2006/relationships/image" Target="../media/image157.png"/><Relationship Id="rId372" Type="http://schemas.openxmlformats.org/officeDocument/2006/relationships/customXml" Target="../ink/ink261.xml"/><Relationship Id="rId428" Type="http://schemas.openxmlformats.org/officeDocument/2006/relationships/customXml" Target="../ink/ink289.xml"/><Relationship Id="rId232" Type="http://schemas.openxmlformats.org/officeDocument/2006/relationships/customXml" Target="../ink/ink191.xml"/><Relationship Id="rId274" Type="http://schemas.openxmlformats.org/officeDocument/2006/relationships/customXml" Target="../ink/ink212.xml"/><Relationship Id="rId481" Type="http://schemas.openxmlformats.org/officeDocument/2006/relationships/image" Target="../media/image315.png"/><Relationship Id="rId27" Type="http://schemas.openxmlformats.org/officeDocument/2006/relationships/image" Target="../media/image88.png"/><Relationship Id="rId69" Type="http://schemas.openxmlformats.org/officeDocument/2006/relationships/image" Target="../media/image109.png"/><Relationship Id="rId134" Type="http://schemas.openxmlformats.org/officeDocument/2006/relationships/customXml" Target="../ink/ink142.xml"/><Relationship Id="rId537" Type="http://schemas.openxmlformats.org/officeDocument/2006/relationships/image" Target="../media/image343.png"/><Relationship Id="rId579" Type="http://schemas.openxmlformats.org/officeDocument/2006/relationships/image" Target="../media/image364.png"/><Relationship Id="rId80" Type="http://schemas.openxmlformats.org/officeDocument/2006/relationships/customXml" Target="../ink/ink115.xml"/><Relationship Id="rId176" Type="http://schemas.openxmlformats.org/officeDocument/2006/relationships/customXml" Target="../ink/ink163.xml"/><Relationship Id="rId341" Type="http://schemas.openxmlformats.org/officeDocument/2006/relationships/image" Target="../media/image245.png"/><Relationship Id="rId383" Type="http://schemas.openxmlformats.org/officeDocument/2006/relationships/image" Target="../media/image266.png"/><Relationship Id="rId439" Type="http://schemas.openxmlformats.org/officeDocument/2006/relationships/image" Target="../media/image294.png"/><Relationship Id="rId590" Type="http://schemas.openxmlformats.org/officeDocument/2006/relationships/customXml" Target="../ink/ink370.xml"/><Relationship Id="rId604" Type="http://schemas.openxmlformats.org/officeDocument/2006/relationships/customXml" Target="../ink/ink377.xml"/><Relationship Id="rId201" Type="http://schemas.openxmlformats.org/officeDocument/2006/relationships/image" Target="../media/image175.png"/><Relationship Id="rId243" Type="http://schemas.openxmlformats.org/officeDocument/2006/relationships/image" Target="../media/image196.png"/><Relationship Id="rId285" Type="http://schemas.openxmlformats.org/officeDocument/2006/relationships/image" Target="../media/image217.png"/><Relationship Id="rId450" Type="http://schemas.openxmlformats.org/officeDocument/2006/relationships/customXml" Target="../ink/ink300.xml"/><Relationship Id="rId506" Type="http://schemas.openxmlformats.org/officeDocument/2006/relationships/customXml" Target="../ink/ink328.xml"/><Relationship Id="rId38" Type="http://schemas.openxmlformats.org/officeDocument/2006/relationships/customXml" Target="../ink/ink94.xml"/><Relationship Id="rId103" Type="http://schemas.openxmlformats.org/officeDocument/2006/relationships/image" Target="../media/image126.png"/><Relationship Id="rId310" Type="http://schemas.openxmlformats.org/officeDocument/2006/relationships/customXml" Target="../ink/ink230.xml"/><Relationship Id="rId492" Type="http://schemas.openxmlformats.org/officeDocument/2006/relationships/customXml" Target="../ink/ink321.xml"/><Relationship Id="rId548" Type="http://schemas.openxmlformats.org/officeDocument/2006/relationships/customXml" Target="../ink/ink349.xml"/><Relationship Id="rId91" Type="http://schemas.openxmlformats.org/officeDocument/2006/relationships/image" Target="../media/image120.png"/><Relationship Id="rId145" Type="http://schemas.openxmlformats.org/officeDocument/2006/relationships/image" Target="../media/image147.png"/><Relationship Id="rId187" Type="http://schemas.openxmlformats.org/officeDocument/2006/relationships/image" Target="../media/image168.png"/><Relationship Id="rId352" Type="http://schemas.openxmlformats.org/officeDocument/2006/relationships/customXml" Target="../ink/ink251.xml"/><Relationship Id="rId394" Type="http://schemas.openxmlformats.org/officeDocument/2006/relationships/customXml" Target="../ink/ink272.xml"/><Relationship Id="rId408" Type="http://schemas.openxmlformats.org/officeDocument/2006/relationships/customXml" Target="../ink/ink279.xml"/><Relationship Id="rId212" Type="http://schemas.openxmlformats.org/officeDocument/2006/relationships/customXml" Target="../ink/ink181.xml"/><Relationship Id="rId254" Type="http://schemas.openxmlformats.org/officeDocument/2006/relationships/customXml" Target="../ink/ink202.xml"/><Relationship Id="rId49" Type="http://schemas.openxmlformats.org/officeDocument/2006/relationships/image" Target="../media/image99.png"/><Relationship Id="rId114" Type="http://schemas.openxmlformats.org/officeDocument/2006/relationships/customXml" Target="../ink/ink132.xml"/><Relationship Id="rId296" Type="http://schemas.openxmlformats.org/officeDocument/2006/relationships/customXml" Target="../ink/ink223.xml"/><Relationship Id="rId461" Type="http://schemas.openxmlformats.org/officeDocument/2006/relationships/image" Target="../media/image305.png"/><Relationship Id="rId517" Type="http://schemas.openxmlformats.org/officeDocument/2006/relationships/image" Target="../media/image333.png"/><Relationship Id="rId559" Type="http://schemas.openxmlformats.org/officeDocument/2006/relationships/image" Target="../media/image354.png"/><Relationship Id="rId60" Type="http://schemas.openxmlformats.org/officeDocument/2006/relationships/customXml" Target="../ink/ink105.xml"/><Relationship Id="rId156" Type="http://schemas.openxmlformats.org/officeDocument/2006/relationships/customXml" Target="../ink/ink153.xml"/><Relationship Id="rId198" Type="http://schemas.openxmlformats.org/officeDocument/2006/relationships/customXml" Target="../ink/ink174.xml"/><Relationship Id="rId321" Type="http://schemas.openxmlformats.org/officeDocument/2006/relationships/image" Target="../media/image235.png"/><Relationship Id="rId363" Type="http://schemas.openxmlformats.org/officeDocument/2006/relationships/image" Target="../media/image256.png"/><Relationship Id="rId419" Type="http://schemas.openxmlformats.org/officeDocument/2006/relationships/image" Target="../media/image284.png"/><Relationship Id="rId570" Type="http://schemas.openxmlformats.org/officeDocument/2006/relationships/customXml" Target="../ink/ink360.xml"/><Relationship Id="rId223" Type="http://schemas.openxmlformats.org/officeDocument/2006/relationships/image" Target="../media/image186.png"/><Relationship Id="rId430" Type="http://schemas.openxmlformats.org/officeDocument/2006/relationships/customXml" Target="../ink/ink290.xml"/><Relationship Id="rId18" Type="http://schemas.openxmlformats.org/officeDocument/2006/relationships/customXml" Target="../ink/ink84.xml"/><Relationship Id="rId265" Type="http://schemas.openxmlformats.org/officeDocument/2006/relationships/image" Target="../media/image207.png"/><Relationship Id="rId472" Type="http://schemas.openxmlformats.org/officeDocument/2006/relationships/customXml" Target="../ink/ink311.xml"/><Relationship Id="rId528" Type="http://schemas.openxmlformats.org/officeDocument/2006/relationships/customXml" Target="../ink/ink339.xml"/><Relationship Id="rId125" Type="http://schemas.openxmlformats.org/officeDocument/2006/relationships/image" Target="../media/image137.png"/><Relationship Id="rId167" Type="http://schemas.openxmlformats.org/officeDocument/2006/relationships/image" Target="../media/image158.png"/><Relationship Id="rId332" Type="http://schemas.openxmlformats.org/officeDocument/2006/relationships/customXml" Target="../ink/ink241.xml"/><Relationship Id="rId374" Type="http://schemas.openxmlformats.org/officeDocument/2006/relationships/customXml" Target="../ink/ink262.xml"/><Relationship Id="rId581" Type="http://schemas.openxmlformats.org/officeDocument/2006/relationships/image" Target="../media/image365.png"/><Relationship Id="rId71" Type="http://schemas.openxmlformats.org/officeDocument/2006/relationships/image" Target="../media/image110.png"/><Relationship Id="rId234" Type="http://schemas.openxmlformats.org/officeDocument/2006/relationships/customXml" Target="../ink/ink192.xml"/><Relationship Id="rId2" Type="http://schemas.openxmlformats.org/officeDocument/2006/relationships/customXml" Target="../ink/ink76.xml"/><Relationship Id="rId29" Type="http://schemas.openxmlformats.org/officeDocument/2006/relationships/image" Target="../media/image89.png"/><Relationship Id="rId276" Type="http://schemas.openxmlformats.org/officeDocument/2006/relationships/customXml" Target="../ink/ink213.xml"/><Relationship Id="rId441" Type="http://schemas.openxmlformats.org/officeDocument/2006/relationships/image" Target="../media/image295.png"/><Relationship Id="rId483" Type="http://schemas.openxmlformats.org/officeDocument/2006/relationships/image" Target="../media/image316.png"/><Relationship Id="rId539" Type="http://schemas.openxmlformats.org/officeDocument/2006/relationships/image" Target="../media/image344.png"/><Relationship Id="rId40" Type="http://schemas.openxmlformats.org/officeDocument/2006/relationships/customXml" Target="../ink/ink95.xml"/><Relationship Id="rId136" Type="http://schemas.openxmlformats.org/officeDocument/2006/relationships/customXml" Target="../ink/ink143.xml"/><Relationship Id="rId178" Type="http://schemas.openxmlformats.org/officeDocument/2006/relationships/customXml" Target="../ink/ink164.xml"/><Relationship Id="rId301" Type="http://schemas.openxmlformats.org/officeDocument/2006/relationships/image" Target="../media/image225.png"/><Relationship Id="rId343" Type="http://schemas.openxmlformats.org/officeDocument/2006/relationships/image" Target="../media/image246.png"/><Relationship Id="rId550" Type="http://schemas.openxmlformats.org/officeDocument/2006/relationships/customXml" Target="../ink/ink350.xml"/><Relationship Id="rId82" Type="http://schemas.openxmlformats.org/officeDocument/2006/relationships/customXml" Target="../ink/ink116.xml"/><Relationship Id="rId203" Type="http://schemas.openxmlformats.org/officeDocument/2006/relationships/image" Target="../media/image176.png"/><Relationship Id="rId385" Type="http://schemas.openxmlformats.org/officeDocument/2006/relationships/image" Target="../media/image267.png"/><Relationship Id="rId592" Type="http://schemas.openxmlformats.org/officeDocument/2006/relationships/customXml" Target="../ink/ink371.xml"/><Relationship Id="rId606" Type="http://schemas.openxmlformats.org/officeDocument/2006/relationships/customXml" Target="../ink/ink378.xml"/><Relationship Id="rId245" Type="http://schemas.openxmlformats.org/officeDocument/2006/relationships/image" Target="../media/image197.png"/><Relationship Id="rId287" Type="http://schemas.openxmlformats.org/officeDocument/2006/relationships/image" Target="../media/image218.png"/><Relationship Id="rId410" Type="http://schemas.openxmlformats.org/officeDocument/2006/relationships/customXml" Target="../ink/ink280.xml"/><Relationship Id="rId452" Type="http://schemas.openxmlformats.org/officeDocument/2006/relationships/customXml" Target="../ink/ink301.xml"/><Relationship Id="rId494" Type="http://schemas.openxmlformats.org/officeDocument/2006/relationships/customXml" Target="../ink/ink322.xml"/><Relationship Id="rId508" Type="http://schemas.openxmlformats.org/officeDocument/2006/relationships/customXml" Target="../ink/ink329.xml"/><Relationship Id="rId105" Type="http://schemas.openxmlformats.org/officeDocument/2006/relationships/image" Target="../media/image127.png"/><Relationship Id="rId147" Type="http://schemas.openxmlformats.org/officeDocument/2006/relationships/image" Target="../media/image148.png"/><Relationship Id="rId312" Type="http://schemas.openxmlformats.org/officeDocument/2006/relationships/customXml" Target="../ink/ink231.xml"/><Relationship Id="rId354" Type="http://schemas.openxmlformats.org/officeDocument/2006/relationships/customXml" Target="../ink/ink252.xml"/><Relationship Id="rId51" Type="http://schemas.openxmlformats.org/officeDocument/2006/relationships/image" Target="../media/image100.png"/><Relationship Id="rId93" Type="http://schemas.openxmlformats.org/officeDocument/2006/relationships/image" Target="../media/image121.png"/><Relationship Id="rId189" Type="http://schemas.openxmlformats.org/officeDocument/2006/relationships/image" Target="../media/image169.png"/><Relationship Id="rId396" Type="http://schemas.openxmlformats.org/officeDocument/2006/relationships/customXml" Target="../ink/ink273.xml"/><Relationship Id="rId561" Type="http://schemas.openxmlformats.org/officeDocument/2006/relationships/image" Target="../media/image355.png"/><Relationship Id="rId214" Type="http://schemas.openxmlformats.org/officeDocument/2006/relationships/customXml" Target="../ink/ink182.xml"/><Relationship Id="rId256" Type="http://schemas.openxmlformats.org/officeDocument/2006/relationships/customXml" Target="../ink/ink203.xml"/><Relationship Id="rId298" Type="http://schemas.openxmlformats.org/officeDocument/2006/relationships/customXml" Target="../ink/ink224.xml"/><Relationship Id="rId421" Type="http://schemas.openxmlformats.org/officeDocument/2006/relationships/image" Target="../media/image285.png"/><Relationship Id="rId463" Type="http://schemas.openxmlformats.org/officeDocument/2006/relationships/image" Target="../media/image306.png"/><Relationship Id="rId519" Type="http://schemas.openxmlformats.org/officeDocument/2006/relationships/image" Target="../media/image334.png"/><Relationship Id="rId116" Type="http://schemas.openxmlformats.org/officeDocument/2006/relationships/customXml" Target="../ink/ink133.xml"/><Relationship Id="rId158" Type="http://schemas.openxmlformats.org/officeDocument/2006/relationships/customXml" Target="../ink/ink154.xml"/><Relationship Id="rId323" Type="http://schemas.openxmlformats.org/officeDocument/2006/relationships/image" Target="../media/image236.png"/><Relationship Id="rId530" Type="http://schemas.openxmlformats.org/officeDocument/2006/relationships/customXml" Target="../ink/ink340.xml"/><Relationship Id="rId20" Type="http://schemas.openxmlformats.org/officeDocument/2006/relationships/customXml" Target="../ink/ink85.xml"/><Relationship Id="rId62" Type="http://schemas.openxmlformats.org/officeDocument/2006/relationships/customXml" Target="../ink/ink106.xml"/><Relationship Id="rId365" Type="http://schemas.openxmlformats.org/officeDocument/2006/relationships/image" Target="../media/image257.png"/><Relationship Id="rId572" Type="http://schemas.openxmlformats.org/officeDocument/2006/relationships/customXml" Target="../ink/ink361.xml"/><Relationship Id="rId225" Type="http://schemas.openxmlformats.org/officeDocument/2006/relationships/image" Target="../media/image187.png"/><Relationship Id="rId267" Type="http://schemas.openxmlformats.org/officeDocument/2006/relationships/image" Target="../media/image208.png"/><Relationship Id="rId432" Type="http://schemas.openxmlformats.org/officeDocument/2006/relationships/customXml" Target="../ink/ink291.xml"/><Relationship Id="rId474" Type="http://schemas.openxmlformats.org/officeDocument/2006/relationships/customXml" Target="../ink/ink312.xml"/><Relationship Id="rId127" Type="http://schemas.openxmlformats.org/officeDocument/2006/relationships/image" Target="../media/image138.png"/><Relationship Id="rId31" Type="http://schemas.openxmlformats.org/officeDocument/2006/relationships/image" Target="../media/image90.png"/><Relationship Id="rId73" Type="http://schemas.openxmlformats.org/officeDocument/2006/relationships/image" Target="../media/image111.png"/><Relationship Id="rId169" Type="http://schemas.openxmlformats.org/officeDocument/2006/relationships/image" Target="../media/image159.png"/><Relationship Id="rId334" Type="http://schemas.openxmlformats.org/officeDocument/2006/relationships/customXml" Target="../ink/ink242.xml"/><Relationship Id="rId376" Type="http://schemas.openxmlformats.org/officeDocument/2006/relationships/customXml" Target="../ink/ink263.xml"/><Relationship Id="rId541" Type="http://schemas.openxmlformats.org/officeDocument/2006/relationships/image" Target="../media/image345.png"/><Relationship Id="rId583" Type="http://schemas.openxmlformats.org/officeDocument/2006/relationships/image" Target="../media/image366.png"/><Relationship Id="rId4" Type="http://schemas.openxmlformats.org/officeDocument/2006/relationships/customXml" Target="../ink/ink77.xml"/><Relationship Id="rId180" Type="http://schemas.openxmlformats.org/officeDocument/2006/relationships/customXml" Target="../ink/ink165.xml"/><Relationship Id="rId236" Type="http://schemas.openxmlformats.org/officeDocument/2006/relationships/customXml" Target="../ink/ink193.xml"/><Relationship Id="rId278" Type="http://schemas.openxmlformats.org/officeDocument/2006/relationships/customXml" Target="../ink/ink214.xml"/><Relationship Id="rId401" Type="http://schemas.openxmlformats.org/officeDocument/2006/relationships/image" Target="../media/image275.png"/><Relationship Id="rId443" Type="http://schemas.openxmlformats.org/officeDocument/2006/relationships/image" Target="../media/image296.png"/><Relationship Id="rId303" Type="http://schemas.openxmlformats.org/officeDocument/2006/relationships/image" Target="../media/image226.png"/><Relationship Id="rId485" Type="http://schemas.openxmlformats.org/officeDocument/2006/relationships/image" Target="../media/image317.png"/><Relationship Id="rId42" Type="http://schemas.openxmlformats.org/officeDocument/2006/relationships/customXml" Target="../ink/ink96.xml"/><Relationship Id="rId84" Type="http://schemas.openxmlformats.org/officeDocument/2006/relationships/customXml" Target="../ink/ink117.xml"/><Relationship Id="rId138" Type="http://schemas.openxmlformats.org/officeDocument/2006/relationships/customXml" Target="../ink/ink144.xml"/><Relationship Id="rId345" Type="http://schemas.openxmlformats.org/officeDocument/2006/relationships/image" Target="../media/image247.png"/><Relationship Id="rId387" Type="http://schemas.openxmlformats.org/officeDocument/2006/relationships/image" Target="../media/image268.png"/><Relationship Id="rId510" Type="http://schemas.openxmlformats.org/officeDocument/2006/relationships/customXml" Target="../ink/ink330.xml"/><Relationship Id="rId552" Type="http://schemas.openxmlformats.org/officeDocument/2006/relationships/customXml" Target="../ink/ink351.xml"/><Relationship Id="rId594" Type="http://schemas.openxmlformats.org/officeDocument/2006/relationships/customXml" Target="../ink/ink372.xml"/><Relationship Id="rId608" Type="http://schemas.openxmlformats.org/officeDocument/2006/relationships/customXml" Target="../ink/ink379.xml"/><Relationship Id="rId191" Type="http://schemas.openxmlformats.org/officeDocument/2006/relationships/image" Target="../media/image170.png"/><Relationship Id="rId205" Type="http://schemas.openxmlformats.org/officeDocument/2006/relationships/image" Target="../media/image177.png"/><Relationship Id="rId247" Type="http://schemas.openxmlformats.org/officeDocument/2006/relationships/image" Target="../media/image198.png"/><Relationship Id="rId412" Type="http://schemas.openxmlformats.org/officeDocument/2006/relationships/customXml" Target="../ink/ink281.xml"/><Relationship Id="rId107" Type="http://schemas.openxmlformats.org/officeDocument/2006/relationships/image" Target="../media/image128.png"/><Relationship Id="rId289" Type="http://schemas.openxmlformats.org/officeDocument/2006/relationships/image" Target="../media/image219.png"/><Relationship Id="rId454" Type="http://schemas.openxmlformats.org/officeDocument/2006/relationships/customXml" Target="../ink/ink302.xml"/><Relationship Id="rId496" Type="http://schemas.openxmlformats.org/officeDocument/2006/relationships/customXml" Target="../ink/ink323.xml"/><Relationship Id="rId11" Type="http://schemas.openxmlformats.org/officeDocument/2006/relationships/image" Target="../media/image80.png"/><Relationship Id="rId53" Type="http://schemas.openxmlformats.org/officeDocument/2006/relationships/image" Target="../media/image101.png"/><Relationship Id="rId149" Type="http://schemas.openxmlformats.org/officeDocument/2006/relationships/image" Target="../media/image149.png"/><Relationship Id="rId314" Type="http://schemas.openxmlformats.org/officeDocument/2006/relationships/customXml" Target="../ink/ink232.xml"/><Relationship Id="rId356" Type="http://schemas.openxmlformats.org/officeDocument/2006/relationships/customXml" Target="../ink/ink253.xml"/><Relationship Id="rId398" Type="http://schemas.openxmlformats.org/officeDocument/2006/relationships/customXml" Target="../ink/ink274.xml"/><Relationship Id="rId521" Type="http://schemas.openxmlformats.org/officeDocument/2006/relationships/image" Target="../media/image335.png"/><Relationship Id="rId563" Type="http://schemas.openxmlformats.org/officeDocument/2006/relationships/image" Target="../media/image356.png"/><Relationship Id="rId95" Type="http://schemas.openxmlformats.org/officeDocument/2006/relationships/image" Target="../media/image122.png"/><Relationship Id="rId160" Type="http://schemas.openxmlformats.org/officeDocument/2006/relationships/customXml" Target="../ink/ink155.xml"/><Relationship Id="rId216" Type="http://schemas.openxmlformats.org/officeDocument/2006/relationships/customXml" Target="../ink/ink183.xml"/><Relationship Id="rId423" Type="http://schemas.openxmlformats.org/officeDocument/2006/relationships/image" Target="../media/image286.png"/><Relationship Id="rId258" Type="http://schemas.openxmlformats.org/officeDocument/2006/relationships/customXml" Target="../ink/ink204.xml"/><Relationship Id="rId465" Type="http://schemas.openxmlformats.org/officeDocument/2006/relationships/image" Target="../media/image307.png"/><Relationship Id="rId22" Type="http://schemas.openxmlformats.org/officeDocument/2006/relationships/customXml" Target="../ink/ink86.xml"/><Relationship Id="rId64" Type="http://schemas.openxmlformats.org/officeDocument/2006/relationships/customXml" Target="../ink/ink107.xml"/><Relationship Id="rId118" Type="http://schemas.openxmlformats.org/officeDocument/2006/relationships/customXml" Target="../ink/ink134.xml"/><Relationship Id="rId325" Type="http://schemas.openxmlformats.org/officeDocument/2006/relationships/image" Target="../media/image237.png"/><Relationship Id="rId367" Type="http://schemas.openxmlformats.org/officeDocument/2006/relationships/image" Target="../media/image258.png"/><Relationship Id="rId532" Type="http://schemas.openxmlformats.org/officeDocument/2006/relationships/customXml" Target="../ink/ink341.xml"/><Relationship Id="rId574" Type="http://schemas.openxmlformats.org/officeDocument/2006/relationships/customXml" Target="../ink/ink362.xml"/><Relationship Id="rId171" Type="http://schemas.openxmlformats.org/officeDocument/2006/relationships/image" Target="../media/image160.png"/><Relationship Id="rId227" Type="http://schemas.openxmlformats.org/officeDocument/2006/relationships/image" Target="../media/image188.png"/><Relationship Id="rId269" Type="http://schemas.openxmlformats.org/officeDocument/2006/relationships/image" Target="../media/image209.png"/><Relationship Id="rId434" Type="http://schemas.openxmlformats.org/officeDocument/2006/relationships/customXml" Target="../ink/ink292.xml"/><Relationship Id="rId476" Type="http://schemas.openxmlformats.org/officeDocument/2006/relationships/customXml" Target="../ink/ink313.xml"/><Relationship Id="rId33" Type="http://schemas.openxmlformats.org/officeDocument/2006/relationships/image" Target="../media/image91.png"/><Relationship Id="rId129" Type="http://schemas.openxmlformats.org/officeDocument/2006/relationships/image" Target="../media/image139.png"/><Relationship Id="rId280" Type="http://schemas.openxmlformats.org/officeDocument/2006/relationships/customXml" Target="../ink/ink215.xml"/><Relationship Id="rId336" Type="http://schemas.openxmlformats.org/officeDocument/2006/relationships/customXml" Target="../ink/ink243.xml"/><Relationship Id="rId501" Type="http://schemas.openxmlformats.org/officeDocument/2006/relationships/image" Target="../media/image325.png"/><Relationship Id="rId543" Type="http://schemas.openxmlformats.org/officeDocument/2006/relationships/image" Target="../media/image346.png"/><Relationship Id="rId75" Type="http://schemas.openxmlformats.org/officeDocument/2006/relationships/image" Target="../media/image112.png"/><Relationship Id="rId140" Type="http://schemas.openxmlformats.org/officeDocument/2006/relationships/customXml" Target="../ink/ink145.xml"/><Relationship Id="rId182" Type="http://schemas.openxmlformats.org/officeDocument/2006/relationships/customXml" Target="../ink/ink166.xml"/><Relationship Id="rId378" Type="http://schemas.openxmlformats.org/officeDocument/2006/relationships/customXml" Target="../ink/ink264.xml"/><Relationship Id="rId403" Type="http://schemas.openxmlformats.org/officeDocument/2006/relationships/image" Target="../media/image276.png"/><Relationship Id="rId585" Type="http://schemas.openxmlformats.org/officeDocument/2006/relationships/image" Target="../media/image367.png"/><Relationship Id="rId6" Type="http://schemas.openxmlformats.org/officeDocument/2006/relationships/customXml" Target="../ink/ink78.xml"/><Relationship Id="rId238" Type="http://schemas.openxmlformats.org/officeDocument/2006/relationships/customXml" Target="../ink/ink194.xml"/><Relationship Id="rId445" Type="http://schemas.openxmlformats.org/officeDocument/2006/relationships/image" Target="../media/image297.png"/><Relationship Id="rId487" Type="http://schemas.openxmlformats.org/officeDocument/2006/relationships/image" Target="../media/image318.png"/><Relationship Id="rId291" Type="http://schemas.openxmlformats.org/officeDocument/2006/relationships/image" Target="../media/image220.png"/><Relationship Id="rId305" Type="http://schemas.openxmlformats.org/officeDocument/2006/relationships/image" Target="../media/image227.png"/><Relationship Id="rId347" Type="http://schemas.openxmlformats.org/officeDocument/2006/relationships/image" Target="../media/image248.png"/><Relationship Id="rId512" Type="http://schemas.openxmlformats.org/officeDocument/2006/relationships/customXml" Target="../ink/ink331.xml"/><Relationship Id="rId44" Type="http://schemas.openxmlformats.org/officeDocument/2006/relationships/customXml" Target="../ink/ink97.xml"/><Relationship Id="rId86" Type="http://schemas.openxmlformats.org/officeDocument/2006/relationships/customXml" Target="../ink/ink118.xml"/><Relationship Id="rId151" Type="http://schemas.openxmlformats.org/officeDocument/2006/relationships/image" Target="../media/image150.png"/><Relationship Id="rId389" Type="http://schemas.openxmlformats.org/officeDocument/2006/relationships/image" Target="../media/image269.png"/><Relationship Id="rId554" Type="http://schemas.openxmlformats.org/officeDocument/2006/relationships/customXml" Target="../ink/ink352.xml"/><Relationship Id="rId596" Type="http://schemas.openxmlformats.org/officeDocument/2006/relationships/customXml" Target="../ink/ink373.xml"/><Relationship Id="rId193" Type="http://schemas.openxmlformats.org/officeDocument/2006/relationships/image" Target="../media/image171.png"/><Relationship Id="rId207" Type="http://schemas.openxmlformats.org/officeDocument/2006/relationships/image" Target="../media/image178.png"/><Relationship Id="rId249" Type="http://schemas.openxmlformats.org/officeDocument/2006/relationships/image" Target="../media/image199.png"/><Relationship Id="rId414" Type="http://schemas.openxmlformats.org/officeDocument/2006/relationships/customXml" Target="../ink/ink282.xml"/><Relationship Id="rId456" Type="http://schemas.openxmlformats.org/officeDocument/2006/relationships/customXml" Target="../ink/ink303.xml"/><Relationship Id="rId498" Type="http://schemas.openxmlformats.org/officeDocument/2006/relationships/customXml" Target="../ink/ink324.xml"/><Relationship Id="rId13" Type="http://schemas.openxmlformats.org/officeDocument/2006/relationships/image" Target="../media/image81.png"/><Relationship Id="rId109" Type="http://schemas.openxmlformats.org/officeDocument/2006/relationships/image" Target="../media/image129.png"/><Relationship Id="rId260" Type="http://schemas.openxmlformats.org/officeDocument/2006/relationships/customXml" Target="../ink/ink205.xml"/><Relationship Id="rId316" Type="http://schemas.openxmlformats.org/officeDocument/2006/relationships/customXml" Target="../ink/ink233.xml"/><Relationship Id="rId523" Type="http://schemas.openxmlformats.org/officeDocument/2006/relationships/image" Target="../media/image336.png"/><Relationship Id="rId55" Type="http://schemas.openxmlformats.org/officeDocument/2006/relationships/image" Target="../media/image102.png"/><Relationship Id="rId97" Type="http://schemas.openxmlformats.org/officeDocument/2006/relationships/image" Target="../media/image123.png"/><Relationship Id="rId120" Type="http://schemas.openxmlformats.org/officeDocument/2006/relationships/customXml" Target="../ink/ink135.xml"/><Relationship Id="rId358" Type="http://schemas.openxmlformats.org/officeDocument/2006/relationships/customXml" Target="../ink/ink254.xml"/><Relationship Id="rId565" Type="http://schemas.openxmlformats.org/officeDocument/2006/relationships/image" Target="../media/image357.png"/><Relationship Id="rId162" Type="http://schemas.openxmlformats.org/officeDocument/2006/relationships/customXml" Target="../ink/ink156.xml"/><Relationship Id="rId218" Type="http://schemas.openxmlformats.org/officeDocument/2006/relationships/customXml" Target="../ink/ink184.xml"/><Relationship Id="rId425" Type="http://schemas.openxmlformats.org/officeDocument/2006/relationships/image" Target="../media/image287.png"/><Relationship Id="rId467" Type="http://schemas.openxmlformats.org/officeDocument/2006/relationships/image" Target="../media/image308.png"/><Relationship Id="rId271" Type="http://schemas.openxmlformats.org/officeDocument/2006/relationships/image" Target="../media/image210.png"/><Relationship Id="rId24" Type="http://schemas.openxmlformats.org/officeDocument/2006/relationships/customXml" Target="../ink/ink87.xml"/><Relationship Id="rId66" Type="http://schemas.openxmlformats.org/officeDocument/2006/relationships/customXml" Target="../ink/ink108.xml"/><Relationship Id="rId131" Type="http://schemas.openxmlformats.org/officeDocument/2006/relationships/image" Target="../media/image140.png"/><Relationship Id="rId327" Type="http://schemas.openxmlformats.org/officeDocument/2006/relationships/image" Target="../media/image238.png"/><Relationship Id="rId369" Type="http://schemas.openxmlformats.org/officeDocument/2006/relationships/image" Target="../media/image259.png"/><Relationship Id="rId534" Type="http://schemas.openxmlformats.org/officeDocument/2006/relationships/customXml" Target="../ink/ink342.xml"/><Relationship Id="rId576" Type="http://schemas.openxmlformats.org/officeDocument/2006/relationships/customXml" Target="../ink/ink363.xml"/><Relationship Id="rId173" Type="http://schemas.openxmlformats.org/officeDocument/2006/relationships/image" Target="../media/image161.png"/><Relationship Id="rId229" Type="http://schemas.openxmlformats.org/officeDocument/2006/relationships/image" Target="../media/image189.png"/><Relationship Id="rId380" Type="http://schemas.openxmlformats.org/officeDocument/2006/relationships/customXml" Target="../ink/ink265.xml"/><Relationship Id="rId436" Type="http://schemas.openxmlformats.org/officeDocument/2006/relationships/customXml" Target="../ink/ink293.xml"/><Relationship Id="rId601" Type="http://schemas.openxmlformats.org/officeDocument/2006/relationships/image" Target="../media/image375.png"/><Relationship Id="rId240" Type="http://schemas.openxmlformats.org/officeDocument/2006/relationships/customXml" Target="../ink/ink195.xml"/><Relationship Id="rId478" Type="http://schemas.openxmlformats.org/officeDocument/2006/relationships/customXml" Target="../ink/ink314.xml"/><Relationship Id="rId35" Type="http://schemas.openxmlformats.org/officeDocument/2006/relationships/image" Target="../media/image92.png"/><Relationship Id="rId77" Type="http://schemas.openxmlformats.org/officeDocument/2006/relationships/image" Target="../media/image113.png"/><Relationship Id="rId100" Type="http://schemas.openxmlformats.org/officeDocument/2006/relationships/customXml" Target="../ink/ink125.xml"/><Relationship Id="rId282" Type="http://schemas.openxmlformats.org/officeDocument/2006/relationships/customXml" Target="../ink/ink216.xml"/><Relationship Id="rId338" Type="http://schemas.openxmlformats.org/officeDocument/2006/relationships/customXml" Target="../ink/ink244.xml"/><Relationship Id="rId503" Type="http://schemas.openxmlformats.org/officeDocument/2006/relationships/image" Target="../media/image326.png"/><Relationship Id="rId545" Type="http://schemas.openxmlformats.org/officeDocument/2006/relationships/image" Target="../media/image347.png"/><Relationship Id="rId587" Type="http://schemas.openxmlformats.org/officeDocument/2006/relationships/image" Target="../media/image368.png"/><Relationship Id="rId8" Type="http://schemas.openxmlformats.org/officeDocument/2006/relationships/customXml" Target="../ink/ink79.xml"/><Relationship Id="rId142" Type="http://schemas.openxmlformats.org/officeDocument/2006/relationships/customXml" Target="../ink/ink146.xml"/><Relationship Id="rId184" Type="http://schemas.openxmlformats.org/officeDocument/2006/relationships/customXml" Target="../ink/ink167.xml"/><Relationship Id="rId391" Type="http://schemas.openxmlformats.org/officeDocument/2006/relationships/image" Target="../media/image270.png"/><Relationship Id="rId405" Type="http://schemas.openxmlformats.org/officeDocument/2006/relationships/image" Target="../media/image277.png"/><Relationship Id="rId447" Type="http://schemas.openxmlformats.org/officeDocument/2006/relationships/image" Target="../media/image298.png"/><Relationship Id="rId251" Type="http://schemas.openxmlformats.org/officeDocument/2006/relationships/image" Target="../media/image200.png"/><Relationship Id="rId489" Type="http://schemas.openxmlformats.org/officeDocument/2006/relationships/image" Target="../media/image319.png"/><Relationship Id="rId46" Type="http://schemas.openxmlformats.org/officeDocument/2006/relationships/customXml" Target="../ink/ink98.xml"/><Relationship Id="rId293" Type="http://schemas.openxmlformats.org/officeDocument/2006/relationships/image" Target="../media/image221.png"/><Relationship Id="rId307" Type="http://schemas.openxmlformats.org/officeDocument/2006/relationships/image" Target="../media/image228.png"/><Relationship Id="rId349" Type="http://schemas.openxmlformats.org/officeDocument/2006/relationships/image" Target="../media/image249.png"/><Relationship Id="rId514" Type="http://schemas.openxmlformats.org/officeDocument/2006/relationships/customXml" Target="../ink/ink332.xml"/><Relationship Id="rId556" Type="http://schemas.openxmlformats.org/officeDocument/2006/relationships/customXml" Target="../ink/ink353.xml"/><Relationship Id="rId88" Type="http://schemas.openxmlformats.org/officeDocument/2006/relationships/customXml" Target="../ink/ink119.xml"/><Relationship Id="rId111" Type="http://schemas.openxmlformats.org/officeDocument/2006/relationships/image" Target="../media/image130.png"/><Relationship Id="rId153" Type="http://schemas.openxmlformats.org/officeDocument/2006/relationships/image" Target="../media/image151.png"/><Relationship Id="rId195" Type="http://schemas.openxmlformats.org/officeDocument/2006/relationships/image" Target="../media/image172.png"/><Relationship Id="rId209" Type="http://schemas.openxmlformats.org/officeDocument/2006/relationships/image" Target="../media/image179.png"/><Relationship Id="rId360" Type="http://schemas.openxmlformats.org/officeDocument/2006/relationships/customXml" Target="../ink/ink255.xml"/><Relationship Id="rId416" Type="http://schemas.openxmlformats.org/officeDocument/2006/relationships/customXml" Target="../ink/ink283.xml"/><Relationship Id="rId598" Type="http://schemas.openxmlformats.org/officeDocument/2006/relationships/customXml" Target="../ink/ink374.xml"/><Relationship Id="rId220" Type="http://schemas.openxmlformats.org/officeDocument/2006/relationships/customXml" Target="../ink/ink185.xml"/><Relationship Id="rId458" Type="http://schemas.openxmlformats.org/officeDocument/2006/relationships/customXml" Target="../ink/ink304.xml"/><Relationship Id="rId15" Type="http://schemas.openxmlformats.org/officeDocument/2006/relationships/image" Target="../media/image82.png"/><Relationship Id="rId57" Type="http://schemas.openxmlformats.org/officeDocument/2006/relationships/image" Target="../media/image103.png"/><Relationship Id="rId262" Type="http://schemas.openxmlformats.org/officeDocument/2006/relationships/customXml" Target="../ink/ink206.xml"/><Relationship Id="rId318" Type="http://schemas.openxmlformats.org/officeDocument/2006/relationships/customXml" Target="../ink/ink234.xml"/><Relationship Id="rId525" Type="http://schemas.openxmlformats.org/officeDocument/2006/relationships/image" Target="../media/image337.png"/><Relationship Id="rId567" Type="http://schemas.openxmlformats.org/officeDocument/2006/relationships/image" Target="../media/image358.png"/><Relationship Id="rId99" Type="http://schemas.openxmlformats.org/officeDocument/2006/relationships/image" Target="../media/image124.png"/><Relationship Id="rId122" Type="http://schemas.openxmlformats.org/officeDocument/2006/relationships/customXml" Target="../ink/ink136.xml"/><Relationship Id="rId164" Type="http://schemas.openxmlformats.org/officeDocument/2006/relationships/customXml" Target="../ink/ink157.xml"/><Relationship Id="rId371" Type="http://schemas.openxmlformats.org/officeDocument/2006/relationships/image" Target="../media/image260.png"/><Relationship Id="rId427" Type="http://schemas.openxmlformats.org/officeDocument/2006/relationships/image" Target="../media/image288.png"/><Relationship Id="rId469" Type="http://schemas.openxmlformats.org/officeDocument/2006/relationships/image" Target="../media/image309.png"/><Relationship Id="rId26" Type="http://schemas.openxmlformats.org/officeDocument/2006/relationships/customXml" Target="../ink/ink88.xml"/><Relationship Id="rId231" Type="http://schemas.openxmlformats.org/officeDocument/2006/relationships/image" Target="../media/image190.png"/><Relationship Id="rId273" Type="http://schemas.openxmlformats.org/officeDocument/2006/relationships/image" Target="../media/image211.png"/><Relationship Id="rId329" Type="http://schemas.openxmlformats.org/officeDocument/2006/relationships/image" Target="../media/image239.png"/><Relationship Id="rId480" Type="http://schemas.openxmlformats.org/officeDocument/2006/relationships/customXml" Target="../ink/ink315.xml"/><Relationship Id="rId536" Type="http://schemas.openxmlformats.org/officeDocument/2006/relationships/customXml" Target="../ink/ink343.xml"/><Relationship Id="rId68" Type="http://schemas.openxmlformats.org/officeDocument/2006/relationships/customXml" Target="../ink/ink109.xml"/><Relationship Id="rId133" Type="http://schemas.openxmlformats.org/officeDocument/2006/relationships/image" Target="../media/image141.png"/><Relationship Id="rId175" Type="http://schemas.openxmlformats.org/officeDocument/2006/relationships/image" Target="../media/image162.png"/><Relationship Id="rId340" Type="http://schemas.openxmlformats.org/officeDocument/2006/relationships/customXml" Target="../ink/ink245.xml"/><Relationship Id="rId578" Type="http://schemas.openxmlformats.org/officeDocument/2006/relationships/customXml" Target="../ink/ink364.xml"/><Relationship Id="rId200" Type="http://schemas.openxmlformats.org/officeDocument/2006/relationships/customXml" Target="../ink/ink175.xml"/><Relationship Id="rId382" Type="http://schemas.openxmlformats.org/officeDocument/2006/relationships/customXml" Target="../ink/ink266.xml"/><Relationship Id="rId438" Type="http://schemas.openxmlformats.org/officeDocument/2006/relationships/customXml" Target="../ink/ink294.xml"/><Relationship Id="rId603" Type="http://schemas.openxmlformats.org/officeDocument/2006/relationships/image" Target="../media/image376.png"/><Relationship Id="rId242" Type="http://schemas.openxmlformats.org/officeDocument/2006/relationships/customXml" Target="../ink/ink196.xml"/><Relationship Id="rId284" Type="http://schemas.openxmlformats.org/officeDocument/2006/relationships/customXml" Target="../ink/ink217.xml"/><Relationship Id="rId491" Type="http://schemas.openxmlformats.org/officeDocument/2006/relationships/image" Target="../media/image320.png"/><Relationship Id="rId505" Type="http://schemas.openxmlformats.org/officeDocument/2006/relationships/image" Target="../media/image327.png"/><Relationship Id="rId37" Type="http://schemas.openxmlformats.org/officeDocument/2006/relationships/image" Target="../media/image93.png"/><Relationship Id="rId79" Type="http://schemas.openxmlformats.org/officeDocument/2006/relationships/image" Target="../media/image114.png"/><Relationship Id="rId102" Type="http://schemas.openxmlformats.org/officeDocument/2006/relationships/customXml" Target="../ink/ink126.xml"/><Relationship Id="rId144" Type="http://schemas.openxmlformats.org/officeDocument/2006/relationships/customXml" Target="../ink/ink147.xml"/><Relationship Id="rId547" Type="http://schemas.openxmlformats.org/officeDocument/2006/relationships/image" Target="../media/image348.png"/><Relationship Id="rId589" Type="http://schemas.openxmlformats.org/officeDocument/2006/relationships/image" Target="../media/image369.png"/><Relationship Id="rId90" Type="http://schemas.openxmlformats.org/officeDocument/2006/relationships/customXml" Target="../ink/ink120.xml"/><Relationship Id="rId186" Type="http://schemas.openxmlformats.org/officeDocument/2006/relationships/customXml" Target="../ink/ink168.xml"/><Relationship Id="rId351" Type="http://schemas.openxmlformats.org/officeDocument/2006/relationships/image" Target="../media/image250.png"/><Relationship Id="rId393" Type="http://schemas.openxmlformats.org/officeDocument/2006/relationships/image" Target="../media/image271.png"/><Relationship Id="rId407" Type="http://schemas.openxmlformats.org/officeDocument/2006/relationships/image" Target="../media/image278.png"/><Relationship Id="rId449" Type="http://schemas.openxmlformats.org/officeDocument/2006/relationships/image" Target="../media/image299.png"/><Relationship Id="rId211" Type="http://schemas.openxmlformats.org/officeDocument/2006/relationships/image" Target="../media/image180.png"/><Relationship Id="rId253" Type="http://schemas.openxmlformats.org/officeDocument/2006/relationships/image" Target="../media/image201.png"/><Relationship Id="rId295" Type="http://schemas.openxmlformats.org/officeDocument/2006/relationships/image" Target="../media/image222.png"/><Relationship Id="rId309" Type="http://schemas.openxmlformats.org/officeDocument/2006/relationships/image" Target="../media/image229.png"/><Relationship Id="rId460" Type="http://schemas.openxmlformats.org/officeDocument/2006/relationships/customXml" Target="../ink/ink305.xml"/><Relationship Id="rId516" Type="http://schemas.openxmlformats.org/officeDocument/2006/relationships/customXml" Target="../ink/ink333.xml"/><Relationship Id="rId48" Type="http://schemas.openxmlformats.org/officeDocument/2006/relationships/customXml" Target="../ink/ink99.xml"/><Relationship Id="rId113" Type="http://schemas.openxmlformats.org/officeDocument/2006/relationships/image" Target="../media/image131.png"/><Relationship Id="rId320" Type="http://schemas.openxmlformats.org/officeDocument/2006/relationships/customXml" Target="../ink/ink235.xml"/><Relationship Id="rId558" Type="http://schemas.openxmlformats.org/officeDocument/2006/relationships/customXml" Target="../ink/ink354.xml"/><Relationship Id="rId155" Type="http://schemas.openxmlformats.org/officeDocument/2006/relationships/image" Target="../media/image152.png"/><Relationship Id="rId197" Type="http://schemas.openxmlformats.org/officeDocument/2006/relationships/image" Target="../media/image173.png"/><Relationship Id="rId362" Type="http://schemas.openxmlformats.org/officeDocument/2006/relationships/customXml" Target="../ink/ink256.xml"/><Relationship Id="rId418" Type="http://schemas.openxmlformats.org/officeDocument/2006/relationships/customXml" Target="../ink/ink284.xml"/><Relationship Id="rId222" Type="http://schemas.openxmlformats.org/officeDocument/2006/relationships/customXml" Target="../ink/ink186.xml"/><Relationship Id="rId264" Type="http://schemas.openxmlformats.org/officeDocument/2006/relationships/customXml" Target="../ink/ink207.xml"/><Relationship Id="rId471" Type="http://schemas.openxmlformats.org/officeDocument/2006/relationships/image" Target="../media/image310.png"/><Relationship Id="rId17" Type="http://schemas.openxmlformats.org/officeDocument/2006/relationships/image" Target="../media/image83.png"/><Relationship Id="rId59" Type="http://schemas.openxmlformats.org/officeDocument/2006/relationships/image" Target="../media/image104.png"/><Relationship Id="rId124" Type="http://schemas.openxmlformats.org/officeDocument/2006/relationships/customXml" Target="../ink/ink137.xml"/><Relationship Id="rId527" Type="http://schemas.openxmlformats.org/officeDocument/2006/relationships/image" Target="../media/image338.png"/><Relationship Id="rId569" Type="http://schemas.openxmlformats.org/officeDocument/2006/relationships/image" Target="../media/image359.png"/><Relationship Id="rId70" Type="http://schemas.openxmlformats.org/officeDocument/2006/relationships/customXml" Target="../ink/ink110.xml"/><Relationship Id="rId166" Type="http://schemas.openxmlformats.org/officeDocument/2006/relationships/customXml" Target="../ink/ink158.xml"/><Relationship Id="rId331" Type="http://schemas.openxmlformats.org/officeDocument/2006/relationships/image" Target="../media/image240.png"/><Relationship Id="rId373" Type="http://schemas.openxmlformats.org/officeDocument/2006/relationships/image" Target="../media/image261.png"/><Relationship Id="rId429" Type="http://schemas.openxmlformats.org/officeDocument/2006/relationships/image" Target="../media/image289.png"/><Relationship Id="rId580" Type="http://schemas.openxmlformats.org/officeDocument/2006/relationships/customXml" Target="../ink/ink365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91.png"/><Relationship Id="rId440" Type="http://schemas.openxmlformats.org/officeDocument/2006/relationships/customXml" Target="../ink/ink295.xml"/><Relationship Id="rId28" Type="http://schemas.openxmlformats.org/officeDocument/2006/relationships/customXml" Target="../ink/ink89.xml"/><Relationship Id="rId275" Type="http://schemas.openxmlformats.org/officeDocument/2006/relationships/image" Target="../media/image212.png"/><Relationship Id="rId300" Type="http://schemas.openxmlformats.org/officeDocument/2006/relationships/customXml" Target="../ink/ink225.xml"/><Relationship Id="rId482" Type="http://schemas.openxmlformats.org/officeDocument/2006/relationships/customXml" Target="../ink/ink316.xml"/><Relationship Id="rId538" Type="http://schemas.openxmlformats.org/officeDocument/2006/relationships/customXml" Target="../ink/ink344.xml"/><Relationship Id="rId81" Type="http://schemas.openxmlformats.org/officeDocument/2006/relationships/image" Target="../media/image115.png"/><Relationship Id="rId135" Type="http://schemas.openxmlformats.org/officeDocument/2006/relationships/image" Target="../media/image142.png"/><Relationship Id="rId177" Type="http://schemas.openxmlformats.org/officeDocument/2006/relationships/image" Target="../media/image163.png"/><Relationship Id="rId342" Type="http://schemas.openxmlformats.org/officeDocument/2006/relationships/customXml" Target="../ink/ink246.xml"/><Relationship Id="rId384" Type="http://schemas.openxmlformats.org/officeDocument/2006/relationships/customXml" Target="../ink/ink267.xml"/><Relationship Id="rId591" Type="http://schemas.openxmlformats.org/officeDocument/2006/relationships/image" Target="../media/image370.png"/><Relationship Id="rId605" Type="http://schemas.openxmlformats.org/officeDocument/2006/relationships/image" Target="../media/image377.png"/><Relationship Id="rId202" Type="http://schemas.openxmlformats.org/officeDocument/2006/relationships/customXml" Target="../ink/ink176.xml"/><Relationship Id="rId244" Type="http://schemas.openxmlformats.org/officeDocument/2006/relationships/customXml" Target="../ink/ink197.xml"/><Relationship Id="rId39" Type="http://schemas.openxmlformats.org/officeDocument/2006/relationships/image" Target="../media/image94.png"/><Relationship Id="rId286" Type="http://schemas.openxmlformats.org/officeDocument/2006/relationships/customXml" Target="../ink/ink218.xml"/><Relationship Id="rId451" Type="http://schemas.openxmlformats.org/officeDocument/2006/relationships/image" Target="../media/image300.png"/><Relationship Id="rId493" Type="http://schemas.openxmlformats.org/officeDocument/2006/relationships/image" Target="../media/image321.png"/><Relationship Id="rId507" Type="http://schemas.openxmlformats.org/officeDocument/2006/relationships/image" Target="../media/image328.png"/><Relationship Id="rId549" Type="http://schemas.openxmlformats.org/officeDocument/2006/relationships/image" Target="../media/image349.png"/><Relationship Id="rId50" Type="http://schemas.openxmlformats.org/officeDocument/2006/relationships/customXml" Target="../ink/ink100.xml"/><Relationship Id="rId104" Type="http://schemas.openxmlformats.org/officeDocument/2006/relationships/customXml" Target="../ink/ink127.xml"/><Relationship Id="rId146" Type="http://schemas.openxmlformats.org/officeDocument/2006/relationships/customXml" Target="../ink/ink148.xml"/><Relationship Id="rId188" Type="http://schemas.openxmlformats.org/officeDocument/2006/relationships/customXml" Target="../ink/ink169.xml"/><Relationship Id="rId311" Type="http://schemas.openxmlformats.org/officeDocument/2006/relationships/image" Target="../media/image230.png"/><Relationship Id="rId353" Type="http://schemas.openxmlformats.org/officeDocument/2006/relationships/image" Target="../media/image251.png"/><Relationship Id="rId395" Type="http://schemas.openxmlformats.org/officeDocument/2006/relationships/image" Target="../media/image272.png"/><Relationship Id="rId409" Type="http://schemas.openxmlformats.org/officeDocument/2006/relationships/image" Target="../media/image279.png"/><Relationship Id="rId560" Type="http://schemas.openxmlformats.org/officeDocument/2006/relationships/customXml" Target="../ink/ink355.xml"/><Relationship Id="rId92" Type="http://schemas.openxmlformats.org/officeDocument/2006/relationships/customXml" Target="../ink/ink121.xml"/><Relationship Id="rId213" Type="http://schemas.openxmlformats.org/officeDocument/2006/relationships/image" Target="../media/image181.png"/><Relationship Id="rId420" Type="http://schemas.openxmlformats.org/officeDocument/2006/relationships/customXml" Target="../ink/ink285.xml"/><Relationship Id="rId255" Type="http://schemas.openxmlformats.org/officeDocument/2006/relationships/image" Target="../media/image202.png"/><Relationship Id="rId297" Type="http://schemas.openxmlformats.org/officeDocument/2006/relationships/image" Target="../media/image223.png"/><Relationship Id="rId462" Type="http://schemas.openxmlformats.org/officeDocument/2006/relationships/customXml" Target="../ink/ink306.xml"/><Relationship Id="rId518" Type="http://schemas.openxmlformats.org/officeDocument/2006/relationships/customXml" Target="../ink/ink334.xml"/><Relationship Id="rId115" Type="http://schemas.openxmlformats.org/officeDocument/2006/relationships/image" Target="../media/image132.png"/><Relationship Id="rId157" Type="http://schemas.openxmlformats.org/officeDocument/2006/relationships/image" Target="../media/image153.png"/><Relationship Id="rId322" Type="http://schemas.openxmlformats.org/officeDocument/2006/relationships/customXml" Target="../ink/ink236.xml"/><Relationship Id="rId364" Type="http://schemas.openxmlformats.org/officeDocument/2006/relationships/customXml" Target="../ink/ink257.xml"/><Relationship Id="rId61" Type="http://schemas.openxmlformats.org/officeDocument/2006/relationships/image" Target="../media/image105.png"/><Relationship Id="rId199" Type="http://schemas.openxmlformats.org/officeDocument/2006/relationships/image" Target="../media/image174.png"/><Relationship Id="rId571" Type="http://schemas.openxmlformats.org/officeDocument/2006/relationships/image" Target="../media/image360.png"/><Relationship Id="rId19" Type="http://schemas.openxmlformats.org/officeDocument/2006/relationships/image" Target="../media/image84.png"/><Relationship Id="rId224" Type="http://schemas.openxmlformats.org/officeDocument/2006/relationships/customXml" Target="../ink/ink187.xml"/><Relationship Id="rId266" Type="http://schemas.openxmlformats.org/officeDocument/2006/relationships/customXml" Target="../ink/ink208.xml"/><Relationship Id="rId431" Type="http://schemas.openxmlformats.org/officeDocument/2006/relationships/image" Target="../media/image290.png"/><Relationship Id="rId473" Type="http://schemas.openxmlformats.org/officeDocument/2006/relationships/image" Target="../media/image311.png"/><Relationship Id="rId529" Type="http://schemas.openxmlformats.org/officeDocument/2006/relationships/image" Target="../media/image339.png"/><Relationship Id="rId30" Type="http://schemas.openxmlformats.org/officeDocument/2006/relationships/customXml" Target="../ink/ink90.xml"/><Relationship Id="rId126" Type="http://schemas.openxmlformats.org/officeDocument/2006/relationships/customXml" Target="../ink/ink138.xml"/><Relationship Id="rId168" Type="http://schemas.openxmlformats.org/officeDocument/2006/relationships/customXml" Target="../ink/ink159.xml"/><Relationship Id="rId333" Type="http://schemas.openxmlformats.org/officeDocument/2006/relationships/image" Target="../media/image241.png"/><Relationship Id="rId540" Type="http://schemas.openxmlformats.org/officeDocument/2006/relationships/customXml" Target="../ink/ink345.xml"/><Relationship Id="rId72" Type="http://schemas.openxmlformats.org/officeDocument/2006/relationships/customXml" Target="../ink/ink111.xml"/><Relationship Id="rId375" Type="http://schemas.openxmlformats.org/officeDocument/2006/relationships/image" Target="../media/image262.png"/><Relationship Id="rId582" Type="http://schemas.openxmlformats.org/officeDocument/2006/relationships/customXml" Target="../ink/ink366.xml"/><Relationship Id="rId3" Type="http://schemas.openxmlformats.org/officeDocument/2006/relationships/image" Target="../media/image76.png"/><Relationship Id="rId235" Type="http://schemas.openxmlformats.org/officeDocument/2006/relationships/image" Target="../media/image192.png"/><Relationship Id="rId277" Type="http://schemas.openxmlformats.org/officeDocument/2006/relationships/image" Target="../media/image213.png"/><Relationship Id="rId400" Type="http://schemas.openxmlformats.org/officeDocument/2006/relationships/customXml" Target="../ink/ink275.xml"/><Relationship Id="rId442" Type="http://schemas.openxmlformats.org/officeDocument/2006/relationships/customXml" Target="../ink/ink296.xml"/><Relationship Id="rId484" Type="http://schemas.openxmlformats.org/officeDocument/2006/relationships/customXml" Target="../ink/ink317.xml"/><Relationship Id="rId137" Type="http://schemas.openxmlformats.org/officeDocument/2006/relationships/image" Target="../media/image143.png"/><Relationship Id="rId302" Type="http://schemas.openxmlformats.org/officeDocument/2006/relationships/customXml" Target="../ink/ink226.xml"/><Relationship Id="rId344" Type="http://schemas.openxmlformats.org/officeDocument/2006/relationships/customXml" Target="../ink/ink247.xml"/><Relationship Id="rId41" Type="http://schemas.openxmlformats.org/officeDocument/2006/relationships/image" Target="../media/image95.png"/><Relationship Id="rId83" Type="http://schemas.openxmlformats.org/officeDocument/2006/relationships/image" Target="../media/image116.png"/><Relationship Id="rId179" Type="http://schemas.openxmlformats.org/officeDocument/2006/relationships/image" Target="../media/image164.png"/><Relationship Id="rId386" Type="http://schemas.openxmlformats.org/officeDocument/2006/relationships/customXml" Target="../ink/ink268.xml"/><Relationship Id="rId551" Type="http://schemas.openxmlformats.org/officeDocument/2006/relationships/image" Target="../media/image350.png"/><Relationship Id="rId593" Type="http://schemas.openxmlformats.org/officeDocument/2006/relationships/image" Target="../media/image371.png"/><Relationship Id="rId607" Type="http://schemas.openxmlformats.org/officeDocument/2006/relationships/image" Target="../media/image378.png"/><Relationship Id="rId190" Type="http://schemas.openxmlformats.org/officeDocument/2006/relationships/customXml" Target="../ink/ink170.xml"/><Relationship Id="rId204" Type="http://schemas.openxmlformats.org/officeDocument/2006/relationships/customXml" Target="../ink/ink177.xml"/><Relationship Id="rId246" Type="http://schemas.openxmlformats.org/officeDocument/2006/relationships/customXml" Target="../ink/ink198.xml"/><Relationship Id="rId288" Type="http://schemas.openxmlformats.org/officeDocument/2006/relationships/customXml" Target="../ink/ink219.xml"/><Relationship Id="rId411" Type="http://schemas.openxmlformats.org/officeDocument/2006/relationships/image" Target="../media/image280.png"/><Relationship Id="rId453" Type="http://schemas.openxmlformats.org/officeDocument/2006/relationships/image" Target="../media/image301.png"/><Relationship Id="rId509" Type="http://schemas.openxmlformats.org/officeDocument/2006/relationships/image" Target="../media/image329.png"/><Relationship Id="rId106" Type="http://schemas.openxmlformats.org/officeDocument/2006/relationships/customXml" Target="../ink/ink128.xml"/><Relationship Id="rId313" Type="http://schemas.openxmlformats.org/officeDocument/2006/relationships/image" Target="../media/image231.png"/><Relationship Id="rId495" Type="http://schemas.openxmlformats.org/officeDocument/2006/relationships/image" Target="../media/image322.png"/><Relationship Id="rId10" Type="http://schemas.openxmlformats.org/officeDocument/2006/relationships/customXml" Target="../ink/ink80.xml"/><Relationship Id="rId52" Type="http://schemas.openxmlformats.org/officeDocument/2006/relationships/customXml" Target="../ink/ink101.xml"/><Relationship Id="rId94" Type="http://schemas.openxmlformats.org/officeDocument/2006/relationships/customXml" Target="../ink/ink122.xml"/><Relationship Id="rId148" Type="http://schemas.openxmlformats.org/officeDocument/2006/relationships/customXml" Target="../ink/ink149.xml"/><Relationship Id="rId355" Type="http://schemas.openxmlformats.org/officeDocument/2006/relationships/image" Target="../media/image252.png"/><Relationship Id="rId397" Type="http://schemas.openxmlformats.org/officeDocument/2006/relationships/image" Target="../media/image273.png"/><Relationship Id="rId520" Type="http://schemas.openxmlformats.org/officeDocument/2006/relationships/customXml" Target="../ink/ink335.xml"/><Relationship Id="rId562" Type="http://schemas.openxmlformats.org/officeDocument/2006/relationships/customXml" Target="../ink/ink356.xml"/><Relationship Id="rId215" Type="http://schemas.openxmlformats.org/officeDocument/2006/relationships/image" Target="../media/image182.png"/><Relationship Id="rId257" Type="http://schemas.openxmlformats.org/officeDocument/2006/relationships/image" Target="../media/image203.png"/><Relationship Id="rId422" Type="http://schemas.openxmlformats.org/officeDocument/2006/relationships/customXml" Target="../ink/ink286.xml"/><Relationship Id="rId464" Type="http://schemas.openxmlformats.org/officeDocument/2006/relationships/customXml" Target="../ink/ink307.xml"/><Relationship Id="rId299" Type="http://schemas.openxmlformats.org/officeDocument/2006/relationships/image" Target="../media/image224.png"/><Relationship Id="rId63" Type="http://schemas.openxmlformats.org/officeDocument/2006/relationships/image" Target="../media/image106.png"/><Relationship Id="rId159" Type="http://schemas.openxmlformats.org/officeDocument/2006/relationships/image" Target="../media/image154.png"/><Relationship Id="rId366" Type="http://schemas.openxmlformats.org/officeDocument/2006/relationships/customXml" Target="../ink/ink258.xml"/><Relationship Id="rId573" Type="http://schemas.openxmlformats.org/officeDocument/2006/relationships/image" Target="../media/image361.png"/><Relationship Id="rId226" Type="http://schemas.openxmlformats.org/officeDocument/2006/relationships/customXml" Target="../ink/ink188.xml"/><Relationship Id="rId433" Type="http://schemas.openxmlformats.org/officeDocument/2006/relationships/image" Target="../media/image291.png"/><Relationship Id="rId74" Type="http://schemas.openxmlformats.org/officeDocument/2006/relationships/customXml" Target="../ink/ink112.xml"/><Relationship Id="rId377" Type="http://schemas.openxmlformats.org/officeDocument/2006/relationships/image" Target="../media/image263.png"/><Relationship Id="rId500" Type="http://schemas.openxmlformats.org/officeDocument/2006/relationships/customXml" Target="../ink/ink325.xml"/><Relationship Id="rId584" Type="http://schemas.openxmlformats.org/officeDocument/2006/relationships/customXml" Target="../ink/ink367.xml"/><Relationship Id="rId5" Type="http://schemas.openxmlformats.org/officeDocument/2006/relationships/image" Target="../media/image77.png"/><Relationship Id="rId237" Type="http://schemas.openxmlformats.org/officeDocument/2006/relationships/image" Target="../media/image193.png"/><Relationship Id="rId444" Type="http://schemas.openxmlformats.org/officeDocument/2006/relationships/customXml" Target="../ink/ink297.xml"/><Relationship Id="rId290" Type="http://schemas.openxmlformats.org/officeDocument/2006/relationships/customXml" Target="../ink/ink220.xml"/><Relationship Id="rId304" Type="http://schemas.openxmlformats.org/officeDocument/2006/relationships/customXml" Target="../ink/ink227.xml"/><Relationship Id="rId388" Type="http://schemas.openxmlformats.org/officeDocument/2006/relationships/customXml" Target="../ink/ink269.xml"/><Relationship Id="rId511" Type="http://schemas.openxmlformats.org/officeDocument/2006/relationships/image" Target="../media/image330.png"/><Relationship Id="rId609" Type="http://schemas.openxmlformats.org/officeDocument/2006/relationships/image" Target="../media/image379.png"/><Relationship Id="rId85" Type="http://schemas.openxmlformats.org/officeDocument/2006/relationships/image" Target="../media/image117.png"/><Relationship Id="rId150" Type="http://schemas.openxmlformats.org/officeDocument/2006/relationships/customXml" Target="../ink/ink150.xml"/><Relationship Id="rId595" Type="http://schemas.openxmlformats.org/officeDocument/2006/relationships/image" Target="../media/image372.png"/><Relationship Id="rId248" Type="http://schemas.openxmlformats.org/officeDocument/2006/relationships/customXml" Target="../ink/ink199.xml"/><Relationship Id="rId455" Type="http://schemas.openxmlformats.org/officeDocument/2006/relationships/image" Target="../media/image302.png"/><Relationship Id="rId12" Type="http://schemas.openxmlformats.org/officeDocument/2006/relationships/customXml" Target="../ink/ink81.xml"/><Relationship Id="rId108" Type="http://schemas.openxmlformats.org/officeDocument/2006/relationships/customXml" Target="../ink/ink129.xml"/><Relationship Id="rId315" Type="http://schemas.openxmlformats.org/officeDocument/2006/relationships/image" Target="../media/image232.png"/><Relationship Id="rId522" Type="http://schemas.openxmlformats.org/officeDocument/2006/relationships/customXml" Target="../ink/ink336.xml"/><Relationship Id="rId96" Type="http://schemas.openxmlformats.org/officeDocument/2006/relationships/customXml" Target="../ink/ink123.xml"/><Relationship Id="rId161" Type="http://schemas.openxmlformats.org/officeDocument/2006/relationships/image" Target="../media/image155.png"/><Relationship Id="rId399" Type="http://schemas.openxmlformats.org/officeDocument/2006/relationships/image" Target="../media/image274.png"/><Relationship Id="rId259" Type="http://schemas.openxmlformats.org/officeDocument/2006/relationships/image" Target="../media/image204.png"/><Relationship Id="rId466" Type="http://schemas.openxmlformats.org/officeDocument/2006/relationships/customXml" Target="../ink/ink308.xml"/><Relationship Id="rId23" Type="http://schemas.openxmlformats.org/officeDocument/2006/relationships/image" Target="../media/image86.png"/><Relationship Id="rId119" Type="http://schemas.openxmlformats.org/officeDocument/2006/relationships/image" Target="../media/image134.png"/><Relationship Id="rId326" Type="http://schemas.openxmlformats.org/officeDocument/2006/relationships/customXml" Target="../ink/ink238.xml"/><Relationship Id="rId533" Type="http://schemas.openxmlformats.org/officeDocument/2006/relationships/image" Target="../media/image341.png"/><Relationship Id="rId172" Type="http://schemas.openxmlformats.org/officeDocument/2006/relationships/customXml" Target="../ink/ink161.xml"/><Relationship Id="rId477" Type="http://schemas.openxmlformats.org/officeDocument/2006/relationships/image" Target="../media/image313.png"/><Relationship Id="rId600" Type="http://schemas.openxmlformats.org/officeDocument/2006/relationships/customXml" Target="../ink/ink375.xml"/><Relationship Id="rId337" Type="http://schemas.openxmlformats.org/officeDocument/2006/relationships/image" Target="../media/image243.png"/><Relationship Id="rId34" Type="http://schemas.openxmlformats.org/officeDocument/2006/relationships/customXml" Target="../ink/ink92.xml"/><Relationship Id="rId544" Type="http://schemas.openxmlformats.org/officeDocument/2006/relationships/customXml" Target="../ink/ink347.xml"/><Relationship Id="rId183" Type="http://schemas.openxmlformats.org/officeDocument/2006/relationships/image" Target="../media/image166.png"/><Relationship Id="rId390" Type="http://schemas.openxmlformats.org/officeDocument/2006/relationships/customXml" Target="../ink/ink270.xml"/><Relationship Id="rId404" Type="http://schemas.openxmlformats.org/officeDocument/2006/relationships/customXml" Target="../ink/ink277.xml"/><Relationship Id="rId250" Type="http://schemas.openxmlformats.org/officeDocument/2006/relationships/customXml" Target="../ink/ink200.xml"/><Relationship Id="rId488" Type="http://schemas.openxmlformats.org/officeDocument/2006/relationships/customXml" Target="../ink/ink319.xml"/><Relationship Id="rId45" Type="http://schemas.openxmlformats.org/officeDocument/2006/relationships/image" Target="../media/image97.png"/><Relationship Id="rId110" Type="http://schemas.openxmlformats.org/officeDocument/2006/relationships/customXml" Target="../ink/ink130.xml"/><Relationship Id="rId348" Type="http://schemas.openxmlformats.org/officeDocument/2006/relationships/customXml" Target="../ink/ink249.xml"/><Relationship Id="rId555" Type="http://schemas.openxmlformats.org/officeDocument/2006/relationships/image" Target="../media/image352.png"/><Relationship Id="rId194" Type="http://schemas.openxmlformats.org/officeDocument/2006/relationships/customXml" Target="../ink/ink172.xml"/><Relationship Id="rId208" Type="http://schemas.openxmlformats.org/officeDocument/2006/relationships/customXml" Target="../ink/ink179.xml"/><Relationship Id="rId415" Type="http://schemas.openxmlformats.org/officeDocument/2006/relationships/image" Target="../media/image282.png"/><Relationship Id="rId261" Type="http://schemas.openxmlformats.org/officeDocument/2006/relationships/image" Target="../media/image205.png"/><Relationship Id="rId499" Type="http://schemas.openxmlformats.org/officeDocument/2006/relationships/image" Target="../media/image324.png"/><Relationship Id="rId56" Type="http://schemas.openxmlformats.org/officeDocument/2006/relationships/customXml" Target="../ink/ink103.xml"/><Relationship Id="rId359" Type="http://schemas.openxmlformats.org/officeDocument/2006/relationships/image" Target="../media/image254.png"/><Relationship Id="rId566" Type="http://schemas.openxmlformats.org/officeDocument/2006/relationships/customXml" Target="../ink/ink358.xml"/><Relationship Id="rId121" Type="http://schemas.openxmlformats.org/officeDocument/2006/relationships/image" Target="../media/image135.png"/><Relationship Id="rId219" Type="http://schemas.openxmlformats.org/officeDocument/2006/relationships/image" Target="../media/image184.png"/><Relationship Id="rId426" Type="http://schemas.openxmlformats.org/officeDocument/2006/relationships/customXml" Target="../ink/ink28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7.png"/><Relationship Id="rId299" Type="http://schemas.openxmlformats.org/officeDocument/2006/relationships/image" Target="../media/image528.png"/><Relationship Id="rId21" Type="http://schemas.openxmlformats.org/officeDocument/2006/relationships/image" Target="../media/image389.png"/><Relationship Id="rId63" Type="http://schemas.openxmlformats.org/officeDocument/2006/relationships/image" Target="../media/image410.png"/><Relationship Id="rId159" Type="http://schemas.openxmlformats.org/officeDocument/2006/relationships/image" Target="../media/image458.png"/><Relationship Id="rId324" Type="http://schemas.openxmlformats.org/officeDocument/2006/relationships/customXml" Target="../ink/ink541.xml"/><Relationship Id="rId366" Type="http://schemas.openxmlformats.org/officeDocument/2006/relationships/customXml" Target="../ink/ink562.xml"/><Relationship Id="rId170" Type="http://schemas.openxmlformats.org/officeDocument/2006/relationships/customXml" Target="../ink/ink464.xml"/><Relationship Id="rId226" Type="http://schemas.openxmlformats.org/officeDocument/2006/relationships/customXml" Target="../ink/ink492.xml"/><Relationship Id="rId433" Type="http://schemas.openxmlformats.org/officeDocument/2006/relationships/image" Target="../media/image595.png"/><Relationship Id="rId268" Type="http://schemas.openxmlformats.org/officeDocument/2006/relationships/customXml" Target="../ink/ink513.xml"/><Relationship Id="rId32" Type="http://schemas.openxmlformats.org/officeDocument/2006/relationships/customXml" Target="../ink/ink395.xml"/><Relationship Id="rId74" Type="http://schemas.openxmlformats.org/officeDocument/2006/relationships/customXml" Target="../ink/ink416.xml"/><Relationship Id="rId128" Type="http://schemas.openxmlformats.org/officeDocument/2006/relationships/customXml" Target="../ink/ink443.xml"/><Relationship Id="rId335" Type="http://schemas.openxmlformats.org/officeDocument/2006/relationships/image" Target="../media/image546.png"/><Relationship Id="rId377" Type="http://schemas.openxmlformats.org/officeDocument/2006/relationships/image" Target="../media/image567.png"/><Relationship Id="rId5" Type="http://schemas.openxmlformats.org/officeDocument/2006/relationships/image" Target="../media/image381.png"/><Relationship Id="rId181" Type="http://schemas.openxmlformats.org/officeDocument/2006/relationships/image" Target="../media/image469.png"/><Relationship Id="rId237" Type="http://schemas.openxmlformats.org/officeDocument/2006/relationships/image" Target="../media/image497.png"/><Relationship Id="rId402" Type="http://schemas.openxmlformats.org/officeDocument/2006/relationships/customXml" Target="../ink/ink580.xml"/><Relationship Id="rId279" Type="http://schemas.openxmlformats.org/officeDocument/2006/relationships/image" Target="../media/image518.png"/><Relationship Id="rId444" Type="http://schemas.openxmlformats.org/officeDocument/2006/relationships/customXml" Target="../ink/ink601.xml"/><Relationship Id="rId43" Type="http://schemas.openxmlformats.org/officeDocument/2006/relationships/image" Target="../media/image400.png"/><Relationship Id="rId139" Type="http://schemas.openxmlformats.org/officeDocument/2006/relationships/image" Target="../media/image448.png"/><Relationship Id="rId290" Type="http://schemas.openxmlformats.org/officeDocument/2006/relationships/customXml" Target="../ink/ink524.xml"/><Relationship Id="rId304" Type="http://schemas.openxmlformats.org/officeDocument/2006/relationships/customXml" Target="../ink/ink531.xml"/><Relationship Id="rId346" Type="http://schemas.openxmlformats.org/officeDocument/2006/relationships/customXml" Target="../ink/ink552.xml"/><Relationship Id="rId388" Type="http://schemas.openxmlformats.org/officeDocument/2006/relationships/customXml" Target="../ink/ink573.xml"/><Relationship Id="rId85" Type="http://schemas.openxmlformats.org/officeDocument/2006/relationships/image" Target="../media/image421.png"/><Relationship Id="rId150" Type="http://schemas.openxmlformats.org/officeDocument/2006/relationships/customXml" Target="../ink/ink454.xml"/><Relationship Id="rId192" Type="http://schemas.openxmlformats.org/officeDocument/2006/relationships/customXml" Target="../ink/ink475.xml"/><Relationship Id="rId206" Type="http://schemas.openxmlformats.org/officeDocument/2006/relationships/customXml" Target="../ink/ink482.xml"/><Relationship Id="rId413" Type="http://schemas.openxmlformats.org/officeDocument/2006/relationships/image" Target="../media/image585.png"/><Relationship Id="rId248" Type="http://schemas.openxmlformats.org/officeDocument/2006/relationships/customXml" Target="../ink/ink503.xml"/><Relationship Id="rId12" Type="http://schemas.openxmlformats.org/officeDocument/2006/relationships/customXml" Target="../ink/ink385.xml"/><Relationship Id="rId108" Type="http://schemas.openxmlformats.org/officeDocument/2006/relationships/customXml" Target="../ink/ink433.xml"/><Relationship Id="rId315" Type="http://schemas.openxmlformats.org/officeDocument/2006/relationships/image" Target="../media/image536.png"/><Relationship Id="rId357" Type="http://schemas.openxmlformats.org/officeDocument/2006/relationships/image" Target="../media/image557.png"/><Relationship Id="rId54" Type="http://schemas.openxmlformats.org/officeDocument/2006/relationships/customXml" Target="../ink/ink406.xml"/><Relationship Id="rId96" Type="http://schemas.openxmlformats.org/officeDocument/2006/relationships/customXml" Target="../ink/ink427.xml"/><Relationship Id="rId161" Type="http://schemas.openxmlformats.org/officeDocument/2006/relationships/image" Target="../media/image459.png"/><Relationship Id="rId217" Type="http://schemas.openxmlformats.org/officeDocument/2006/relationships/image" Target="../media/image487.png"/><Relationship Id="rId399" Type="http://schemas.openxmlformats.org/officeDocument/2006/relationships/image" Target="../media/image578.png"/><Relationship Id="rId259" Type="http://schemas.openxmlformats.org/officeDocument/2006/relationships/image" Target="../media/image508.png"/><Relationship Id="rId424" Type="http://schemas.openxmlformats.org/officeDocument/2006/relationships/customXml" Target="../ink/ink591.xml"/><Relationship Id="rId23" Type="http://schemas.openxmlformats.org/officeDocument/2006/relationships/image" Target="../media/image390.png"/><Relationship Id="rId119" Type="http://schemas.openxmlformats.org/officeDocument/2006/relationships/image" Target="../media/image438.png"/><Relationship Id="rId270" Type="http://schemas.openxmlformats.org/officeDocument/2006/relationships/customXml" Target="../ink/ink514.xml"/><Relationship Id="rId326" Type="http://schemas.openxmlformats.org/officeDocument/2006/relationships/customXml" Target="../ink/ink542.xml"/><Relationship Id="rId65" Type="http://schemas.openxmlformats.org/officeDocument/2006/relationships/image" Target="../media/image411.png"/><Relationship Id="rId130" Type="http://schemas.openxmlformats.org/officeDocument/2006/relationships/customXml" Target="../ink/ink444.xml"/><Relationship Id="rId368" Type="http://schemas.openxmlformats.org/officeDocument/2006/relationships/customXml" Target="../ink/ink563.xml"/><Relationship Id="rId172" Type="http://schemas.openxmlformats.org/officeDocument/2006/relationships/customXml" Target="../ink/ink465.xml"/><Relationship Id="rId228" Type="http://schemas.openxmlformats.org/officeDocument/2006/relationships/customXml" Target="../ink/ink493.xml"/><Relationship Id="rId435" Type="http://schemas.openxmlformats.org/officeDocument/2006/relationships/image" Target="../media/image596.png"/><Relationship Id="rId281" Type="http://schemas.openxmlformats.org/officeDocument/2006/relationships/image" Target="../media/image519.png"/><Relationship Id="rId337" Type="http://schemas.openxmlformats.org/officeDocument/2006/relationships/image" Target="../media/image547.png"/><Relationship Id="rId34" Type="http://schemas.openxmlformats.org/officeDocument/2006/relationships/customXml" Target="../ink/ink396.xml"/><Relationship Id="rId76" Type="http://schemas.openxmlformats.org/officeDocument/2006/relationships/customXml" Target="../ink/ink417.xml"/><Relationship Id="rId141" Type="http://schemas.openxmlformats.org/officeDocument/2006/relationships/image" Target="../media/image449.png"/><Relationship Id="rId379" Type="http://schemas.openxmlformats.org/officeDocument/2006/relationships/image" Target="../media/image568.png"/><Relationship Id="rId7" Type="http://schemas.openxmlformats.org/officeDocument/2006/relationships/image" Target="../media/image382.png"/><Relationship Id="rId183" Type="http://schemas.openxmlformats.org/officeDocument/2006/relationships/image" Target="../media/image470.png"/><Relationship Id="rId239" Type="http://schemas.openxmlformats.org/officeDocument/2006/relationships/image" Target="../media/image498.png"/><Relationship Id="rId390" Type="http://schemas.openxmlformats.org/officeDocument/2006/relationships/customXml" Target="../ink/ink574.xml"/><Relationship Id="rId404" Type="http://schemas.openxmlformats.org/officeDocument/2006/relationships/customXml" Target="../ink/ink581.xml"/><Relationship Id="rId446" Type="http://schemas.openxmlformats.org/officeDocument/2006/relationships/customXml" Target="../ink/ink602.xml"/><Relationship Id="rId250" Type="http://schemas.openxmlformats.org/officeDocument/2006/relationships/customXml" Target="../ink/ink504.xml"/><Relationship Id="rId292" Type="http://schemas.openxmlformats.org/officeDocument/2006/relationships/customXml" Target="../ink/ink525.xml"/><Relationship Id="rId306" Type="http://schemas.openxmlformats.org/officeDocument/2006/relationships/customXml" Target="../ink/ink532.xml"/><Relationship Id="rId45" Type="http://schemas.openxmlformats.org/officeDocument/2006/relationships/image" Target="../media/image401.png"/><Relationship Id="rId87" Type="http://schemas.openxmlformats.org/officeDocument/2006/relationships/image" Target="../media/image422.png"/><Relationship Id="rId110" Type="http://schemas.openxmlformats.org/officeDocument/2006/relationships/customXml" Target="../ink/ink434.xml"/><Relationship Id="rId348" Type="http://schemas.openxmlformats.org/officeDocument/2006/relationships/customXml" Target="../ink/ink553.xml"/><Relationship Id="rId152" Type="http://schemas.openxmlformats.org/officeDocument/2006/relationships/customXml" Target="../ink/ink455.xml"/><Relationship Id="rId194" Type="http://schemas.openxmlformats.org/officeDocument/2006/relationships/customXml" Target="../ink/ink476.xml"/><Relationship Id="rId208" Type="http://schemas.openxmlformats.org/officeDocument/2006/relationships/customXml" Target="../ink/ink483.xml"/><Relationship Id="rId415" Type="http://schemas.openxmlformats.org/officeDocument/2006/relationships/image" Target="../media/image586.png"/><Relationship Id="rId261" Type="http://schemas.openxmlformats.org/officeDocument/2006/relationships/image" Target="../media/image509.png"/><Relationship Id="rId14" Type="http://schemas.openxmlformats.org/officeDocument/2006/relationships/customXml" Target="../ink/ink386.xml"/><Relationship Id="rId56" Type="http://schemas.openxmlformats.org/officeDocument/2006/relationships/customXml" Target="../ink/ink407.xml"/><Relationship Id="rId317" Type="http://schemas.openxmlformats.org/officeDocument/2006/relationships/image" Target="../media/image537.png"/><Relationship Id="rId359" Type="http://schemas.openxmlformats.org/officeDocument/2006/relationships/image" Target="../media/image558.png"/><Relationship Id="rId98" Type="http://schemas.openxmlformats.org/officeDocument/2006/relationships/customXml" Target="../ink/ink428.xml"/><Relationship Id="rId121" Type="http://schemas.openxmlformats.org/officeDocument/2006/relationships/image" Target="../media/image439.png"/><Relationship Id="rId163" Type="http://schemas.openxmlformats.org/officeDocument/2006/relationships/image" Target="../media/image460.png"/><Relationship Id="rId219" Type="http://schemas.openxmlformats.org/officeDocument/2006/relationships/image" Target="../media/image488.png"/><Relationship Id="rId370" Type="http://schemas.openxmlformats.org/officeDocument/2006/relationships/customXml" Target="../ink/ink564.xml"/><Relationship Id="rId426" Type="http://schemas.openxmlformats.org/officeDocument/2006/relationships/customXml" Target="../ink/ink592.xml"/><Relationship Id="rId230" Type="http://schemas.openxmlformats.org/officeDocument/2006/relationships/customXml" Target="../ink/ink494.xml"/><Relationship Id="rId25" Type="http://schemas.openxmlformats.org/officeDocument/2006/relationships/image" Target="../media/image391.png"/><Relationship Id="rId67" Type="http://schemas.openxmlformats.org/officeDocument/2006/relationships/image" Target="../media/image412.png"/><Relationship Id="rId272" Type="http://schemas.openxmlformats.org/officeDocument/2006/relationships/customXml" Target="../ink/ink515.xml"/><Relationship Id="rId328" Type="http://schemas.openxmlformats.org/officeDocument/2006/relationships/customXml" Target="../ink/ink543.xml"/><Relationship Id="rId132" Type="http://schemas.openxmlformats.org/officeDocument/2006/relationships/customXml" Target="../ink/ink445.xml"/><Relationship Id="rId174" Type="http://schemas.openxmlformats.org/officeDocument/2006/relationships/customXml" Target="../ink/ink466.xml"/><Relationship Id="rId381" Type="http://schemas.openxmlformats.org/officeDocument/2006/relationships/image" Target="../media/image569.png"/><Relationship Id="rId241" Type="http://schemas.openxmlformats.org/officeDocument/2006/relationships/image" Target="../media/image499.png"/><Relationship Id="rId437" Type="http://schemas.openxmlformats.org/officeDocument/2006/relationships/image" Target="../media/image597.png"/><Relationship Id="rId36" Type="http://schemas.openxmlformats.org/officeDocument/2006/relationships/customXml" Target="../ink/ink397.xml"/><Relationship Id="rId283" Type="http://schemas.openxmlformats.org/officeDocument/2006/relationships/image" Target="../media/image520.png"/><Relationship Id="rId339" Type="http://schemas.openxmlformats.org/officeDocument/2006/relationships/image" Target="../media/image548.png"/><Relationship Id="rId78" Type="http://schemas.openxmlformats.org/officeDocument/2006/relationships/customXml" Target="../ink/ink418.xml"/><Relationship Id="rId101" Type="http://schemas.openxmlformats.org/officeDocument/2006/relationships/image" Target="../media/image429.png"/><Relationship Id="rId143" Type="http://schemas.openxmlformats.org/officeDocument/2006/relationships/image" Target="../media/image450.png"/><Relationship Id="rId185" Type="http://schemas.openxmlformats.org/officeDocument/2006/relationships/image" Target="../media/image471.png"/><Relationship Id="rId350" Type="http://schemas.openxmlformats.org/officeDocument/2006/relationships/customXml" Target="../ink/ink554.xml"/><Relationship Id="rId406" Type="http://schemas.openxmlformats.org/officeDocument/2006/relationships/customXml" Target="../ink/ink582.xml"/><Relationship Id="rId9" Type="http://schemas.openxmlformats.org/officeDocument/2006/relationships/image" Target="../media/image383.png"/><Relationship Id="rId210" Type="http://schemas.openxmlformats.org/officeDocument/2006/relationships/customXml" Target="../ink/ink484.xml"/><Relationship Id="rId392" Type="http://schemas.openxmlformats.org/officeDocument/2006/relationships/customXml" Target="../ink/ink575.xml"/><Relationship Id="rId448" Type="http://schemas.openxmlformats.org/officeDocument/2006/relationships/customXml" Target="../ink/ink603.xml"/><Relationship Id="rId252" Type="http://schemas.openxmlformats.org/officeDocument/2006/relationships/customXml" Target="../ink/ink505.xml"/><Relationship Id="rId294" Type="http://schemas.openxmlformats.org/officeDocument/2006/relationships/customXml" Target="../ink/ink526.xml"/><Relationship Id="rId308" Type="http://schemas.openxmlformats.org/officeDocument/2006/relationships/customXml" Target="../ink/ink533.xml"/><Relationship Id="rId47" Type="http://schemas.openxmlformats.org/officeDocument/2006/relationships/image" Target="../media/image402.png"/><Relationship Id="rId89" Type="http://schemas.openxmlformats.org/officeDocument/2006/relationships/image" Target="../media/image423.png"/><Relationship Id="rId112" Type="http://schemas.openxmlformats.org/officeDocument/2006/relationships/customXml" Target="../ink/ink435.xml"/><Relationship Id="rId154" Type="http://schemas.openxmlformats.org/officeDocument/2006/relationships/customXml" Target="../ink/ink456.xml"/><Relationship Id="rId361" Type="http://schemas.openxmlformats.org/officeDocument/2006/relationships/image" Target="../media/image559.png"/><Relationship Id="rId196" Type="http://schemas.openxmlformats.org/officeDocument/2006/relationships/customXml" Target="../ink/ink477.xml"/><Relationship Id="rId417" Type="http://schemas.openxmlformats.org/officeDocument/2006/relationships/image" Target="../media/image587.png"/><Relationship Id="rId16" Type="http://schemas.openxmlformats.org/officeDocument/2006/relationships/customXml" Target="../ink/ink387.xml"/><Relationship Id="rId221" Type="http://schemas.openxmlformats.org/officeDocument/2006/relationships/image" Target="../media/image489.png"/><Relationship Id="rId263" Type="http://schemas.openxmlformats.org/officeDocument/2006/relationships/image" Target="../media/image510.png"/><Relationship Id="rId319" Type="http://schemas.openxmlformats.org/officeDocument/2006/relationships/image" Target="../media/image538.png"/><Relationship Id="rId58" Type="http://schemas.openxmlformats.org/officeDocument/2006/relationships/customXml" Target="../ink/ink408.xml"/><Relationship Id="rId123" Type="http://schemas.openxmlformats.org/officeDocument/2006/relationships/image" Target="../media/image440.png"/><Relationship Id="rId330" Type="http://schemas.openxmlformats.org/officeDocument/2006/relationships/customXml" Target="../ink/ink544.xml"/><Relationship Id="rId165" Type="http://schemas.openxmlformats.org/officeDocument/2006/relationships/image" Target="../media/image461.png"/><Relationship Id="rId372" Type="http://schemas.openxmlformats.org/officeDocument/2006/relationships/customXml" Target="../ink/ink565.xml"/><Relationship Id="rId428" Type="http://schemas.openxmlformats.org/officeDocument/2006/relationships/customXml" Target="../ink/ink593.xml"/><Relationship Id="rId232" Type="http://schemas.openxmlformats.org/officeDocument/2006/relationships/customXml" Target="../ink/ink495.xml"/><Relationship Id="rId274" Type="http://schemas.openxmlformats.org/officeDocument/2006/relationships/customXml" Target="../ink/ink516.xml"/><Relationship Id="rId27" Type="http://schemas.openxmlformats.org/officeDocument/2006/relationships/image" Target="../media/image392.png"/><Relationship Id="rId69" Type="http://schemas.openxmlformats.org/officeDocument/2006/relationships/image" Target="../media/image413.png"/><Relationship Id="rId134" Type="http://schemas.openxmlformats.org/officeDocument/2006/relationships/customXml" Target="../ink/ink446.xml"/><Relationship Id="rId80" Type="http://schemas.openxmlformats.org/officeDocument/2006/relationships/customXml" Target="../ink/ink419.xml"/><Relationship Id="rId176" Type="http://schemas.openxmlformats.org/officeDocument/2006/relationships/customXml" Target="../ink/ink467.xml"/><Relationship Id="rId341" Type="http://schemas.openxmlformats.org/officeDocument/2006/relationships/image" Target="../media/image549.png"/><Relationship Id="rId383" Type="http://schemas.openxmlformats.org/officeDocument/2006/relationships/image" Target="../media/image570.png"/><Relationship Id="rId439" Type="http://schemas.openxmlformats.org/officeDocument/2006/relationships/image" Target="../media/image598.png"/><Relationship Id="rId201" Type="http://schemas.openxmlformats.org/officeDocument/2006/relationships/image" Target="../media/image479.png"/><Relationship Id="rId243" Type="http://schemas.openxmlformats.org/officeDocument/2006/relationships/image" Target="../media/image500.png"/><Relationship Id="rId285" Type="http://schemas.openxmlformats.org/officeDocument/2006/relationships/image" Target="../media/image521.png"/><Relationship Id="rId38" Type="http://schemas.openxmlformats.org/officeDocument/2006/relationships/customXml" Target="../ink/ink398.xml"/><Relationship Id="rId103" Type="http://schemas.openxmlformats.org/officeDocument/2006/relationships/image" Target="../media/image430.png"/><Relationship Id="rId310" Type="http://schemas.openxmlformats.org/officeDocument/2006/relationships/customXml" Target="../ink/ink534.xml"/><Relationship Id="rId91" Type="http://schemas.openxmlformats.org/officeDocument/2006/relationships/image" Target="../media/image424.png"/><Relationship Id="rId145" Type="http://schemas.openxmlformats.org/officeDocument/2006/relationships/image" Target="../media/image451.png"/><Relationship Id="rId187" Type="http://schemas.openxmlformats.org/officeDocument/2006/relationships/image" Target="../media/image472.png"/><Relationship Id="rId352" Type="http://schemas.openxmlformats.org/officeDocument/2006/relationships/customXml" Target="../ink/ink555.xml"/><Relationship Id="rId394" Type="http://schemas.openxmlformats.org/officeDocument/2006/relationships/customXml" Target="../ink/ink576.xml"/><Relationship Id="rId408" Type="http://schemas.openxmlformats.org/officeDocument/2006/relationships/customXml" Target="../ink/ink583.xml"/><Relationship Id="rId212" Type="http://schemas.openxmlformats.org/officeDocument/2006/relationships/customXml" Target="../ink/ink485.xml"/><Relationship Id="rId254" Type="http://schemas.openxmlformats.org/officeDocument/2006/relationships/customXml" Target="../ink/ink506.xml"/><Relationship Id="rId49" Type="http://schemas.openxmlformats.org/officeDocument/2006/relationships/image" Target="../media/image403.png"/><Relationship Id="rId114" Type="http://schemas.openxmlformats.org/officeDocument/2006/relationships/customXml" Target="../ink/ink436.xml"/><Relationship Id="rId296" Type="http://schemas.openxmlformats.org/officeDocument/2006/relationships/customXml" Target="../ink/ink527.xml"/><Relationship Id="rId60" Type="http://schemas.openxmlformats.org/officeDocument/2006/relationships/customXml" Target="../ink/ink409.xml"/><Relationship Id="rId156" Type="http://schemas.openxmlformats.org/officeDocument/2006/relationships/customXml" Target="../ink/ink457.xml"/><Relationship Id="rId198" Type="http://schemas.openxmlformats.org/officeDocument/2006/relationships/customXml" Target="../ink/ink478.xml"/><Relationship Id="rId321" Type="http://schemas.openxmlformats.org/officeDocument/2006/relationships/image" Target="../media/image539.png"/><Relationship Id="rId363" Type="http://schemas.openxmlformats.org/officeDocument/2006/relationships/image" Target="../media/image560.png"/><Relationship Id="rId419" Type="http://schemas.openxmlformats.org/officeDocument/2006/relationships/image" Target="../media/image588.png"/><Relationship Id="rId223" Type="http://schemas.openxmlformats.org/officeDocument/2006/relationships/image" Target="../media/image490.png"/><Relationship Id="rId430" Type="http://schemas.openxmlformats.org/officeDocument/2006/relationships/customXml" Target="../ink/ink594.xml"/><Relationship Id="rId18" Type="http://schemas.openxmlformats.org/officeDocument/2006/relationships/customXml" Target="../ink/ink388.xml"/><Relationship Id="rId265" Type="http://schemas.openxmlformats.org/officeDocument/2006/relationships/image" Target="../media/image511.png"/><Relationship Id="rId50" Type="http://schemas.openxmlformats.org/officeDocument/2006/relationships/customXml" Target="../ink/ink404.xml"/><Relationship Id="rId104" Type="http://schemas.openxmlformats.org/officeDocument/2006/relationships/customXml" Target="../ink/ink431.xml"/><Relationship Id="rId125" Type="http://schemas.openxmlformats.org/officeDocument/2006/relationships/image" Target="../media/image441.png"/><Relationship Id="rId146" Type="http://schemas.openxmlformats.org/officeDocument/2006/relationships/customXml" Target="../ink/ink452.xml"/><Relationship Id="rId167" Type="http://schemas.openxmlformats.org/officeDocument/2006/relationships/image" Target="../media/image462.png"/><Relationship Id="rId188" Type="http://schemas.openxmlformats.org/officeDocument/2006/relationships/customXml" Target="../ink/ink473.xml"/><Relationship Id="rId311" Type="http://schemas.openxmlformats.org/officeDocument/2006/relationships/image" Target="../media/image534.png"/><Relationship Id="rId332" Type="http://schemas.openxmlformats.org/officeDocument/2006/relationships/customXml" Target="../ink/ink545.xml"/><Relationship Id="rId353" Type="http://schemas.openxmlformats.org/officeDocument/2006/relationships/image" Target="../media/image555.png"/><Relationship Id="rId374" Type="http://schemas.openxmlformats.org/officeDocument/2006/relationships/customXml" Target="../ink/ink566.xml"/><Relationship Id="rId395" Type="http://schemas.openxmlformats.org/officeDocument/2006/relationships/image" Target="../media/image576.png"/><Relationship Id="rId409" Type="http://schemas.openxmlformats.org/officeDocument/2006/relationships/image" Target="../media/image583.png"/><Relationship Id="rId71" Type="http://schemas.openxmlformats.org/officeDocument/2006/relationships/image" Target="../media/image414.png"/><Relationship Id="rId92" Type="http://schemas.openxmlformats.org/officeDocument/2006/relationships/customXml" Target="../ink/ink425.xml"/><Relationship Id="rId213" Type="http://schemas.openxmlformats.org/officeDocument/2006/relationships/image" Target="../media/image485.png"/><Relationship Id="rId234" Type="http://schemas.openxmlformats.org/officeDocument/2006/relationships/customXml" Target="../ink/ink496.xml"/><Relationship Id="rId420" Type="http://schemas.openxmlformats.org/officeDocument/2006/relationships/customXml" Target="../ink/ink589.xml"/><Relationship Id="rId2" Type="http://schemas.openxmlformats.org/officeDocument/2006/relationships/customXml" Target="../ink/ink380.xml"/><Relationship Id="rId29" Type="http://schemas.openxmlformats.org/officeDocument/2006/relationships/image" Target="../media/image393.png"/><Relationship Id="rId255" Type="http://schemas.openxmlformats.org/officeDocument/2006/relationships/image" Target="../media/image506.png"/><Relationship Id="rId276" Type="http://schemas.openxmlformats.org/officeDocument/2006/relationships/customXml" Target="../ink/ink517.xml"/><Relationship Id="rId297" Type="http://schemas.openxmlformats.org/officeDocument/2006/relationships/image" Target="../media/image527.png"/><Relationship Id="rId441" Type="http://schemas.openxmlformats.org/officeDocument/2006/relationships/image" Target="../media/image599.png"/><Relationship Id="rId40" Type="http://schemas.openxmlformats.org/officeDocument/2006/relationships/customXml" Target="../ink/ink399.xml"/><Relationship Id="rId115" Type="http://schemas.openxmlformats.org/officeDocument/2006/relationships/image" Target="../media/image436.png"/><Relationship Id="rId136" Type="http://schemas.openxmlformats.org/officeDocument/2006/relationships/customXml" Target="../ink/ink447.xml"/><Relationship Id="rId157" Type="http://schemas.openxmlformats.org/officeDocument/2006/relationships/image" Target="../media/image457.png"/><Relationship Id="rId178" Type="http://schemas.openxmlformats.org/officeDocument/2006/relationships/customXml" Target="../ink/ink468.xml"/><Relationship Id="rId301" Type="http://schemas.openxmlformats.org/officeDocument/2006/relationships/image" Target="../media/image529.png"/><Relationship Id="rId322" Type="http://schemas.openxmlformats.org/officeDocument/2006/relationships/customXml" Target="../ink/ink540.xml"/><Relationship Id="rId343" Type="http://schemas.openxmlformats.org/officeDocument/2006/relationships/image" Target="../media/image550.png"/><Relationship Id="rId364" Type="http://schemas.openxmlformats.org/officeDocument/2006/relationships/customXml" Target="../ink/ink561.xml"/><Relationship Id="rId61" Type="http://schemas.openxmlformats.org/officeDocument/2006/relationships/image" Target="../media/image409.png"/><Relationship Id="rId82" Type="http://schemas.openxmlformats.org/officeDocument/2006/relationships/customXml" Target="../ink/ink420.xml"/><Relationship Id="rId199" Type="http://schemas.openxmlformats.org/officeDocument/2006/relationships/image" Target="../media/image478.png"/><Relationship Id="rId203" Type="http://schemas.openxmlformats.org/officeDocument/2006/relationships/image" Target="../media/image480.png"/><Relationship Id="rId385" Type="http://schemas.openxmlformats.org/officeDocument/2006/relationships/image" Target="../media/image571.png"/><Relationship Id="rId19" Type="http://schemas.openxmlformats.org/officeDocument/2006/relationships/image" Target="../media/image388.png"/><Relationship Id="rId224" Type="http://schemas.openxmlformats.org/officeDocument/2006/relationships/customXml" Target="../ink/ink491.xml"/><Relationship Id="rId245" Type="http://schemas.openxmlformats.org/officeDocument/2006/relationships/image" Target="../media/image501.png"/><Relationship Id="rId266" Type="http://schemas.openxmlformats.org/officeDocument/2006/relationships/customXml" Target="../ink/ink512.xml"/><Relationship Id="rId287" Type="http://schemas.openxmlformats.org/officeDocument/2006/relationships/image" Target="../media/image522.png"/><Relationship Id="rId410" Type="http://schemas.openxmlformats.org/officeDocument/2006/relationships/customXml" Target="../ink/ink584.xml"/><Relationship Id="rId431" Type="http://schemas.openxmlformats.org/officeDocument/2006/relationships/image" Target="../media/image594.png"/><Relationship Id="rId30" Type="http://schemas.openxmlformats.org/officeDocument/2006/relationships/customXml" Target="../ink/ink394.xml"/><Relationship Id="rId105" Type="http://schemas.openxmlformats.org/officeDocument/2006/relationships/image" Target="../media/image431.png"/><Relationship Id="rId126" Type="http://schemas.openxmlformats.org/officeDocument/2006/relationships/customXml" Target="../ink/ink442.xml"/><Relationship Id="rId147" Type="http://schemas.openxmlformats.org/officeDocument/2006/relationships/image" Target="../media/image452.png"/><Relationship Id="rId168" Type="http://schemas.openxmlformats.org/officeDocument/2006/relationships/customXml" Target="../ink/ink463.xml"/><Relationship Id="rId312" Type="http://schemas.openxmlformats.org/officeDocument/2006/relationships/customXml" Target="../ink/ink535.xml"/><Relationship Id="rId333" Type="http://schemas.openxmlformats.org/officeDocument/2006/relationships/image" Target="../media/image545.png"/><Relationship Id="rId354" Type="http://schemas.openxmlformats.org/officeDocument/2006/relationships/customXml" Target="../ink/ink556.xml"/><Relationship Id="rId51" Type="http://schemas.openxmlformats.org/officeDocument/2006/relationships/image" Target="../media/image404.png"/><Relationship Id="rId72" Type="http://schemas.openxmlformats.org/officeDocument/2006/relationships/customXml" Target="../ink/ink415.xml"/><Relationship Id="rId93" Type="http://schemas.openxmlformats.org/officeDocument/2006/relationships/image" Target="../media/image425.png"/><Relationship Id="rId189" Type="http://schemas.openxmlformats.org/officeDocument/2006/relationships/image" Target="../media/image473.png"/><Relationship Id="rId375" Type="http://schemas.openxmlformats.org/officeDocument/2006/relationships/image" Target="../media/image566.png"/><Relationship Id="rId396" Type="http://schemas.openxmlformats.org/officeDocument/2006/relationships/customXml" Target="../ink/ink577.xml"/><Relationship Id="rId3" Type="http://schemas.openxmlformats.org/officeDocument/2006/relationships/image" Target="../media/image380.png"/><Relationship Id="rId214" Type="http://schemas.openxmlformats.org/officeDocument/2006/relationships/customXml" Target="../ink/ink486.xml"/><Relationship Id="rId235" Type="http://schemas.openxmlformats.org/officeDocument/2006/relationships/image" Target="../media/image496.png"/><Relationship Id="rId256" Type="http://schemas.openxmlformats.org/officeDocument/2006/relationships/customXml" Target="../ink/ink507.xml"/><Relationship Id="rId277" Type="http://schemas.openxmlformats.org/officeDocument/2006/relationships/image" Target="../media/image517.png"/><Relationship Id="rId298" Type="http://schemas.openxmlformats.org/officeDocument/2006/relationships/customXml" Target="../ink/ink528.xml"/><Relationship Id="rId400" Type="http://schemas.openxmlformats.org/officeDocument/2006/relationships/customXml" Target="../ink/ink579.xml"/><Relationship Id="rId421" Type="http://schemas.openxmlformats.org/officeDocument/2006/relationships/image" Target="../media/image589.png"/><Relationship Id="rId442" Type="http://schemas.openxmlformats.org/officeDocument/2006/relationships/customXml" Target="../ink/ink600.xml"/><Relationship Id="rId116" Type="http://schemas.openxmlformats.org/officeDocument/2006/relationships/customXml" Target="../ink/ink437.xml"/><Relationship Id="rId137" Type="http://schemas.openxmlformats.org/officeDocument/2006/relationships/image" Target="../media/image447.png"/><Relationship Id="rId158" Type="http://schemas.openxmlformats.org/officeDocument/2006/relationships/customXml" Target="../ink/ink458.xml"/><Relationship Id="rId302" Type="http://schemas.openxmlformats.org/officeDocument/2006/relationships/customXml" Target="../ink/ink530.xml"/><Relationship Id="rId323" Type="http://schemas.openxmlformats.org/officeDocument/2006/relationships/image" Target="../media/image540.png"/><Relationship Id="rId344" Type="http://schemas.openxmlformats.org/officeDocument/2006/relationships/customXml" Target="../ink/ink551.xml"/><Relationship Id="rId20" Type="http://schemas.openxmlformats.org/officeDocument/2006/relationships/customXml" Target="../ink/ink389.xml"/><Relationship Id="rId41" Type="http://schemas.openxmlformats.org/officeDocument/2006/relationships/image" Target="../media/image399.png"/><Relationship Id="rId62" Type="http://schemas.openxmlformats.org/officeDocument/2006/relationships/customXml" Target="../ink/ink410.xml"/><Relationship Id="rId83" Type="http://schemas.openxmlformats.org/officeDocument/2006/relationships/image" Target="../media/image420.png"/><Relationship Id="rId179" Type="http://schemas.openxmlformats.org/officeDocument/2006/relationships/image" Target="../media/image468.png"/><Relationship Id="rId365" Type="http://schemas.openxmlformats.org/officeDocument/2006/relationships/image" Target="../media/image561.png"/><Relationship Id="rId386" Type="http://schemas.openxmlformats.org/officeDocument/2006/relationships/customXml" Target="../ink/ink572.xml"/><Relationship Id="rId190" Type="http://schemas.openxmlformats.org/officeDocument/2006/relationships/customXml" Target="../ink/ink474.xml"/><Relationship Id="rId204" Type="http://schemas.openxmlformats.org/officeDocument/2006/relationships/customXml" Target="../ink/ink481.xml"/><Relationship Id="rId225" Type="http://schemas.openxmlformats.org/officeDocument/2006/relationships/image" Target="../media/image491.png"/><Relationship Id="rId246" Type="http://schemas.openxmlformats.org/officeDocument/2006/relationships/customXml" Target="../ink/ink502.xml"/><Relationship Id="rId267" Type="http://schemas.openxmlformats.org/officeDocument/2006/relationships/image" Target="../media/image512.png"/><Relationship Id="rId288" Type="http://schemas.openxmlformats.org/officeDocument/2006/relationships/customXml" Target="../ink/ink523.xml"/><Relationship Id="rId411" Type="http://schemas.openxmlformats.org/officeDocument/2006/relationships/image" Target="../media/image584.png"/><Relationship Id="rId432" Type="http://schemas.openxmlformats.org/officeDocument/2006/relationships/customXml" Target="../ink/ink595.xml"/><Relationship Id="rId106" Type="http://schemas.openxmlformats.org/officeDocument/2006/relationships/customXml" Target="../ink/ink432.xml"/><Relationship Id="rId127" Type="http://schemas.openxmlformats.org/officeDocument/2006/relationships/image" Target="../media/image442.png"/><Relationship Id="rId313" Type="http://schemas.openxmlformats.org/officeDocument/2006/relationships/image" Target="../media/image535.png"/><Relationship Id="rId10" Type="http://schemas.openxmlformats.org/officeDocument/2006/relationships/customXml" Target="../ink/ink384.xml"/><Relationship Id="rId31" Type="http://schemas.openxmlformats.org/officeDocument/2006/relationships/image" Target="../media/image394.png"/><Relationship Id="rId52" Type="http://schemas.openxmlformats.org/officeDocument/2006/relationships/customXml" Target="../ink/ink405.xml"/><Relationship Id="rId73" Type="http://schemas.openxmlformats.org/officeDocument/2006/relationships/image" Target="../media/image415.png"/><Relationship Id="rId94" Type="http://schemas.openxmlformats.org/officeDocument/2006/relationships/customXml" Target="../ink/ink426.xml"/><Relationship Id="rId148" Type="http://schemas.openxmlformats.org/officeDocument/2006/relationships/customXml" Target="../ink/ink453.xml"/><Relationship Id="rId169" Type="http://schemas.openxmlformats.org/officeDocument/2006/relationships/image" Target="../media/image463.png"/><Relationship Id="rId334" Type="http://schemas.openxmlformats.org/officeDocument/2006/relationships/customXml" Target="../ink/ink546.xml"/><Relationship Id="rId355" Type="http://schemas.openxmlformats.org/officeDocument/2006/relationships/image" Target="../media/image556.png"/><Relationship Id="rId376" Type="http://schemas.openxmlformats.org/officeDocument/2006/relationships/customXml" Target="../ink/ink567.xml"/><Relationship Id="rId397" Type="http://schemas.openxmlformats.org/officeDocument/2006/relationships/image" Target="../media/image577.png"/><Relationship Id="rId4" Type="http://schemas.openxmlformats.org/officeDocument/2006/relationships/customXml" Target="../ink/ink381.xml"/><Relationship Id="rId180" Type="http://schemas.openxmlformats.org/officeDocument/2006/relationships/customXml" Target="../ink/ink469.xml"/><Relationship Id="rId215" Type="http://schemas.openxmlformats.org/officeDocument/2006/relationships/image" Target="../media/image486.png"/><Relationship Id="rId236" Type="http://schemas.openxmlformats.org/officeDocument/2006/relationships/customXml" Target="../ink/ink497.xml"/><Relationship Id="rId257" Type="http://schemas.openxmlformats.org/officeDocument/2006/relationships/image" Target="../media/image507.png"/><Relationship Id="rId278" Type="http://schemas.openxmlformats.org/officeDocument/2006/relationships/customXml" Target="../ink/ink518.xml"/><Relationship Id="rId401" Type="http://schemas.openxmlformats.org/officeDocument/2006/relationships/image" Target="../media/image579.png"/><Relationship Id="rId422" Type="http://schemas.openxmlformats.org/officeDocument/2006/relationships/customXml" Target="../ink/ink590.xml"/><Relationship Id="rId443" Type="http://schemas.openxmlformats.org/officeDocument/2006/relationships/image" Target="../media/image600.png"/><Relationship Id="rId303" Type="http://schemas.openxmlformats.org/officeDocument/2006/relationships/image" Target="../media/image530.png"/><Relationship Id="rId42" Type="http://schemas.openxmlformats.org/officeDocument/2006/relationships/customXml" Target="../ink/ink400.xml"/><Relationship Id="rId84" Type="http://schemas.openxmlformats.org/officeDocument/2006/relationships/customXml" Target="../ink/ink421.xml"/><Relationship Id="rId138" Type="http://schemas.openxmlformats.org/officeDocument/2006/relationships/customXml" Target="../ink/ink448.xml"/><Relationship Id="rId345" Type="http://schemas.openxmlformats.org/officeDocument/2006/relationships/image" Target="../media/image551.png"/><Relationship Id="rId387" Type="http://schemas.openxmlformats.org/officeDocument/2006/relationships/image" Target="../media/image572.png"/><Relationship Id="rId191" Type="http://schemas.openxmlformats.org/officeDocument/2006/relationships/image" Target="../media/image474.png"/><Relationship Id="rId205" Type="http://schemas.openxmlformats.org/officeDocument/2006/relationships/image" Target="../media/image481.png"/><Relationship Id="rId247" Type="http://schemas.openxmlformats.org/officeDocument/2006/relationships/image" Target="../media/image502.png"/><Relationship Id="rId412" Type="http://schemas.openxmlformats.org/officeDocument/2006/relationships/customXml" Target="../ink/ink585.xml"/><Relationship Id="rId107" Type="http://schemas.openxmlformats.org/officeDocument/2006/relationships/image" Target="../media/image432.png"/><Relationship Id="rId289" Type="http://schemas.openxmlformats.org/officeDocument/2006/relationships/image" Target="../media/image523.png"/><Relationship Id="rId11" Type="http://schemas.openxmlformats.org/officeDocument/2006/relationships/image" Target="../media/image384.png"/><Relationship Id="rId53" Type="http://schemas.openxmlformats.org/officeDocument/2006/relationships/image" Target="../media/image405.png"/><Relationship Id="rId149" Type="http://schemas.openxmlformats.org/officeDocument/2006/relationships/image" Target="../media/image453.png"/><Relationship Id="rId314" Type="http://schemas.openxmlformats.org/officeDocument/2006/relationships/customXml" Target="../ink/ink536.xml"/><Relationship Id="rId356" Type="http://schemas.openxmlformats.org/officeDocument/2006/relationships/customXml" Target="../ink/ink557.xml"/><Relationship Id="rId398" Type="http://schemas.openxmlformats.org/officeDocument/2006/relationships/customXml" Target="../ink/ink578.xml"/><Relationship Id="rId95" Type="http://schemas.openxmlformats.org/officeDocument/2006/relationships/image" Target="../media/image426.png"/><Relationship Id="rId160" Type="http://schemas.openxmlformats.org/officeDocument/2006/relationships/customXml" Target="../ink/ink459.xml"/><Relationship Id="rId216" Type="http://schemas.openxmlformats.org/officeDocument/2006/relationships/customXml" Target="../ink/ink487.xml"/><Relationship Id="rId423" Type="http://schemas.openxmlformats.org/officeDocument/2006/relationships/image" Target="../media/image590.png"/><Relationship Id="rId258" Type="http://schemas.openxmlformats.org/officeDocument/2006/relationships/customXml" Target="../ink/ink508.xml"/><Relationship Id="rId22" Type="http://schemas.openxmlformats.org/officeDocument/2006/relationships/customXml" Target="../ink/ink390.xml"/><Relationship Id="rId64" Type="http://schemas.openxmlformats.org/officeDocument/2006/relationships/customXml" Target="../ink/ink411.xml"/><Relationship Id="rId118" Type="http://schemas.openxmlformats.org/officeDocument/2006/relationships/customXml" Target="../ink/ink438.xml"/><Relationship Id="rId325" Type="http://schemas.openxmlformats.org/officeDocument/2006/relationships/image" Target="../media/image541.png"/><Relationship Id="rId367" Type="http://schemas.openxmlformats.org/officeDocument/2006/relationships/image" Target="../media/image562.png"/><Relationship Id="rId171" Type="http://schemas.openxmlformats.org/officeDocument/2006/relationships/image" Target="../media/image464.png"/><Relationship Id="rId227" Type="http://schemas.openxmlformats.org/officeDocument/2006/relationships/image" Target="../media/image492.png"/><Relationship Id="rId269" Type="http://schemas.openxmlformats.org/officeDocument/2006/relationships/image" Target="../media/image513.png"/><Relationship Id="rId434" Type="http://schemas.openxmlformats.org/officeDocument/2006/relationships/customXml" Target="../ink/ink596.xml"/><Relationship Id="rId33" Type="http://schemas.openxmlformats.org/officeDocument/2006/relationships/image" Target="../media/image395.png"/><Relationship Id="rId129" Type="http://schemas.openxmlformats.org/officeDocument/2006/relationships/image" Target="../media/image443.png"/><Relationship Id="rId280" Type="http://schemas.openxmlformats.org/officeDocument/2006/relationships/customXml" Target="../ink/ink519.xml"/><Relationship Id="rId336" Type="http://schemas.openxmlformats.org/officeDocument/2006/relationships/customXml" Target="../ink/ink547.xml"/><Relationship Id="rId75" Type="http://schemas.openxmlformats.org/officeDocument/2006/relationships/image" Target="../media/image416.png"/><Relationship Id="rId140" Type="http://schemas.openxmlformats.org/officeDocument/2006/relationships/customXml" Target="../ink/ink449.xml"/><Relationship Id="rId182" Type="http://schemas.openxmlformats.org/officeDocument/2006/relationships/customXml" Target="../ink/ink470.xml"/><Relationship Id="rId378" Type="http://schemas.openxmlformats.org/officeDocument/2006/relationships/customXml" Target="../ink/ink568.xml"/><Relationship Id="rId403" Type="http://schemas.openxmlformats.org/officeDocument/2006/relationships/image" Target="../media/image580.png"/><Relationship Id="rId6" Type="http://schemas.openxmlformats.org/officeDocument/2006/relationships/customXml" Target="../ink/ink382.xml"/><Relationship Id="rId238" Type="http://schemas.openxmlformats.org/officeDocument/2006/relationships/customXml" Target="../ink/ink498.xml"/><Relationship Id="rId445" Type="http://schemas.openxmlformats.org/officeDocument/2006/relationships/image" Target="../media/image601.png"/><Relationship Id="rId291" Type="http://schemas.openxmlformats.org/officeDocument/2006/relationships/image" Target="../media/image524.png"/><Relationship Id="rId305" Type="http://schemas.openxmlformats.org/officeDocument/2006/relationships/image" Target="../media/image531.png"/><Relationship Id="rId347" Type="http://schemas.openxmlformats.org/officeDocument/2006/relationships/image" Target="../media/image552.png"/><Relationship Id="rId44" Type="http://schemas.openxmlformats.org/officeDocument/2006/relationships/customXml" Target="../ink/ink401.xml"/><Relationship Id="rId86" Type="http://schemas.openxmlformats.org/officeDocument/2006/relationships/customXml" Target="../ink/ink422.xml"/><Relationship Id="rId151" Type="http://schemas.openxmlformats.org/officeDocument/2006/relationships/image" Target="../media/image454.png"/><Relationship Id="rId389" Type="http://schemas.openxmlformats.org/officeDocument/2006/relationships/image" Target="../media/image573.png"/><Relationship Id="rId193" Type="http://schemas.openxmlformats.org/officeDocument/2006/relationships/image" Target="../media/image475.png"/><Relationship Id="rId207" Type="http://schemas.openxmlformats.org/officeDocument/2006/relationships/image" Target="../media/image482.png"/><Relationship Id="rId249" Type="http://schemas.openxmlformats.org/officeDocument/2006/relationships/image" Target="../media/image503.png"/><Relationship Id="rId414" Type="http://schemas.openxmlformats.org/officeDocument/2006/relationships/customXml" Target="../ink/ink586.xml"/><Relationship Id="rId13" Type="http://schemas.openxmlformats.org/officeDocument/2006/relationships/image" Target="../media/image385.png"/><Relationship Id="rId109" Type="http://schemas.openxmlformats.org/officeDocument/2006/relationships/image" Target="../media/image433.png"/><Relationship Id="rId260" Type="http://schemas.openxmlformats.org/officeDocument/2006/relationships/customXml" Target="../ink/ink509.xml"/><Relationship Id="rId316" Type="http://schemas.openxmlformats.org/officeDocument/2006/relationships/customXml" Target="../ink/ink537.xml"/><Relationship Id="rId55" Type="http://schemas.openxmlformats.org/officeDocument/2006/relationships/image" Target="../media/image406.png"/><Relationship Id="rId97" Type="http://schemas.openxmlformats.org/officeDocument/2006/relationships/image" Target="../media/image427.png"/><Relationship Id="rId120" Type="http://schemas.openxmlformats.org/officeDocument/2006/relationships/customXml" Target="../ink/ink439.xml"/><Relationship Id="rId358" Type="http://schemas.openxmlformats.org/officeDocument/2006/relationships/customXml" Target="../ink/ink558.xml"/><Relationship Id="rId162" Type="http://schemas.openxmlformats.org/officeDocument/2006/relationships/customXml" Target="../ink/ink460.xml"/><Relationship Id="rId218" Type="http://schemas.openxmlformats.org/officeDocument/2006/relationships/customXml" Target="../ink/ink488.xml"/><Relationship Id="rId425" Type="http://schemas.openxmlformats.org/officeDocument/2006/relationships/image" Target="../media/image591.png"/><Relationship Id="rId271" Type="http://schemas.openxmlformats.org/officeDocument/2006/relationships/image" Target="../media/image514.png"/><Relationship Id="rId24" Type="http://schemas.openxmlformats.org/officeDocument/2006/relationships/customXml" Target="../ink/ink391.xml"/><Relationship Id="rId66" Type="http://schemas.openxmlformats.org/officeDocument/2006/relationships/customXml" Target="../ink/ink412.xml"/><Relationship Id="rId131" Type="http://schemas.openxmlformats.org/officeDocument/2006/relationships/image" Target="../media/image444.png"/><Relationship Id="rId327" Type="http://schemas.openxmlformats.org/officeDocument/2006/relationships/image" Target="../media/image542.png"/><Relationship Id="rId369" Type="http://schemas.openxmlformats.org/officeDocument/2006/relationships/image" Target="../media/image563.png"/><Relationship Id="rId173" Type="http://schemas.openxmlformats.org/officeDocument/2006/relationships/image" Target="../media/image465.png"/><Relationship Id="rId229" Type="http://schemas.openxmlformats.org/officeDocument/2006/relationships/image" Target="../media/image493.png"/><Relationship Id="rId380" Type="http://schemas.openxmlformats.org/officeDocument/2006/relationships/customXml" Target="../ink/ink569.xml"/><Relationship Id="rId436" Type="http://schemas.openxmlformats.org/officeDocument/2006/relationships/customXml" Target="../ink/ink597.xml"/><Relationship Id="rId240" Type="http://schemas.openxmlformats.org/officeDocument/2006/relationships/customXml" Target="../ink/ink499.xml"/><Relationship Id="rId35" Type="http://schemas.openxmlformats.org/officeDocument/2006/relationships/image" Target="../media/image396.png"/><Relationship Id="rId77" Type="http://schemas.openxmlformats.org/officeDocument/2006/relationships/image" Target="../media/image417.png"/><Relationship Id="rId100" Type="http://schemas.openxmlformats.org/officeDocument/2006/relationships/customXml" Target="../ink/ink429.xml"/><Relationship Id="rId282" Type="http://schemas.openxmlformats.org/officeDocument/2006/relationships/customXml" Target="../ink/ink520.xml"/><Relationship Id="rId338" Type="http://schemas.openxmlformats.org/officeDocument/2006/relationships/customXml" Target="../ink/ink548.xml"/><Relationship Id="rId8" Type="http://schemas.openxmlformats.org/officeDocument/2006/relationships/customXml" Target="../ink/ink383.xml"/><Relationship Id="rId142" Type="http://schemas.openxmlformats.org/officeDocument/2006/relationships/customXml" Target="../ink/ink450.xml"/><Relationship Id="rId184" Type="http://schemas.openxmlformats.org/officeDocument/2006/relationships/customXml" Target="../ink/ink471.xml"/><Relationship Id="rId391" Type="http://schemas.openxmlformats.org/officeDocument/2006/relationships/image" Target="../media/image574.png"/><Relationship Id="rId405" Type="http://schemas.openxmlformats.org/officeDocument/2006/relationships/image" Target="../media/image581.png"/><Relationship Id="rId447" Type="http://schemas.openxmlformats.org/officeDocument/2006/relationships/image" Target="../media/image602.png"/><Relationship Id="rId251" Type="http://schemas.openxmlformats.org/officeDocument/2006/relationships/image" Target="../media/image504.png"/><Relationship Id="rId46" Type="http://schemas.openxmlformats.org/officeDocument/2006/relationships/customXml" Target="../ink/ink402.xml"/><Relationship Id="rId293" Type="http://schemas.openxmlformats.org/officeDocument/2006/relationships/image" Target="../media/image525.png"/><Relationship Id="rId307" Type="http://schemas.openxmlformats.org/officeDocument/2006/relationships/image" Target="../media/image532.png"/><Relationship Id="rId349" Type="http://schemas.openxmlformats.org/officeDocument/2006/relationships/image" Target="../media/image553.png"/><Relationship Id="rId88" Type="http://schemas.openxmlformats.org/officeDocument/2006/relationships/customXml" Target="../ink/ink423.xml"/><Relationship Id="rId111" Type="http://schemas.openxmlformats.org/officeDocument/2006/relationships/image" Target="../media/image434.png"/><Relationship Id="rId153" Type="http://schemas.openxmlformats.org/officeDocument/2006/relationships/image" Target="../media/image455.png"/><Relationship Id="rId195" Type="http://schemas.openxmlformats.org/officeDocument/2006/relationships/image" Target="../media/image476.png"/><Relationship Id="rId209" Type="http://schemas.openxmlformats.org/officeDocument/2006/relationships/image" Target="../media/image483.png"/><Relationship Id="rId360" Type="http://schemas.openxmlformats.org/officeDocument/2006/relationships/customXml" Target="../ink/ink559.xml"/><Relationship Id="rId416" Type="http://schemas.openxmlformats.org/officeDocument/2006/relationships/customXml" Target="../ink/ink587.xml"/><Relationship Id="rId220" Type="http://schemas.openxmlformats.org/officeDocument/2006/relationships/customXml" Target="../ink/ink489.xml"/><Relationship Id="rId15" Type="http://schemas.openxmlformats.org/officeDocument/2006/relationships/image" Target="../media/image386.png"/><Relationship Id="rId57" Type="http://schemas.openxmlformats.org/officeDocument/2006/relationships/image" Target="../media/image407.png"/><Relationship Id="rId262" Type="http://schemas.openxmlformats.org/officeDocument/2006/relationships/customXml" Target="../ink/ink510.xml"/><Relationship Id="rId318" Type="http://schemas.openxmlformats.org/officeDocument/2006/relationships/customXml" Target="../ink/ink538.xml"/><Relationship Id="rId99" Type="http://schemas.openxmlformats.org/officeDocument/2006/relationships/image" Target="../media/image428.png"/><Relationship Id="rId122" Type="http://schemas.openxmlformats.org/officeDocument/2006/relationships/customXml" Target="../ink/ink440.xml"/><Relationship Id="rId164" Type="http://schemas.openxmlformats.org/officeDocument/2006/relationships/customXml" Target="../ink/ink461.xml"/><Relationship Id="rId371" Type="http://schemas.openxmlformats.org/officeDocument/2006/relationships/image" Target="../media/image564.png"/><Relationship Id="rId427" Type="http://schemas.openxmlformats.org/officeDocument/2006/relationships/image" Target="../media/image592.png"/><Relationship Id="rId26" Type="http://schemas.openxmlformats.org/officeDocument/2006/relationships/customXml" Target="../ink/ink392.xml"/><Relationship Id="rId231" Type="http://schemas.openxmlformats.org/officeDocument/2006/relationships/image" Target="../media/image494.png"/><Relationship Id="rId273" Type="http://schemas.openxmlformats.org/officeDocument/2006/relationships/image" Target="../media/image515.png"/><Relationship Id="rId329" Type="http://schemas.openxmlformats.org/officeDocument/2006/relationships/image" Target="../media/image543.png"/><Relationship Id="rId68" Type="http://schemas.openxmlformats.org/officeDocument/2006/relationships/customXml" Target="../ink/ink413.xml"/><Relationship Id="rId133" Type="http://schemas.openxmlformats.org/officeDocument/2006/relationships/image" Target="../media/image445.png"/><Relationship Id="rId175" Type="http://schemas.openxmlformats.org/officeDocument/2006/relationships/image" Target="../media/image466.png"/><Relationship Id="rId340" Type="http://schemas.openxmlformats.org/officeDocument/2006/relationships/customXml" Target="../ink/ink549.xml"/><Relationship Id="rId200" Type="http://schemas.openxmlformats.org/officeDocument/2006/relationships/customXml" Target="../ink/ink479.xml"/><Relationship Id="rId382" Type="http://schemas.openxmlformats.org/officeDocument/2006/relationships/customXml" Target="../ink/ink570.xml"/><Relationship Id="rId438" Type="http://schemas.openxmlformats.org/officeDocument/2006/relationships/customXml" Target="../ink/ink598.xml"/><Relationship Id="rId242" Type="http://schemas.openxmlformats.org/officeDocument/2006/relationships/customXml" Target="../ink/ink500.xml"/><Relationship Id="rId284" Type="http://schemas.openxmlformats.org/officeDocument/2006/relationships/customXml" Target="../ink/ink521.xml"/><Relationship Id="rId37" Type="http://schemas.openxmlformats.org/officeDocument/2006/relationships/image" Target="../media/image397.png"/><Relationship Id="rId79" Type="http://schemas.openxmlformats.org/officeDocument/2006/relationships/image" Target="../media/image418.png"/><Relationship Id="rId102" Type="http://schemas.openxmlformats.org/officeDocument/2006/relationships/customXml" Target="../ink/ink430.xml"/><Relationship Id="rId144" Type="http://schemas.openxmlformats.org/officeDocument/2006/relationships/customXml" Target="../ink/ink451.xml"/><Relationship Id="rId90" Type="http://schemas.openxmlformats.org/officeDocument/2006/relationships/customXml" Target="../ink/ink424.xml"/><Relationship Id="rId186" Type="http://schemas.openxmlformats.org/officeDocument/2006/relationships/customXml" Target="../ink/ink472.xml"/><Relationship Id="rId351" Type="http://schemas.openxmlformats.org/officeDocument/2006/relationships/image" Target="../media/image554.png"/><Relationship Id="rId393" Type="http://schemas.openxmlformats.org/officeDocument/2006/relationships/image" Target="../media/image575.png"/><Relationship Id="rId407" Type="http://schemas.openxmlformats.org/officeDocument/2006/relationships/image" Target="../media/image582.png"/><Relationship Id="rId449" Type="http://schemas.openxmlformats.org/officeDocument/2006/relationships/image" Target="../media/image603.png"/><Relationship Id="rId211" Type="http://schemas.openxmlformats.org/officeDocument/2006/relationships/image" Target="../media/image484.png"/><Relationship Id="rId253" Type="http://schemas.openxmlformats.org/officeDocument/2006/relationships/image" Target="../media/image505.png"/><Relationship Id="rId295" Type="http://schemas.openxmlformats.org/officeDocument/2006/relationships/image" Target="../media/image526.png"/><Relationship Id="rId309" Type="http://schemas.openxmlformats.org/officeDocument/2006/relationships/image" Target="../media/image533.png"/><Relationship Id="rId48" Type="http://schemas.openxmlformats.org/officeDocument/2006/relationships/customXml" Target="../ink/ink403.xml"/><Relationship Id="rId113" Type="http://schemas.openxmlformats.org/officeDocument/2006/relationships/image" Target="../media/image435.png"/><Relationship Id="rId320" Type="http://schemas.openxmlformats.org/officeDocument/2006/relationships/customXml" Target="../ink/ink539.xml"/><Relationship Id="rId155" Type="http://schemas.openxmlformats.org/officeDocument/2006/relationships/image" Target="../media/image456.png"/><Relationship Id="rId197" Type="http://schemas.openxmlformats.org/officeDocument/2006/relationships/image" Target="../media/image477.png"/><Relationship Id="rId362" Type="http://schemas.openxmlformats.org/officeDocument/2006/relationships/customXml" Target="../ink/ink560.xml"/><Relationship Id="rId418" Type="http://schemas.openxmlformats.org/officeDocument/2006/relationships/customXml" Target="../ink/ink588.xml"/><Relationship Id="rId222" Type="http://schemas.openxmlformats.org/officeDocument/2006/relationships/customXml" Target="../ink/ink490.xml"/><Relationship Id="rId264" Type="http://schemas.openxmlformats.org/officeDocument/2006/relationships/customXml" Target="../ink/ink511.xml"/><Relationship Id="rId17" Type="http://schemas.openxmlformats.org/officeDocument/2006/relationships/image" Target="../media/image387.png"/><Relationship Id="rId59" Type="http://schemas.openxmlformats.org/officeDocument/2006/relationships/image" Target="../media/image408.png"/><Relationship Id="rId124" Type="http://schemas.openxmlformats.org/officeDocument/2006/relationships/customXml" Target="../ink/ink441.xml"/><Relationship Id="rId70" Type="http://schemas.openxmlformats.org/officeDocument/2006/relationships/customXml" Target="../ink/ink414.xml"/><Relationship Id="rId166" Type="http://schemas.openxmlformats.org/officeDocument/2006/relationships/customXml" Target="../ink/ink462.xml"/><Relationship Id="rId331" Type="http://schemas.openxmlformats.org/officeDocument/2006/relationships/image" Target="../media/image544.png"/><Relationship Id="rId373" Type="http://schemas.openxmlformats.org/officeDocument/2006/relationships/image" Target="../media/image565.png"/><Relationship Id="rId429" Type="http://schemas.openxmlformats.org/officeDocument/2006/relationships/image" Target="../media/image59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95.png"/><Relationship Id="rId440" Type="http://schemas.openxmlformats.org/officeDocument/2006/relationships/customXml" Target="../ink/ink599.xml"/><Relationship Id="rId28" Type="http://schemas.openxmlformats.org/officeDocument/2006/relationships/customXml" Target="../ink/ink393.xml"/><Relationship Id="rId275" Type="http://schemas.openxmlformats.org/officeDocument/2006/relationships/image" Target="../media/image516.png"/><Relationship Id="rId300" Type="http://schemas.openxmlformats.org/officeDocument/2006/relationships/customXml" Target="../ink/ink529.xml"/><Relationship Id="rId81" Type="http://schemas.openxmlformats.org/officeDocument/2006/relationships/image" Target="../media/image419.png"/><Relationship Id="rId135" Type="http://schemas.openxmlformats.org/officeDocument/2006/relationships/image" Target="../media/image446.png"/><Relationship Id="rId177" Type="http://schemas.openxmlformats.org/officeDocument/2006/relationships/image" Target="../media/image467.png"/><Relationship Id="rId342" Type="http://schemas.openxmlformats.org/officeDocument/2006/relationships/customXml" Target="../ink/ink550.xml"/><Relationship Id="rId384" Type="http://schemas.openxmlformats.org/officeDocument/2006/relationships/customXml" Target="../ink/ink571.xml"/><Relationship Id="rId202" Type="http://schemas.openxmlformats.org/officeDocument/2006/relationships/customXml" Target="../ink/ink480.xml"/><Relationship Id="rId244" Type="http://schemas.openxmlformats.org/officeDocument/2006/relationships/customXml" Target="../ink/ink501.xml"/><Relationship Id="rId39" Type="http://schemas.openxmlformats.org/officeDocument/2006/relationships/image" Target="../media/image398.png"/><Relationship Id="rId286" Type="http://schemas.openxmlformats.org/officeDocument/2006/relationships/customXml" Target="../ink/ink52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1.png"/><Relationship Id="rId21" Type="http://schemas.openxmlformats.org/officeDocument/2006/relationships/image" Target="../media/image613.png"/><Relationship Id="rId324" Type="http://schemas.openxmlformats.org/officeDocument/2006/relationships/customXml" Target="../ink/ink765.xml"/><Relationship Id="rId531" Type="http://schemas.openxmlformats.org/officeDocument/2006/relationships/image" Target="../media/image868.png"/><Relationship Id="rId170" Type="http://schemas.openxmlformats.org/officeDocument/2006/relationships/customXml" Target="../ink/ink688.xml"/><Relationship Id="rId268" Type="http://schemas.openxmlformats.org/officeDocument/2006/relationships/customXml" Target="../ink/ink737.xml"/><Relationship Id="rId475" Type="http://schemas.openxmlformats.org/officeDocument/2006/relationships/image" Target="../media/image840.png"/><Relationship Id="rId32" Type="http://schemas.openxmlformats.org/officeDocument/2006/relationships/customXml" Target="../ink/ink619.xml"/><Relationship Id="rId128" Type="http://schemas.openxmlformats.org/officeDocument/2006/relationships/customXml" Target="../ink/ink667.xml"/><Relationship Id="rId335" Type="http://schemas.openxmlformats.org/officeDocument/2006/relationships/image" Target="../media/image770.png"/><Relationship Id="rId181" Type="http://schemas.openxmlformats.org/officeDocument/2006/relationships/image" Target="../media/image693.png"/><Relationship Id="rId402" Type="http://schemas.openxmlformats.org/officeDocument/2006/relationships/customXml" Target="../ink/ink804.xml"/><Relationship Id="rId279" Type="http://schemas.openxmlformats.org/officeDocument/2006/relationships/image" Target="../media/image742.png"/><Relationship Id="rId444" Type="http://schemas.openxmlformats.org/officeDocument/2006/relationships/customXml" Target="../ink/ink825.xml"/><Relationship Id="rId486" Type="http://schemas.openxmlformats.org/officeDocument/2006/relationships/customXml" Target="../ink/ink846.xml"/><Relationship Id="rId43" Type="http://schemas.openxmlformats.org/officeDocument/2006/relationships/image" Target="../media/image624.png"/><Relationship Id="rId139" Type="http://schemas.openxmlformats.org/officeDocument/2006/relationships/image" Target="../media/image672.png"/><Relationship Id="rId290" Type="http://schemas.openxmlformats.org/officeDocument/2006/relationships/customXml" Target="../ink/ink748.xml"/><Relationship Id="rId304" Type="http://schemas.openxmlformats.org/officeDocument/2006/relationships/customXml" Target="../ink/ink755.xml"/><Relationship Id="rId346" Type="http://schemas.openxmlformats.org/officeDocument/2006/relationships/customXml" Target="../ink/ink776.xml"/><Relationship Id="rId388" Type="http://schemas.openxmlformats.org/officeDocument/2006/relationships/customXml" Target="../ink/ink797.xml"/><Relationship Id="rId511" Type="http://schemas.openxmlformats.org/officeDocument/2006/relationships/image" Target="../media/image858.png"/><Relationship Id="rId85" Type="http://schemas.openxmlformats.org/officeDocument/2006/relationships/image" Target="../media/image645.png"/><Relationship Id="rId150" Type="http://schemas.openxmlformats.org/officeDocument/2006/relationships/customXml" Target="../ink/ink678.xml"/><Relationship Id="rId192" Type="http://schemas.openxmlformats.org/officeDocument/2006/relationships/customXml" Target="../ink/ink699.xml"/><Relationship Id="rId206" Type="http://schemas.openxmlformats.org/officeDocument/2006/relationships/customXml" Target="../ink/ink706.xml"/><Relationship Id="rId413" Type="http://schemas.openxmlformats.org/officeDocument/2006/relationships/image" Target="../media/image809.png"/><Relationship Id="rId248" Type="http://schemas.openxmlformats.org/officeDocument/2006/relationships/customXml" Target="../ink/ink727.xml"/><Relationship Id="rId455" Type="http://schemas.openxmlformats.org/officeDocument/2006/relationships/image" Target="../media/image830.png"/><Relationship Id="rId497" Type="http://schemas.openxmlformats.org/officeDocument/2006/relationships/image" Target="../media/image851.png"/><Relationship Id="rId12" Type="http://schemas.openxmlformats.org/officeDocument/2006/relationships/customXml" Target="../ink/ink609.xml"/><Relationship Id="rId108" Type="http://schemas.openxmlformats.org/officeDocument/2006/relationships/customXml" Target="../ink/ink657.xml"/><Relationship Id="rId315" Type="http://schemas.openxmlformats.org/officeDocument/2006/relationships/image" Target="../media/image760.png"/><Relationship Id="rId357" Type="http://schemas.openxmlformats.org/officeDocument/2006/relationships/image" Target="../media/image781.png"/><Relationship Id="rId522" Type="http://schemas.openxmlformats.org/officeDocument/2006/relationships/customXml" Target="../ink/ink864.xml"/><Relationship Id="rId54" Type="http://schemas.openxmlformats.org/officeDocument/2006/relationships/customXml" Target="../ink/ink630.xml"/><Relationship Id="rId96" Type="http://schemas.openxmlformats.org/officeDocument/2006/relationships/customXml" Target="../ink/ink651.xml"/><Relationship Id="rId161" Type="http://schemas.openxmlformats.org/officeDocument/2006/relationships/image" Target="../media/image683.png"/><Relationship Id="rId217" Type="http://schemas.openxmlformats.org/officeDocument/2006/relationships/image" Target="../media/image711.png"/><Relationship Id="rId399" Type="http://schemas.openxmlformats.org/officeDocument/2006/relationships/image" Target="../media/image802.png"/><Relationship Id="rId259" Type="http://schemas.openxmlformats.org/officeDocument/2006/relationships/image" Target="../media/image732.png"/><Relationship Id="rId424" Type="http://schemas.openxmlformats.org/officeDocument/2006/relationships/customXml" Target="../ink/ink815.xml"/><Relationship Id="rId466" Type="http://schemas.openxmlformats.org/officeDocument/2006/relationships/customXml" Target="../ink/ink836.xml"/><Relationship Id="rId23" Type="http://schemas.openxmlformats.org/officeDocument/2006/relationships/image" Target="../media/image614.png"/><Relationship Id="rId119" Type="http://schemas.openxmlformats.org/officeDocument/2006/relationships/image" Target="../media/image662.png"/><Relationship Id="rId270" Type="http://schemas.openxmlformats.org/officeDocument/2006/relationships/customXml" Target="../ink/ink738.xml"/><Relationship Id="rId326" Type="http://schemas.openxmlformats.org/officeDocument/2006/relationships/customXml" Target="../ink/ink766.xml"/><Relationship Id="rId533" Type="http://schemas.openxmlformats.org/officeDocument/2006/relationships/image" Target="../media/image869.png"/><Relationship Id="rId65" Type="http://schemas.openxmlformats.org/officeDocument/2006/relationships/image" Target="../media/image635.png"/><Relationship Id="rId130" Type="http://schemas.openxmlformats.org/officeDocument/2006/relationships/customXml" Target="../ink/ink668.xml"/><Relationship Id="rId368" Type="http://schemas.openxmlformats.org/officeDocument/2006/relationships/customXml" Target="../ink/ink787.xml"/><Relationship Id="rId172" Type="http://schemas.openxmlformats.org/officeDocument/2006/relationships/customXml" Target="../ink/ink689.xml"/><Relationship Id="rId228" Type="http://schemas.openxmlformats.org/officeDocument/2006/relationships/customXml" Target="../ink/ink717.xml"/><Relationship Id="rId435" Type="http://schemas.openxmlformats.org/officeDocument/2006/relationships/image" Target="../media/image820.png"/><Relationship Id="rId477" Type="http://schemas.openxmlformats.org/officeDocument/2006/relationships/image" Target="../media/image841.png"/><Relationship Id="rId281" Type="http://schemas.openxmlformats.org/officeDocument/2006/relationships/image" Target="../media/image743.png"/><Relationship Id="rId337" Type="http://schemas.openxmlformats.org/officeDocument/2006/relationships/image" Target="../media/image771.png"/><Relationship Id="rId502" Type="http://schemas.openxmlformats.org/officeDocument/2006/relationships/customXml" Target="../ink/ink854.xml"/><Relationship Id="rId34" Type="http://schemas.openxmlformats.org/officeDocument/2006/relationships/customXml" Target="../ink/ink620.xml"/><Relationship Id="rId76" Type="http://schemas.openxmlformats.org/officeDocument/2006/relationships/customXml" Target="../ink/ink641.xml"/><Relationship Id="rId141" Type="http://schemas.openxmlformats.org/officeDocument/2006/relationships/image" Target="../media/image673.png"/><Relationship Id="rId379" Type="http://schemas.openxmlformats.org/officeDocument/2006/relationships/image" Target="../media/image792.png"/><Relationship Id="rId7" Type="http://schemas.openxmlformats.org/officeDocument/2006/relationships/image" Target="../media/image606.png"/><Relationship Id="rId183" Type="http://schemas.openxmlformats.org/officeDocument/2006/relationships/image" Target="../media/image694.png"/><Relationship Id="rId239" Type="http://schemas.openxmlformats.org/officeDocument/2006/relationships/image" Target="../media/image722.png"/><Relationship Id="rId390" Type="http://schemas.openxmlformats.org/officeDocument/2006/relationships/customXml" Target="../ink/ink798.xml"/><Relationship Id="rId404" Type="http://schemas.openxmlformats.org/officeDocument/2006/relationships/customXml" Target="../ink/ink805.xml"/><Relationship Id="rId446" Type="http://schemas.openxmlformats.org/officeDocument/2006/relationships/customXml" Target="../ink/ink826.xml"/><Relationship Id="rId250" Type="http://schemas.openxmlformats.org/officeDocument/2006/relationships/customXml" Target="../ink/ink728.xml"/><Relationship Id="rId292" Type="http://schemas.openxmlformats.org/officeDocument/2006/relationships/customXml" Target="../ink/ink749.xml"/><Relationship Id="rId306" Type="http://schemas.openxmlformats.org/officeDocument/2006/relationships/customXml" Target="../ink/ink756.xml"/><Relationship Id="rId488" Type="http://schemas.openxmlformats.org/officeDocument/2006/relationships/customXml" Target="../ink/ink847.xml"/><Relationship Id="rId45" Type="http://schemas.openxmlformats.org/officeDocument/2006/relationships/image" Target="../media/image625.png"/><Relationship Id="rId87" Type="http://schemas.openxmlformats.org/officeDocument/2006/relationships/image" Target="../media/image646.png"/><Relationship Id="rId110" Type="http://schemas.openxmlformats.org/officeDocument/2006/relationships/customXml" Target="../ink/ink658.xml"/><Relationship Id="rId348" Type="http://schemas.openxmlformats.org/officeDocument/2006/relationships/customXml" Target="../ink/ink777.xml"/><Relationship Id="rId513" Type="http://schemas.openxmlformats.org/officeDocument/2006/relationships/image" Target="../media/image859.png"/><Relationship Id="rId152" Type="http://schemas.openxmlformats.org/officeDocument/2006/relationships/customXml" Target="../ink/ink679.xml"/><Relationship Id="rId194" Type="http://schemas.openxmlformats.org/officeDocument/2006/relationships/customXml" Target="../ink/ink700.xml"/><Relationship Id="rId208" Type="http://schemas.openxmlformats.org/officeDocument/2006/relationships/customXml" Target="../ink/ink707.xml"/><Relationship Id="rId415" Type="http://schemas.openxmlformats.org/officeDocument/2006/relationships/image" Target="../media/image810.png"/><Relationship Id="rId457" Type="http://schemas.openxmlformats.org/officeDocument/2006/relationships/image" Target="../media/image831.png"/><Relationship Id="rId261" Type="http://schemas.openxmlformats.org/officeDocument/2006/relationships/image" Target="../media/image733.png"/><Relationship Id="rId499" Type="http://schemas.openxmlformats.org/officeDocument/2006/relationships/image" Target="../media/image852.png"/><Relationship Id="rId14" Type="http://schemas.openxmlformats.org/officeDocument/2006/relationships/customXml" Target="../ink/ink610.xml"/><Relationship Id="rId56" Type="http://schemas.openxmlformats.org/officeDocument/2006/relationships/customXml" Target="../ink/ink631.xml"/><Relationship Id="rId317" Type="http://schemas.openxmlformats.org/officeDocument/2006/relationships/image" Target="../media/image761.png"/><Relationship Id="rId359" Type="http://schemas.openxmlformats.org/officeDocument/2006/relationships/image" Target="../media/image782.png"/><Relationship Id="rId524" Type="http://schemas.openxmlformats.org/officeDocument/2006/relationships/customXml" Target="../ink/ink865.xml"/><Relationship Id="rId98" Type="http://schemas.openxmlformats.org/officeDocument/2006/relationships/customXml" Target="../ink/ink652.xml"/><Relationship Id="rId121" Type="http://schemas.openxmlformats.org/officeDocument/2006/relationships/image" Target="../media/image663.png"/><Relationship Id="rId163" Type="http://schemas.openxmlformats.org/officeDocument/2006/relationships/image" Target="../media/image684.png"/><Relationship Id="rId219" Type="http://schemas.openxmlformats.org/officeDocument/2006/relationships/image" Target="../media/image712.png"/><Relationship Id="rId370" Type="http://schemas.openxmlformats.org/officeDocument/2006/relationships/customXml" Target="../ink/ink788.xml"/><Relationship Id="rId426" Type="http://schemas.openxmlformats.org/officeDocument/2006/relationships/customXml" Target="../ink/ink816.xml"/><Relationship Id="rId230" Type="http://schemas.openxmlformats.org/officeDocument/2006/relationships/customXml" Target="../ink/ink718.xml"/><Relationship Id="rId468" Type="http://schemas.openxmlformats.org/officeDocument/2006/relationships/customXml" Target="../ink/ink837.xml"/><Relationship Id="rId25" Type="http://schemas.openxmlformats.org/officeDocument/2006/relationships/image" Target="../media/image615.png"/><Relationship Id="rId67" Type="http://schemas.openxmlformats.org/officeDocument/2006/relationships/image" Target="../media/image636.png"/><Relationship Id="rId272" Type="http://schemas.openxmlformats.org/officeDocument/2006/relationships/customXml" Target="../ink/ink739.xml"/><Relationship Id="rId328" Type="http://schemas.openxmlformats.org/officeDocument/2006/relationships/customXml" Target="../ink/ink767.xml"/><Relationship Id="rId132" Type="http://schemas.openxmlformats.org/officeDocument/2006/relationships/customXml" Target="../ink/ink669.xml"/><Relationship Id="rId174" Type="http://schemas.openxmlformats.org/officeDocument/2006/relationships/customXml" Target="../ink/ink690.xml"/><Relationship Id="rId381" Type="http://schemas.openxmlformats.org/officeDocument/2006/relationships/image" Target="../media/image793.png"/><Relationship Id="rId241" Type="http://schemas.openxmlformats.org/officeDocument/2006/relationships/image" Target="../media/image723.png"/><Relationship Id="rId437" Type="http://schemas.openxmlformats.org/officeDocument/2006/relationships/image" Target="../media/image821.png"/><Relationship Id="rId479" Type="http://schemas.openxmlformats.org/officeDocument/2006/relationships/image" Target="../media/image842.png"/><Relationship Id="rId36" Type="http://schemas.openxmlformats.org/officeDocument/2006/relationships/customXml" Target="../ink/ink621.xml"/><Relationship Id="rId283" Type="http://schemas.openxmlformats.org/officeDocument/2006/relationships/image" Target="../media/image744.png"/><Relationship Id="rId339" Type="http://schemas.openxmlformats.org/officeDocument/2006/relationships/image" Target="../media/image772.png"/><Relationship Id="rId490" Type="http://schemas.openxmlformats.org/officeDocument/2006/relationships/customXml" Target="../ink/ink848.xml"/><Relationship Id="rId504" Type="http://schemas.openxmlformats.org/officeDocument/2006/relationships/customXml" Target="../ink/ink855.xml"/><Relationship Id="rId78" Type="http://schemas.openxmlformats.org/officeDocument/2006/relationships/customXml" Target="../ink/ink642.xml"/><Relationship Id="rId101" Type="http://schemas.openxmlformats.org/officeDocument/2006/relationships/image" Target="../media/image653.png"/><Relationship Id="rId143" Type="http://schemas.openxmlformats.org/officeDocument/2006/relationships/image" Target="../media/image674.png"/><Relationship Id="rId185" Type="http://schemas.openxmlformats.org/officeDocument/2006/relationships/image" Target="../media/image695.png"/><Relationship Id="rId350" Type="http://schemas.openxmlformats.org/officeDocument/2006/relationships/customXml" Target="../ink/ink778.xml"/><Relationship Id="rId406" Type="http://schemas.openxmlformats.org/officeDocument/2006/relationships/customXml" Target="../ink/ink806.xml"/><Relationship Id="rId9" Type="http://schemas.openxmlformats.org/officeDocument/2006/relationships/image" Target="../media/image607.png"/><Relationship Id="rId210" Type="http://schemas.openxmlformats.org/officeDocument/2006/relationships/customXml" Target="../ink/ink708.xml"/><Relationship Id="rId392" Type="http://schemas.openxmlformats.org/officeDocument/2006/relationships/customXml" Target="../ink/ink799.xml"/><Relationship Id="rId448" Type="http://schemas.openxmlformats.org/officeDocument/2006/relationships/customXml" Target="../ink/ink827.xml"/><Relationship Id="rId252" Type="http://schemas.openxmlformats.org/officeDocument/2006/relationships/customXml" Target="../ink/ink729.xml"/><Relationship Id="rId294" Type="http://schemas.openxmlformats.org/officeDocument/2006/relationships/customXml" Target="../ink/ink750.xml"/><Relationship Id="rId308" Type="http://schemas.openxmlformats.org/officeDocument/2006/relationships/customXml" Target="../ink/ink757.xml"/><Relationship Id="rId515" Type="http://schemas.openxmlformats.org/officeDocument/2006/relationships/image" Target="../media/image860.png"/><Relationship Id="rId47" Type="http://schemas.openxmlformats.org/officeDocument/2006/relationships/image" Target="../media/image626.png"/><Relationship Id="rId89" Type="http://schemas.openxmlformats.org/officeDocument/2006/relationships/image" Target="../media/image647.png"/><Relationship Id="rId112" Type="http://schemas.openxmlformats.org/officeDocument/2006/relationships/customXml" Target="../ink/ink659.xml"/><Relationship Id="rId154" Type="http://schemas.openxmlformats.org/officeDocument/2006/relationships/customXml" Target="../ink/ink680.xml"/><Relationship Id="rId361" Type="http://schemas.openxmlformats.org/officeDocument/2006/relationships/image" Target="../media/image783.png"/><Relationship Id="rId196" Type="http://schemas.openxmlformats.org/officeDocument/2006/relationships/customXml" Target="../ink/ink701.xml"/><Relationship Id="rId417" Type="http://schemas.openxmlformats.org/officeDocument/2006/relationships/image" Target="../media/image811.png"/><Relationship Id="rId459" Type="http://schemas.openxmlformats.org/officeDocument/2006/relationships/image" Target="../media/image832.png"/><Relationship Id="rId16" Type="http://schemas.openxmlformats.org/officeDocument/2006/relationships/customXml" Target="../ink/ink611.xml"/><Relationship Id="rId221" Type="http://schemas.openxmlformats.org/officeDocument/2006/relationships/image" Target="../media/image713.png"/><Relationship Id="rId263" Type="http://schemas.openxmlformats.org/officeDocument/2006/relationships/image" Target="../media/image734.png"/><Relationship Id="rId319" Type="http://schemas.openxmlformats.org/officeDocument/2006/relationships/image" Target="../media/image762.png"/><Relationship Id="rId470" Type="http://schemas.openxmlformats.org/officeDocument/2006/relationships/customXml" Target="../ink/ink838.xml"/><Relationship Id="rId526" Type="http://schemas.openxmlformats.org/officeDocument/2006/relationships/customXml" Target="../ink/ink866.xml"/><Relationship Id="rId58" Type="http://schemas.openxmlformats.org/officeDocument/2006/relationships/customXml" Target="../ink/ink632.xml"/><Relationship Id="rId123" Type="http://schemas.openxmlformats.org/officeDocument/2006/relationships/image" Target="../media/image664.png"/><Relationship Id="rId330" Type="http://schemas.openxmlformats.org/officeDocument/2006/relationships/customXml" Target="../ink/ink768.xml"/><Relationship Id="rId165" Type="http://schemas.openxmlformats.org/officeDocument/2006/relationships/image" Target="../media/image685.png"/><Relationship Id="rId372" Type="http://schemas.openxmlformats.org/officeDocument/2006/relationships/customXml" Target="../ink/ink789.xml"/><Relationship Id="rId428" Type="http://schemas.openxmlformats.org/officeDocument/2006/relationships/customXml" Target="../ink/ink817.xml"/><Relationship Id="rId232" Type="http://schemas.openxmlformats.org/officeDocument/2006/relationships/customXml" Target="../ink/ink719.xml"/><Relationship Id="rId274" Type="http://schemas.openxmlformats.org/officeDocument/2006/relationships/customXml" Target="../ink/ink740.xml"/><Relationship Id="rId481" Type="http://schemas.openxmlformats.org/officeDocument/2006/relationships/image" Target="../media/image843.png"/><Relationship Id="rId27" Type="http://schemas.openxmlformats.org/officeDocument/2006/relationships/image" Target="../media/image616.png"/><Relationship Id="rId69" Type="http://schemas.openxmlformats.org/officeDocument/2006/relationships/image" Target="../media/image637.png"/><Relationship Id="rId134" Type="http://schemas.openxmlformats.org/officeDocument/2006/relationships/customXml" Target="../ink/ink670.xml"/><Relationship Id="rId80" Type="http://schemas.openxmlformats.org/officeDocument/2006/relationships/customXml" Target="../ink/ink643.xml"/><Relationship Id="rId176" Type="http://schemas.openxmlformats.org/officeDocument/2006/relationships/customXml" Target="../ink/ink691.xml"/><Relationship Id="rId341" Type="http://schemas.openxmlformats.org/officeDocument/2006/relationships/image" Target="../media/image773.png"/><Relationship Id="rId383" Type="http://schemas.openxmlformats.org/officeDocument/2006/relationships/image" Target="../media/image794.png"/><Relationship Id="rId439" Type="http://schemas.openxmlformats.org/officeDocument/2006/relationships/image" Target="../media/image822.png"/><Relationship Id="rId201" Type="http://schemas.openxmlformats.org/officeDocument/2006/relationships/image" Target="../media/image703.png"/><Relationship Id="rId243" Type="http://schemas.openxmlformats.org/officeDocument/2006/relationships/image" Target="../media/image724.png"/><Relationship Id="rId285" Type="http://schemas.openxmlformats.org/officeDocument/2006/relationships/image" Target="../media/image745.png"/><Relationship Id="rId450" Type="http://schemas.openxmlformats.org/officeDocument/2006/relationships/customXml" Target="../ink/ink828.xml"/><Relationship Id="rId506" Type="http://schemas.openxmlformats.org/officeDocument/2006/relationships/customXml" Target="../ink/ink856.xml"/><Relationship Id="rId38" Type="http://schemas.openxmlformats.org/officeDocument/2006/relationships/customXml" Target="../ink/ink622.xml"/><Relationship Id="rId103" Type="http://schemas.openxmlformats.org/officeDocument/2006/relationships/image" Target="../media/image654.png"/><Relationship Id="rId310" Type="http://schemas.openxmlformats.org/officeDocument/2006/relationships/customXml" Target="../ink/ink758.xml"/><Relationship Id="rId492" Type="http://schemas.openxmlformats.org/officeDocument/2006/relationships/customXml" Target="../ink/ink849.xml"/><Relationship Id="rId91" Type="http://schemas.openxmlformats.org/officeDocument/2006/relationships/image" Target="../media/image648.png"/><Relationship Id="rId145" Type="http://schemas.openxmlformats.org/officeDocument/2006/relationships/image" Target="../media/image675.png"/><Relationship Id="rId187" Type="http://schemas.openxmlformats.org/officeDocument/2006/relationships/image" Target="../media/image696.png"/><Relationship Id="rId352" Type="http://schemas.openxmlformats.org/officeDocument/2006/relationships/customXml" Target="../ink/ink779.xml"/><Relationship Id="rId394" Type="http://schemas.openxmlformats.org/officeDocument/2006/relationships/customXml" Target="../ink/ink800.xml"/><Relationship Id="rId408" Type="http://schemas.openxmlformats.org/officeDocument/2006/relationships/customXml" Target="../ink/ink807.xml"/><Relationship Id="rId212" Type="http://schemas.openxmlformats.org/officeDocument/2006/relationships/customXml" Target="../ink/ink709.xml"/><Relationship Id="rId254" Type="http://schemas.openxmlformats.org/officeDocument/2006/relationships/customXml" Target="../ink/ink730.xml"/><Relationship Id="rId49" Type="http://schemas.openxmlformats.org/officeDocument/2006/relationships/image" Target="../media/image627.png"/><Relationship Id="rId114" Type="http://schemas.openxmlformats.org/officeDocument/2006/relationships/customXml" Target="../ink/ink660.xml"/><Relationship Id="rId296" Type="http://schemas.openxmlformats.org/officeDocument/2006/relationships/customXml" Target="../ink/ink751.xml"/><Relationship Id="rId461" Type="http://schemas.openxmlformats.org/officeDocument/2006/relationships/image" Target="../media/image833.png"/><Relationship Id="rId517" Type="http://schemas.openxmlformats.org/officeDocument/2006/relationships/image" Target="../media/image861.png"/><Relationship Id="rId60" Type="http://schemas.openxmlformats.org/officeDocument/2006/relationships/customXml" Target="../ink/ink633.xml"/><Relationship Id="rId156" Type="http://schemas.openxmlformats.org/officeDocument/2006/relationships/customXml" Target="../ink/ink681.xml"/><Relationship Id="rId198" Type="http://schemas.openxmlformats.org/officeDocument/2006/relationships/customXml" Target="../ink/ink702.xml"/><Relationship Id="rId321" Type="http://schemas.openxmlformats.org/officeDocument/2006/relationships/image" Target="../media/image763.png"/><Relationship Id="rId363" Type="http://schemas.openxmlformats.org/officeDocument/2006/relationships/image" Target="../media/image784.png"/><Relationship Id="rId419" Type="http://schemas.openxmlformats.org/officeDocument/2006/relationships/image" Target="../media/image812.png"/><Relationship Id="rId223" Type="http://schemas.openxmlformats.org/officeDocument/2006/relationships/image" Target="../media/image714.png"/><Relationship Id="rId430" Type="http://schemas.openxmlformats.org/officeDocument/2006/relationships/customXml" Target="../ink/ink818.xml"/><Relationship Id="rId18" Type="http://schemas.openxmlformats.org/officeDocument/2006/relationships/customXml" Target="../ink/ink612.xml"/><Relationship Id="rId265" Type="http://schemas.openxmlformats.org/officeDocument/2006/relationships/image" Target="../media/image735.png"/><Relationship Id="rId472" Type="http://schemas.openxmlformats.org/officeDocument/2006/relationships/customXml" Target="../ink/ink839.xml"/><Relationship Id="rId528" Type="http://schemas.openxmlformats.org/officeDocument/2006/relationships/customXml" Target="../ink/ink867.xml"/><Relationship Id="rId125" Type="http://schemas.openxmlformats.org/officeDocument/2006/relationships/image" Target="../media/image665.png"/><Relationship Id="rId167" Type="http://schemas.openxmlformats.org/officeDocument/2006/relationships/image" Target="../media/image686.png"/><Relationship Id="rId332" Type="http://schemas.openxmlformats.org/officeDocument/2006/relationships/customXml" Target="../ink/ink769.xml"/><Relationship Id="rId374" Type="http://schemas.openxmlformats.org/officeDocument/2006/relationships/customXml" Target="../ink/ink790.xml"/><Relationship Id="rId71" Type="http://schemas.openxmlformats.org/officeDocument/2006/relationships/image" Target="../media/image638.png"/><Relationship Id="rId234" Type="http://schemas.openxmlformats.org/officeDocument/2006/relationships/customXml" Target="../ink/ink720.xml"/><Relationship Id="rId2" Type="http://schemas.openxmlformats.org/officeDocument/2006/relationships/customXml" Target="../ink/ink604.xml"/><Relationship Id="rId29" Type="http://schemas.openxmlformats.org/officeDocument/2006/relationships/image" Target="../media/image617.png"/><Relationship Id="rId276" Type="http://schemas.openxmlformats.org/officeDocument/2006/relationships/customXml" Target="../ink/ink741.xml"/><Relationship Id="rId441" Type="http://schemas.openxmlformats.org/officeDocument/2006/relationships/image" Target="../media/image823.png"/><Relationship Id="rId483" Type="http://schemas.openxmlformats.org/officeDocument/2006/relationships/image" Target="../media/image844.png"/><Relationship Id="rId40" Type="http://schemas.openxmlformats.org/officeDocument/2006/relationships/customXml" Target="../ink/ink623.xml"/><Relationship Id="rId136" Type="http://schemas.openxmlformats.org/officeDocument/2006/relationships/customXml" Target="../ink/ink671.xml"/><Relationship Id="rId178" Type="http://schemas.openxmlformats.org/officeDocument/2006/relationships/customXml" Target="../ink/ink692.xml"/><Relationship Id="rId301" Type="http://schemas.openxmlformats.org/officeDocument/2006/relationships/image" Target="../media/image753.png"/><Relationship Id="rId343" Type="http://schemas.openxmlformats.org/officeDocument/2006/relationships/image" Target="../media/image774.png"/><Relationship Id="rId82" Type="http://schemas.openxmlformats.org/officeDocument/2006/relationships/customXml" Target="../ink/ink644.xml"/><Relationship Id="rId203" Type="http://schemas.openxmlformats.org/officeDocument/2006/relationships/image" Target="../media/image704.png"/><Relationship Id="rId385" Type="http://schemas.openxmlformats.org/officeDocument/2006/relationships/image" Target="../media/image795.png"/><Relationship Id="rId245" Type="http://schemas.openxmlformats.org/officeDocument/2006/relationships/image" Target="../media/image725.png"/><Relationship Id="rId287" Type="http://schemas.openxmlformats.org/officeDocument/2006/relationships/image" Target="../media/image746.png"/><Relationship Id="rId410" Type="http://schemas.openxmlformats.org/officeDocument/2006/relationships/customXml" Target="../ink/ink808.xml"/><Relationship Id="rId452" Type="http://schemas.openxmlformats.org/officeDocument/2006/relationships/customXml" Target="../ink/ink829.xml"/><Relationship Id="rId494" Type="http://schemas.openxmlformats.org/officeDocument/2006/relationships/customXml" Target="../ink/ink850.xml"/><Relationship Id="rId508" Type="http://schemas.openxmlformats.org/officeDocument/2006/relationships/customXml" Target="../ink/ink857.xml"/><Relationship Id="rId105" Type="http://schemas.openxmlformats.org/officeDocument/2006/relationships/image" Target="../media/image655.png"/><Relationship Id="rId147" Type="http://schemas.openxmlformats.org/officeDocument/2006/relationships/image" Target="../media/image676.png"/><Relationship Id="rId312" Type="http://schemas.openxmlformats.org/officeDocument/2006/relationships/customXml" Target="../ink/ink759.xml"/><Relationship Id="rId354" Type="http://schemas.openxmlformats.org/officeDocument/2006/relationships/customXml" Target="../ink/ink780.xml"/><Relationship Id="rId51" Type="http://schemas.openxmlformats.org/officeDocument/2006/relationships/image" Target="../media/image628.png"/><Relationship Id="rId93" Type="http://schemas.openxmlformats.org/officeDocument/2006/relationships/image" Target="../media/image649.png"/><Relationship Id="rId189" Type="http://schemas.openxmlformats.org/officeDocument/2006/relationships/image" Target="../media/image697.png"/><Relationship Id="rId396" Type="http://schemas.openxmlformats.org/officeDocument/2006/relationships/customXml" Target="../ink/ink801.xml"/><Relationship Id="rId214" Type="http://schemas.openxmlformats.org/officeDocument/2006/relationships/customXml" Target="../ink/ink710.xml"/><Relationship Id="rId256" Type="http://schemas.openxmlformats.org/officeDocument/2006/relationships/customXml" Target="../ink/ink731.xml"/><Relationship Id="rId298" Type="http://schemas.openxmlformats.org/officeDocument/2006/relationships/customXml" Target="../ink/ink752.xml"/><Relationship Id="rId421" Type="http://schemas.openxmlformats.org/officeDocument/2006/relationships/image" Target="../media/image813.png"/><Relationship Id="rId463" Type="http://schemas.openxmlformats.org/officeDocument/2006/relationships/image" Target="../media/image834.png"/><Relationship Id="rId519" Type="http://schemas.openxmlformats.org/officeDocument/2006/relationships/image" Target="../media/image862.png"/><Relationship Id="rId116" Type="http://schemas.openxmlformats.org/officeDocument/2006/relationships/customXml" Target="../ink/ink661.xml"/><Relationship Id="rId158" Type="http://schemas.openxmlformats.org/officeDocument/2006/relationships/customXml" Target="../ink/ink682.xml"/><Relationship Id="rId323" Type="http://schemas.openxmlformats.org/officeDocument/2006/relationships/image" Target="../media/image764.png"/><Relationship Id="rId530" Type="http://schemas.openxmlformats.org/officeDocument/2006/relationships/customXml" Target="../ink/ink868.xml"/><Relationship Id="rId20" Type="http://schemas.openxmlformats.org/officeDocument/2006/relationships/customXml" Target="../ink/ink613.xml"/><Relationship Id="rId62" Type="http://schemas.openxmlformats.org/officeDocument/2006/relationships/customXml" Target="../ink/ink634.xml"/><Relationship Id="rId365" Type="http://schemas.openxmlformats.org/officeDocument/2006/relationships/image" Target="../media/image785.png"/><Relationship Id="rId225" Type="http://schemas.openxmlformats.org/officeDocument/2006/relationships/image" Target="../media/image715.png"/><Relationship Id="rId267" Type="http://schemas.openxmlformats.org/officeDocument/2006/relationships/image" Target="../media/image736.png"/><Relationship Id="rId432" Type="http://schemas.openxmlformats.org/officeDocument/2006/relationships/customXml" Target="../ink/ink819.xml"/><Relationship Id="rId474" Type="http://schemas.openxmlformats.org/officeDocument/2006/relationships/customXml" Target="../ink/ink840.xml"/><Relationship Id="rId127" Type="http://schemas.openxmlformats.org/officeDocument/2006/relationships/image" Target="../media/image666.png"/><Relationship Id="rId31" Type="http://schemas.openxmlformats.org/officeDocument/2006/relationships/image" Target="../media/image618.png"/><Relationship Id="rId73" Type="http://schemas.openxmlformats.org/officeDocument/2006/relationships/image" Target="../media/image639.png"/><Relationship Id="rId169" Type="http://schemas.openxmlformats.org/officeDocument/2006/relationships/image" Target="../media/image687.png"/><Relationship Id="rId334" Type="http://schemas.openxmlformats.org/officeDocument/2006/relationships/customXml" Target="../ink/ink770.xml"/><Relationship Id="rId376" Type="http://schemas.openxmlformats.org/officeDocument/2006/relationships/customXml" Target="../ink/ink791.xml"/><Relationship Id="rId4" Type="http://schemas.openxmlformats.org/officeDocument/2006/relationships/customXml" Target="../ink/ink605.xml"/><Relationship Id="rId180" Type="http://schemas.openxmlformats.org/officeDocument/2006/relationships/customXml" Target="../ink/ink693.xml"/><Relationship Id="rId236" Type="http://schemas.openxmlformats.org/officeDocument/2006/relationships/customXml" Target="../ink/ink721.xml"/><Relationship Id="rId278" Type="http://schemas.openxmlformats.org/officeDocument/2006/relationships/customXml" Target="../ink/ink742.xml"/><Relationship Id="rId401" Type="http://schemas.openxmlformats.org/officeDocument/2006/relationships/image" Target="../media/image803.png"/><Relationship Id="rId443" Type="http://schemas.openxmlformats.org/officeDocument/2006/relationships/image" Target="../media/image824.png"/><Relationship Id="rId303" Type="http://schemas.openxmlformats.org/officeDocument/2006/relationships/image" Target="../media/image754.png"/><Relationship Id="rId485" Type="http://schemas.openxmlformats.org/officeDocument/2006/relationships/image" Target="../media/image845.png"/><Relationship Id="rId42" Type="http://schemas.openxmlformats.org/officeDocument/2006/relationships/customXml" Target="../ink/ink624.xml"/><Relationship Id="rId84" Type="http://schemas.openxmlformats.org/officeDocument/2006/relationships/customXml" Target="../ink/ink645.xml"/><Relationship Id="rId138" Type="http://schemas.openxmlformats.org/officeDocument/2006/relationships/customXml" Target="../ink/ink672.xml"/><Relationship Id="rId345" Type="http://schemas.openxmlformats.org/officeDocument/2006/relationships/image" Target="../media/image775.png"/><Relationship Id="rId387" Type="http://schemas.openxmlformats.org/officeDocument/2006/relationships/image" Target="../media/image796.png"/><Relationship Id="rId510" Type="http://schemas.openxmlformats.org/officeDocument/2006/relationships/customXml" Target="../ink/ink858.xml"/><Relationship Id="rId191" Type="http://schemas.openxmlformats.org/officeDocument/2006/relationships/image" Target="../media/image698.png"/><Relationship Id="rId205" Type="http://schemas.openxmlformats.org/officeDocument/2006/relationships/image" Target="../media/image705.png"/><Relationship Id="rId247" Type="http://schemas.openxmlformats.org/officeDocument/2006/relationships/image" Target="../media/image726.png"/><Relationship Id="rId412" Type="http://schemas.openxmlformats.org/officeDocument/2006/relationships/customXml" Target="../ink/ink809.xml"/><Relationship Id="rId107" Type="http://schemas.openxmlformats.org/officeDocument/2006/relationships/image" Target="../media/image656.png"/><Relationship Id="rId289" Type="http://schemas.openxmlformats.org/officeDocument/2006/relationships/image" Target="../media/image747.png"/><Relationship Id="rId454" Type="http://schemas.openxmlformats.org/officeDocument/2006/relationships/customXml" Target="../ink/ink830.xml"/><Relationship Id="rId496" Type="http://schemas.openxmlformats.org/officeDocument/2006/relationships/customXml" Target="../ink/ink851.xml"/><Relationship Id="rId11" Type="http://schemas.openxmlformats.org/officeDocument/2006/relationships/image" Target="../media/image608.png"/><Relationship Id="rId53" Type="http://schemas.openxmlformats.org/officeDocument/2006/relationships/image" Target="../media/image629.png"/><Relationship Id="rId149" Type="http://schemas.openxmlformats.org/officeDocument/2006/relationships/image" Target="../media/image677.png"/><Relationship Id="rId314" Type="http://schemas.openxmlformats.org/officeDocument/2006/relationships/customXml" Target="../ink/ink760.xml"/><Relationship Id="rId356" Type="http://schemas.openxmlformats.org/officeDocument/2006/relationships/customXml" Target="../ink/ink781.xml"/><Relationship Id="rId398" Type="http://schemas.openxmlformats.org/officeDocument/2006/relationships/customXml" Target="../ink/ink802.xml"/><Relationship Id="rId521" Type="http://schemas.openxmlformats.org/officeDocument/2006/relationships/image" Target="../media/image863.png"/><Relationship Id="rId95" Type="http://schemas.openxmlformats.org/officeDocument/2006/relationships/image" Target="../media/image650.png"/><Relationship Id="rId160" Type="http://schemas.openxmlformats.org/officeDocument/2006/relationships/customXml" Target="../ink/ink683.xml"/><Relationship Id="rId216" Type="http://schemas.openxmlformats.org/officeDocument/2006/relationships/customXml" Target="../ink/ink711.xml"/><Relationship Id="rId423" Type="http://schemas.openxmlformats.org/officeDocument/2006/relationships/image" Target="../media/image814.png"/><Relationship Id="rId258" Type="http://schemas.openxmlformats.org/officeDocument/2006/relationships/customXml" Target="../ink/ink732.xml"/><Relationship Id="rId465" Type="http://schemas.openxmlformats.org/officeDocument/2006/relationships/image" Target="../media/image835.png"/><Relationship Id="rId22" Type="http://schemas.openxmlformats.org/officeDocument/2006/relationships/customXml" Target="../ink/ink614.xml"/><Relationship Id="rId64" Type="http://schemas.openxmlformats.org/officeDocument/2006/relationships/customXml" Target="../ink/ink635.xml"/><Relationship Id="rId118" Type="http://schemas.openxmlformats.org/officeDocument/2006/relationships/customXml" Target="../ink/ink662.xml"/><Relationship Id="rId325" Type="http://schemas.openxmlformats.org/officeDocument/2006/relationships/image" Target="../media/image765.png"/><Relationship Id="rId367" Type="http://schemas.openxmlformats.org/officeDocument/2006/relationships/image" Target="../media/image786.png"/><Relationship Id="rId532" Type="http://schemas.openxmlformats.org/officeDocument/2006/relationships/customXml" Target="../ink/ink869.xml"/><Relationship Id="rId171" Type="http://schemas.openxmlformats.org/officeDocument/2006/relationships/image" Target="../media/image688.png"/><Relationship Id="rId227" Type="http://schemas.openxmlformats.org/officeDocument/2006/relationships/image" Target="../media/image716.png"/><Relationship Id="rId269" Type="http://schemas.openxmlformats.org/officeDocument/2006/relationships/image" Target="../media/image737.png"/><Relationship Id="rId434" Type="http://schemas.openxmlformats.org/officeDocument/2006/relationships/customXml" Target="../ink/ink820.xml"/><Relationship Id="rId476" Type="http://schemas.openxmlformats.org/officeDocument/2006/relationships/customXml" Target="../ink/ink841.xml"/><Relationship Id="rId33" Type="http://schemas.openxmlformats.org/officeDocument/2006/relationships/image" Target="../media/image619.png"/><Relationship Id="rId129" Type="http://schemas.openxmlformats.org/officeDocument/2006/relationships/image" Target="../media/image667.png"/><Relationship Id="rId280" Type="http://schemas.openxmlformats.org/officeDocument/2006/relationships/customXml" Target="../ink/ink743.xml"/><Relationship Id="rId336" Type="http://schemas.openxmlformats.org/officeDocument/2006/relationships/customXml" Target="../ink/ink771.xml"/><Relationship Id="rId501" Type="http://schemas.openxmlformats.org/officeDocument/2006/relationships/image" Target="../media/image853.png"/><Relationship Id="rId75" Type="http://schemas.openxmlformats.org/officeDocument/2006/relationships/image" Target="../media/image640.png"/><Relationship Id="rId140" Type="http://schemas.openxmlformats.org/officeDocument/2006/relationships/customXml" Target="../ink/ink673.xml"/><Relationship Id="rId182" Type="http://schemas.openxmlformats.org/officeDocument/2006/relationships/customXml" Target="../ink/ink694.xml"/><Relationship Id="rId378" Type="http://schemas.openxmlformats.org/officeDocument/2006/relationships/customXml" Target="../ink/ink792.xml"/><Relationship Id="rId403" Type="http://schemas.openxmlformats.org/officeDocument/2006/relationships/image" Target="../media/image804.png"/><Relationship Id="rId6" Type="http://schemas.openxmlformats.org/officeDocument/2006/relationships/customXml" Target="../ink/ink606.xml"/><Relationship Id="rId238" Type="http://schemas.openxmlformats.org/officeDocument/2006/relationships/customXml" Target="../ink/ink722.xml"/><Relationship Id="rId445" Type="http://schemas.openxmlformats.org/officeDocument/2006/relationships/image" Target="../media/image825.png"/><Relationship Id="rId487" Type="http://schemas.openxmlformats.org/officeDocument/2006/relationships/image" Target="../media/image846.png"/><Relationship Id="rId291" Type="http://schemas.openxmlformats.org/officeDocument/2006/relationships/image" Target="../media/image748.png"/><Relationship Id="rId305" Type="http://schemas.openxmlformats.org/officeDocument/2006/relationships/image" Target="../media/image755.png"/><Relationship Id="rId347" Type="http://schemas.openxmlformats.org/officeDocument/2006/relationships/image" Target="../media/image776.png"/><Relationship Id="rId512" Type="http://schemas.openxmlformats.org/officeDocument/2006/relationships/customXml" Target="../ink/ink859.xml"/><Relationship Id="rId44" Type="http://schemas.openxmlformats.org/officeDocument/2006/relationships/customXml" Target="../ink/ink625.xml"/><Relationship Id="rId86" Type="http://schemas.openxmlformats.org/officeDocument/2006/relationships/customXml" Target="../ink/ink646.xml"/><Relationship Id="rId151" Type="http://schemas.openxmlformats.org/officeDocument/2006/relationships/image" Target="../media/image678.png"/><Relationship Id="rId389" Type="http://schemas.openxmlformats.org/officeDocument/2006/relationships/image" Target="../media/image797.png"/><Relationship Id="rId193" Type="http://schemas.openxmlformats.org/officeDocument/2006/relationships/image" Target="../media/image699.png"/><Relationship Id="rId207" Type="http://schemas.openxmlformats.org/officeDocument/2006/relationships/image" Target="../media/image706.png"/><Relationship Id="rId249" Type="http://schemas.openxmlformats.org/officeDocument/2006/relationships/image" Target="../media/image727.png"/><Relationship Id="rId414" Type="http://schemas.openxmlformats.org/officeDocument/2006/relationships/customXml" Target="../ink/ink810.xml"/><Relationship Id="rId456" Type="http://schemas.openxmlformats.org/officeDocument/2006/relationships/customXml" Target="../ink/ink831.xml"/><Relationship Id="rId498" Type="http://schemas.openxmlformats.org/officeDocument/2006/relationships/customXml" Target="../ink/ink852.xml"/><Relationship Id="rId13" Type="http://schemas.openxmlformats.org/officeDocument/2006/relationships/image" Target="../media/image609.png"/><Relationship Id="rId109" Type="http://schemas.openxmlformats.org/officeDocument/2006/relationships/image" Target="../media/image657.png"/><Relationship Id="rId260" Type="http://schemas.openxmlformats.org/officeDocument/2006/relationships/customXml" Target="../ink/ink733.xml"/><Relationship Id="rId316" Type="http://schemas.openxmlformats.org/officeDocument/2006/relationships/customXml" Target="../ink/ink761.xml"/><Relationship Id="rId523" Type="http://schemas.openxmlformats.org/officeDocument/2006/relationships/image" Target="../media/image864.png"/><Relationship Id="rId55" Type="http://schemas.openxmlformats.org/officeDocument/2006/relationships/image" Target="../media/image630.png"/><Relationship Id="rId97" Type="http://schemas.openxmlformats.org/officeDocument/2006/relationships/image" Target="../media/image651.png"/><Relationship Id="rId120" Type="http://schemas.openxmlformats.org/officeDocument/2006/relationships/customXml" Target="../ink/ink663.xml"/><Relationship Id="rId358" Type="http://schemas.openxmlformats.org/officeDocument/2006/relationships/customXml" Target="../ink/ink782.xml"/><Relationship Id="rId162" Type="http://schemas.openxmlformats.org/officeDocument/2006/relationships/customXml" Target="../ink/ink684.xml"/><Relationship Id="rId218" Type="http://schemas.openxmlformats.org/officeDocument/2006/relationships/customXml" Target="../ink/ink712.xml"/><Relationship Id="rId425" Type="http://schemas.openxmlformats.org/officeDocument/2006/relationships/image" Target="../media/image815.png"/><Relationship Id="rId467" Type="http://schemas.openxmlformats.org/officeDocument/2006/relationships/image" Target="../media/image836.png"/><Relationship Id="rId271" Type="http://schemas.openxmlformats.org/officeDocument/2006/relationships/image" Target="../media/image738.png"/><Relationship Id="rId24" Type="http://schemas.openxmlformats.org/officeDocument/2006/relationships/customXml" Target="../ink/ink615.xml"/><Relationship Id="rId66" Type="http://schemas.openxmlformats.org/officeDocument/2006/relationships/customXml" Target="../ink/ink636.xml"/><Relationship Id="rId131" Type="http://schemas.openxmlformats.org/officeDocument/2006/relationships/image" Target="../media/image668.png"/><Relationship Id="rId327" Type="http://schemas.openxmlformats.org/officeDocument/2006/relationships/image" Target="../media/image766.png"/><Relationship Id="rId369" Type="http://schemas.openxmlformats.org/officeDocument/2006/relationships/image" Target="../media/image787.png"/><Relationship Id="rId173" Type="http://schemas.openxmlformats.org/officeDocument/2006/relationships/image" Target="../media/image689.png"/><Relationship Id="rId229" Type="http://schemas.openxmlformats.org/officeDocument/2006/relationships/image" Target="../media/image717.png"/><Relationship Id="rId380" Type="http://schemas.openxmlformats.org/officeDocument/2006/relationships/customXml" Target="../ink/ink793.xml"/><Relationship Id="rId436" Type="http://schemas.openxmlformats.org/officeDocument/2006/relationships/customXml" Target="../ink/ink821.xml"/><Relationship Id="rId240" Type="http://schemas.openxmlformats.org/officeDocument/2006/relationships/customXml" Target="../ink/ink723.xml"/><Relationship Id="rId478" Type="http://schemas.openxmlformats.org/officeDocument/2006/relationships/customXml" Target="../ink/ink842.xml"/><Relationship Id="rId35" Type="http://schemas.openxmlformats.org/officeDocument/2006/relationships/image" Target="../media/image620.png"/><Relationship Id="rId77" Type="http://schemas.openxmlformats.org/officeDocument/2006/relationships/image" Target="../media/image641.png"/><Relationship Id="rId100" Type="http://schemas.openxmlformats.org/officeDocument/2006/relationships/customXml" Target="../ink/ink653.xml"/><Relationship Id="rId282" Type="http://schemas.openxmlformats.org/officeDocument/2006/relationships/customXml" Target="../ink/ink744.xml"/><Relationship Id="rId338" Type="http://schemas.openxmlformats.org/officeDocument/2006/relationships/customXml" Target="../ink/ink772.xml"/><Relationship Id="rId503" Type="http://schemas.openxmlformats.org/officeDocument/2006/relationships/image" Target="../media/image854.png"/><Relationship Id="rId8" Type="http://schemas.openxmlformats.org/officeDocument/2006/relationships/customXml" Target="../ink/ink607.xml"/><Relationship Id="rId142" Type="http://schemas.openxmlformats.org/officeDocument/2006/relationships/customXml" Target="../ink/ink674.xml"/><Relationship Id="rId184" Type="http://schemas.openxmlformats.org/officeDocument/2006/relationships/customXml" Target="../ink/ink695.xml"/><Relationship Id="rId391" Type="http://schemas.openxmlformats.org/officeDocument/2006/relationships/image" Target="../media/image798.png"/><Relationship Id="rId405" Type="http://schemas.openxmlformats.org/officeDocument/2006/relationships/image" Target="../media/image805.png"/><Relationship Id="rId447" Type="http://schemas.openxmlformats.org/officeDocument/2006/relationships/image" Target="../media/image826.png"/><Relationship Id="rId251" Type="http://schemas.openxmlformats.org/officeDocument/2006/relationships/image" Target="../media/image728.png"/><Relationship Id="rId489" Type="http://schemas.openxmlformats.org/officeDocument/2006/relationships/image" Target="../media/image847.png"/><Relationship Id="rId46" Type="http://schemas.openxmlformats.org/officeDocument/2006/relationships/customXml" Target="../ink/ink626.xml"/><Relationship Id="rId293" Type="http://schemas.openxmlformats.org/officeDocument/2006/relationships/image" Target="../media/image749.png"/><Relationship Id="rId307" Type="http://schemas.openxmlformats.org/officeDocument/2006/relationships/image" Target="../media/image756.png"/><Relationship Id="rId349" Type="http://schemas.openxmlformats.org/officeDocument/2006/relationships/image" Target="../media/image777.png"/><Relationship Id="rId514" Type="http://schemas.openxmlformats.org/officeDocument/2006/relationships/customXml" Target="../ink/ink860.xml"/><Relationship Id="rId88" Type="http://schemas.openxmlformats.org/officeDocument/2006/relationships/customXml" Target="../ink/ink647.xml"/><Relationship Id="rId111" Type="http://schemas.openxmlformats.org/officeDocument/2006/relationships/image" Target="../media/image658.png"/><Relationship Id="rId153" Type="http://schemas.openxmlformats.org/officeDocument/2006/relationships/image" Target="../media/image679.png"/><Relationship Id="rId195" Type="http://schemas.openxmlformats.org/officeDocument/2006/relationships/image" Target="../media/image700.png"/><Relationship Id="rId209" Type="http://schemas.openxmlformats.org/officeDocument/2006/relationships/image" Target="../media/image707.png"/><Relationship Id="rId360" Type="http://schemas.openxmlformats.org/officeDocument/2006/relationships/customXml" Target="../ink/ink783.xml"/><Relationship Id="rId416" Type="http://schemas.openxmlformats.org/officeDocument/2006/relationships/customXml" Target="../ink/ink811.xml"/><Relationship Id="rId220" Type="http://schemas.openxmlformats.org/officeDocument/2006/relationships/customXml" Target="../ink/ink713.xml"/><Relationship Id="rId458" Type="http://schemas.openxmlformats.org/officeDocument/2006/relationships/customXml" Target="../ink/ink832.xml"/><Relationship Id="rId15" Type="http://schemas.openxmlformats.org/officeDocument/2006/relationships/image" Target="../media/image610.png"/><Relationship Id="rId57" Type="http://schemas.openxmlformats.org/officeDocument/2006/relationships/image" Target="../media/image631.png"/><Relationship Id="rId262" Type="http://schemas.openxmlformats.org/officeDocument/2006/relationships/customXml" Target="../ink/ink734.xml"/><Relationship Id="rId318" Type="http://schemas.openxmlformats.org/officeDocument/2006/relationships/customXml" Target="../ink/ink762.xml"/><Relationship Id="rId525" Type="http://schemas.openxmlformats.org/officeDocument/2006/relationships/image" Target="../media/image865.png"/><Relationship Id="rId99" Type="http://schemas.openxmlformats.org/officeDocument/2006/relationships/image" Target="../media/image652.png"/><Relationship Id="rId122" Type="http://schemas.openxmlformats.org/officeDocument/2006/relationships/customXml" Target="../ink/ink664.xml"/><Relationship Id="rId164" Type="http://schemas.openxmlformats.org/officeDocument/2006/relationships/customXml" Target="../ink/ink685.xml"/><Relationship Id="rId371" Type="http://schemas.openxmlformats.org/officeDocument/2006/relationships/image" Target="../media/image788.png"/><Relationship Id="rId427" Type="http://schemas.openxmlformats.org/officeDocument/2006/relationships/image" Target="../media/image816.png"/><Relationship Id="rId469" Type="http://schemas.openxmlformats.org/officeDocument/2006/relationships/image" Target="../media/image837.png"/><Relationship Id="rId26" Type="http://schemas.openxmlformats.org/officeDocument/2006/relationships/customXml" Target="../ink/ink616.xml"/><Relationship Id="rId231" Type="http://schemas.openxmlformats.org/officeDocument/2006/relationships/image" Target="../media/image718.png"/><Relationship Id="rId273" Type="http://schemas.openxmlformats.org/officeDocument/2006/relationships/image" Target="../media/image739.png"/><Relationship Id="rId329" Type="http://schemas.openxmlformats.org/officeDocument/2006/relationships/image" Target="../media/image767.png"/><Relationship Id="rId480" Type="http://schemas.openxmlformats.org/officeDocument/2006/relationships/customXml" Target="../ink/ink843.xml"/><Relationship Id="rId68" Type="http://schemas.openxmlformats.org/officeDocument/2006/relationships/customXml" Target="../ink/ink637.xml"/><Relationship Id="rId133" Type="http://schemas.openxmlformats.org/officeDocument/2006/relationships/image" Target="../media/image669.png"/><Relationship Id="rId175" Type="http://schemas.openxmlformats.org/officeDocument/2006/relationships/image" Target="../media/image690.png"/><Relationship Id="rId340" Type="http://schemas.openxmlformats.org/officeDocument/2006/relationships/customXml" Target="../ink/ink773.xml"/><Relationship Id="rId200" Type="http://schemas.openxmlformats.org/officeDocument/2006/relationships/customXml" Target="../ink/ink703.xml"/><Relationship Id="rId382" Type="http://schemas.openxmlformats.org/officeDocument/2006/relationships/customXml" Target="../ink/ink794.xml"/><Relationship Id="rId438" Type="http://schemas.openxmlformats.org/officeDocument/2006/relationships/customXml" Target="../ink/ink822.xml"/><Relationship Id="rId242" Type="http://schemas.openxmlformats.org/officeDocument/2006/relationships/customXml" Target="../ink/ink724.xml"/><Relationship Id="rId284" Type="http://schemas.openxmlformats.org/officeDocument/2006/relationships/customXml" Target="../ink/ink745.xml"/><Relationship Id="rId491" Type="http://schemas.openxmlformats.org/officeDocument/2006/relationships/image" Target="../media/image848.png"/><Relationship Id="rId505" Type="http://schemas.openxmlformats.org/officeDocument/2006/relationships/image" Target="../media/image855.png"/><Relationship Id="rId37" Type="http://schemas.openxmlformats.org/officeDocument/2006/relationships/image" Target="../media/image621.png"/><Relationship Id="rId79" Type="http://schemas.openxmlformats.org/officeDocument/2006/relationships/image" Target="../media/image642.png"/><Relationship Id="rId102" Type="http://schemas.openxmlformats.org/officeDocument/2006/relationships/customXml" Target="../ink/ink654.xml"/><Relationship Id="rId144" Type="http://schemas.openxmlformats.org/officeDocument/2006/relationships/customXml" Target="../ink/ink675.xml"/><Relationship Id="rId90" Type="http://schemas.openxmlformats.org/officeDocument/2006/relationships/customXml" Target="../ink/ink648.xml"/><Relationship Id="rId186" Type="http://schemas.openxmlformats.org/officeDocument/2006/relationships/customXml" Target="../ink/ink696.xml"/><Relationship Id="rId351" Type="http://schemas.openxmlformats.org/officeDocument/2006/relationships/image" Target="../media/image778.png"/><Relationship Id="rId393" Type="http://schemas.openxmlformats.org/officeDocument/2006/relationships/image" Target="../media/image799.png"/><Relationship Id="rId407" Type="http://schemas.openxmlformats.org/officeDocument/2006/relationships/image" Target="../media/image806.png"/><Relationship Id="rId449" Type="http://schemas.openxmlformats.org/officeDocument/2006/relationships/image" Target="../media/image827.png"/><Relationship Id="rId211" Type="http://schemas.openxmlformats.org/officeDocument/2006/relationships/image" Target="../media/image708.png"/><Relationship Id="rId253" Type="http://schemas.openxmlformats.org/officeDocument/2006/relationships/image" Target="../media/image729.png"/><Relationship Id="rId295" Type="http://schemas.openxmlformats.org/officeDocument/2006/relationships/image" Target="../media/image750.png"/><Relationship Id="rId309" Type="http://schemas.openxmlformats.org/officeDocument/2006/relationships/image" Target="../media/image757.png"/><Relationship Id="rId460" Type="http://schemas.openxmlformats.org/officeDocument/2006/relationships/customXml" Target="../ink/ink833.xml"/><Relationship Id="rId516" Type="http://schemas.openxmlformats.org/officeDocument/2006/relationships/customXml" Target="../ink/ink861.xml"/><Relationship Id="rId48" Type="http://schemas.openxmlformats.org/officeDocument/2006/relationships/customXml" Target="../ink/ink627.xml"/><Relationship Id="rId113" Type="http://schemas.openxmlformats.org/officeDocument/2006/relationships/image" Target="../media/image659.png"/><Relationship Id="rId320" Type="http://schemas.openxmlformats.org/officeDocument/2006/relationships/customXml" Target="../ink/ink763.xml"/><Relationship Id="rId155" Type="http://schemas.openxmlformats.org/officeDocument/2006/relationships/image" Target="../media/image680.png"/><Relationship Id="rId197" Type="http://schemas.openxmlformats.org/officeDocument/2006/relationships/image" Target="../media/image701.png"/><Relationship Id="rId362" Type="http://schemas.openxmlformats.org/officeDocument/2006/relationships/customXml" Target="../ink/ink784.xml"/><Relationship Id="rId418" Type="http://schemas.openxmlformats.org/officeDocument/2006/relationships/customXml" Target="../ink/ink812.xml"/><Relationship Id="rId222" Type="http://schemas.openxmlformats.org/officeDocument/2006/relationships/customXml" Target="../ink/ink714.xml"/><Relationship Id="rId264" Type="http://schemas.openxmlformats.org/officeDocument/2006/relationships/customXml" Target="../ink/ink735.xml"/><Relationship Id="rId471" Type="http://schemas.openxmlformats.org/officeDocument/2006/relationships/image" Target="../media/image838.png"/><Relationship Id="rId17" Type="http://schemas.openxmlformats.org/officeDocument/2006/relationships/image" Target="../media/image611.png"/><Relationship Id="rId59" Type="http://schemas.openxmlformats.org/officeDocument/2006/relationships/image" Target="../media/image632.png"/><Relationship Id="rId124" Type="http://schemas.openxmlformats.org/officeDocument/2006/relationships/customXml" Target="../ink/ink665.xml"/><Relationship Id="rId527" Type="http://schemas.openxmlformats.org/officeDocument/2006/relationships/image" Target="../media/image866.png"/><Relationship Id="rId70" Type="http://schemas.openxmlformats.org/officeDocument/2006/relationships/customXml" Target="../ink/ink638.xml"/><Relationship Id="rId166" Type="http://schemas.openxmlformats.org/officeDocument/2006/relationships/customXml" Target="../ink/ink686.xml"/><Relationship Id="rId331" Type="http://schemas.openxmlformats.org/officeDocument/2006/relationships/image" Target="../media/image768.png"/><Relationship Id="rId373" Type="http://schemas.openxmlformats.org/officeDocument/2006/relationships/image" Target="../media/image789.png"/><Relationship Id="rId429" Type="http://schemas.openxmlformats.org/officeDocument/2006/relationships/image" Target="../media/image81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719.png"/><Relationship Id="rId440" Type="http://schemas.openxmlformats.org/officeDocument/2006/relationships/customXml" Target="../ink/ink823.xml"/><Relationship Id="rId28" Type="http://schemas.openxmlformats.org/officeDocument/2006/relationships/customXml" Target="../ink/ink617.xml"/><Relationship Id="rId275" Type="http://schemas.openxmlformats.org/officeDocument/2006/relationships/image" Target="../media/image740.png"/><Relationship Id="rId300" Type="http://schemas.openxmlformats.org/officeDocument/2006/relationships/customXml" Target="../ink/ink753.xml"/><Relationship Id="rId482" Type="http://schemas.openxmlformats.org/officeDocument/2006/relationships/customXml" Target="../ink/ink844.xml"/><Relationship Id="rId81" Type="http://schemas.openxmlformats.org/officeDocument/2006/relationships/image" Target="../media/image643.png"/><Relationship Id="rId135" Type="http://schemas.openxmlformats.org/officeDocument/2006/relationships/image" Target="../media/image670.png"/><Relationship Id="rId177" Type="http://schemas.openxmlformats.org/officeDocument/2006/relationships/image" Target="../media/image691.png"/><Relationship Id="rId342" Type="http://schemas.openxmlformats.org/officeDocument/2006/relationships/customXml" Target="../ink/ink774.xml"/><Relationship Id="rId384" Type="http://schemas.openxmlformats.org/officeDocument/2006/relationships/customXml" Target="../ink/ink795.xml"/><Relationship Id="rId202" Type="http://schemas.openxmlformats.org/officeDocument/2006/relationships/customXml" Target="../ink/ink704.xml"/><Relationship Id="rId244" Type="http://schemas.openxmlformats.org/officeDocument/2006/relationships/customXml" Target="../ink/ink725.xml"/><Relationship Id="rId39" Type="http://schemas.openxmlformats.org/officeDocument/2006/relationships/image" Target="../media/image622.png"/><Relationship Id="rId286" Type="http://schemas.openxmlformats.org/officeDocument/2006/relationships/customXml" Target="../ink/ink746.xml"/><Relationship Id="rId451" Type="http://schemas.openxmlformats.org/officeDocument/2006/relationships/image" Target="../media/image828.png"/><Relationship Id="rId493" Type="http://schemas.openxmlformats.org/officeDocument/2006/relationships/image" Target="../media/image849.png"/><Relationship Id="rId507" Type="http://schemas.openxmlformats.org/officeDocument/2006/relationships/image" Target="../media/image856.png"/><Relationship Id="rId50" Type="http://schemas.openxmlformats.org/officeDocument/2006/relationships/customXml" Target="../ink/ink628.xml"/><Relationship Id="rId104" Type="http://schemas.openxmlformats.org/officeDocument/2006/relationships/customXml" Target="../ink/ink655.xml"/><Relationship Id="rId146" Type="http://schemas.openxmlformats.org/officeDocument/2006/relationships/customXml" Target="../ink/ink676.xml"/><Relationship Id="rId188" Type="http://schemas.openxmlformats.org/officeDocument/2006/relationships/customXml" Target="../ink/ink697.xml"/><Relationship Id="rId311" Type="http://schemas.openxmlformats.org/officeDocument/2006/relationships/image" Target="../media/image758.png"/><Relationship Id="rId353" Type="http://schemas.openxmlformats.org/officeDocument/2006/relationships/image" Target="../media/image779.png"/><Relationship Id="rId395" Type="http://schemas.openxmlformats.org/officeDocument/2006/relationships/image" Target="../media/image800.png"/><Relationship Id="rId409" Type="http://schemas.openxmlformats.org/officeDocument/2006/relationships/image" Target="../media/image807.png"/><Relationship Id="rId92" Type="http://schemas.openxmlformats.org/officeDocument/2006/relationships/customXml" Target="../ink/ink649.xml"/><Relationship Id="rId213" Type="http://schemas.openxmlformats.org/officeDocument/2006/relationships/image" Target="../media/image709.png"/><Relationship Id="rId420" Type="http://schemas.openxmlformats.org/officeDocument/2006/relationships/customXml" Target="../ink/ink813.xml"/><Relationship Id="rId255" Type="http://schemas.openxmlformats.org/officeDocument/2006/relationships/image" Target="../media/image730.png"/><Relationship Id="rId297" Type="http://schemas.openxmlformats.org/officeDocument/2006/relationships/image" Target="../media/image751.png"/><Relationship Id="rId462" Type="http://schemas.openxmlformats.org/officeDocument/2006/relationships/customXml" Target="../ink/ink834.xml"/><Relationship Id="rId518" Type="http://schemas.openxmlformats.org/officeDocument/2006/relationships/customXml" Target="../ink/ink862.xml"/><Relationship Id="rId115" Type="http://schemas.openxmlformats.org/officeDocument/2006/relationships/image" Target="../media/image660.png"/><Relationship Id="rId157" Type="http://schemas.openxmlformats.org/officeDocument/2006/relationships/image" Target="../media/image681.png"/><Relationship Id="rId322" Type="http://schemas.openxmlformats.org/officeDocument/2006/relationships/customXml" Target="../ink/ink764.xml"/><Relationship Id="rId364" Type="http://schemas.openxmlformats.org/officeDocument/2006/relationships/customXml" Target="../ink/ink785.xml"/><Relationship Id="rId61" Type="http://schemas.openxmlformats.org/officeDocument/2006/relationships/image" Target="../media/image633.png"/><Relationship Id="rId199" Type="http://schemas.openxmlformats.org/officeDocument/2006/relationships/image" Target="../media/image702.png"/><Relationship Id="rId19" Type="http://schemas.openxmlformats.org/officeDocument/2006/relationships/image" Target="../media/image612.png"/><Relationship Id="rId224" Type="http://schemas.openxmlformats.org/officeDocument/2006/relationships/customXml" Target="../ink/ink715.xml"/><Relationship Id="rId266" Type="http://schemas.openxmlformats.org/officeDocument/2006/relationships/customXml" Target="../ink/ink736.xml"/><Relationship Id="rId431" Type="http://schemas.openxmlformats.org/officeDocument/2006/relationships/image" Target="../media/image818.png"/><Relationship Id="rId473" Type="http://schemas.openxmlformats.org/officeDocument/2006/relationships/image" Target="../media/image839.png"/><Relationship Id="rId529" Type="http://schemas.openxmlformats.org/officeDocument/2006/relationships/image" Target="../media/image867.png"/><Relationship Id="rId30" Type="http://schemas.openxmlformats.org/officeDocument/2006/relationships/customXml" Target="../ink/ink618.xml"/><Relationship Id="rId126" Type="http://schemas.openxmlformats.org/officeDocument/2006/relationships/customXml" Target="../ink/ink666.xml"/><Relationship Id="rId168" Type="http://schemas.openxmlformats.org/officeDocument/2006/relationships/customXml" Target="../ink/ink687.xml"/><Relationship Id="rId333" Type="http://schemas.openxmlformats.org/officeDocument/2006/relationships/image" Target="../media/image769.png"/><Relationship Id="rId72" Type="http://schemas.openxmlformats.org/officeDocument/2006/relationships/customXml" Target="../ink/ink639.xml"/><Relationship Id="rId375" Type="http://schemas.openxmlformats.org/officeDocument/2006/relationships/image" Target="../media/image790.png"/><Relationship Id="rId3" Type="http://schemas.openxmlformats.org/officeDocument/2006/relationships/image" Target="../media/image604.png"/><Relationship Id="rId235" Type="http://schemas.openxmlformats.org/officeDocument/2006/relationships/image" Target="../media/image720.png"/><Relationship Id="rId277" Type="http://schemas.openxmlformats.org/officeDocument/2006/relationships/image" Target="../media/image741.png"/><Relationship Id="rId400" Type="http://schemas.openxmlformats.org/officeDocument/2006/relationships/customXml" Target="../ink/ink803.xml"/><Relationship Id="rId442" Type="http://schemas.openxmlformats.org/officeDocument/2006/relationships/customXml" Target="../ink/ink824.xml"/><Relationship Id="rId484" Type="http://schemas.openxmlformats.org/officeDocument/2006/relationships/customXml" Target="../ink/ink845.xml"/><Relationship Id="rId137" Type="http://schemas.openxmlformats.org/officeDocument/2006/relationships/image" Target="../media/image671.png"/><Relationship Id="rId302" Type="http://schemas.openxmlformats.org/officeDocument/2006/relationships/customXml" Target="../ink/ink754.xml"/><Relationship Id="rId344" Type="http://schemas.openxmlformats.org/officeDocument/2006/relationships/customXml" Target="../ink/ink775.xml"/><Relationship Id="rId41" Type="http://schemas.openxmlformats.org/officeDocument/2006/relationships/image" Target="../media/image623.png"/><Relationship Id="rId83" Type="http://schemas.openxmlformats.org/officeDocument/2006/relationships/image" Target="../media/image644.png"/><Relationship Id="rId179" Type="http://schemas.openxmlformats.org/officeDocument/2006/relationships/image" Target="../media/image692.png"/><Relationship Id="rId386" Type="http://schemas.openxmlformats.org/officeDocument/2006/relationships/customXml" Target="../ink/ink796.xml"/><Relationship Id="rId190" Type="http://schemas.openxmlformats.org/officeDocument/2006/relationships/customXml" Target="../ink/ink698.xml"/><Relationship Id="rId204" Type="http://schemas.openxmlformats.org/officeDocument/2006/relationships/customXml" Target="../ink/ink705.xml"/><Relationship Id="rId246" Type="http://schemas.openxmlformats.org/officeDocument/2006/relationships/customXml" Target="../ink/ink726.xml"/><Relationship Id="rId288" Type="http://schemas.openxmlformats.org/officeDocument/2006/relationships/customXml" Target="../ink/ink747.xml"/><Relationship Id="rId411" Type="http://schemas.openxmlformats.org/officeDocument/2006/relationships/image" Target="../media/image808.png"/><Relationship Id="rId453" Type="http://schemas.openxmlformats.org/officeDocument/2006/relationships/image" Target="../media/image829.png"/><Relationship Id="rId509" Type="http://schemas.openxmlformats.org/officeDocument/2006/relationships/image" Target="../media/image857.png"/><Relationship Id="rId106" Type="http://schemas.openxmlformats.org/officeDocument/2006/relationships/customXml" Target="../ink/ink656.xml"/><Relationship Id="rId313" Type="http://schemas.openxmlformats.org/officeDocument/2006/relationships/image" Target="../media/image759.png"/><Relationship Id="rId495" Type="http://schemas.openxmlformats.org/officeDocument/2006/relationships/image" Target="../media/image850.png"/><Relationship Id="rId10" Type="http://schemas.openxmlformats.org/officeDocument/2006/relationships/customXml" Target="../ink/ink608.xml"/><Relationship Id="rId52" Type="http://schemas.openxmlformats.org/officeDocument/2006/relationships/customXml" Target="../ink/ink629.xml"/><Relationship Id="rId94" Type="http://schemas.openxmlformats.org/officeDocument/2006/relationships/customXml" Target="../ink/ink650.xml"/><Relationship Id="rId148" Type="http://schemas.openxmlformats.org/officeDocument/2006/relationships/customXml" Target="../ink/ink677.xml"/><Relationship Id="rId355" Type="http://schemas.openxmlformats.org/officeDocument/2006/relationships/image" Target="../media/image780.png"/><Relationship Id="rId397" Type="http://schemas.openxmlformats.org/officeDocument/2006/relationships/image" Target="../media/image801.png"/><Relationship Id="rId520" Type="http://schemas.openxmlformats.org/officeDocument/2006/relationships/customXml" Target="../ink/ink863.xml"/><Relationship Id="rId215" Type="http://schemas.openxmlformats.org/officeDocument/2006/relationships/image" Target="../media/image710.png"/><Relationship Id="rId257" Type="http://schemas.openxmlformats.org/officeDocument/2006/relationships/image" Target="../media/image731.png"/><Relationship Id="rId422" Type="http://schemas.openxmlformats.org/officeDocument/2006/relationships/customXml" Target="../ink/ink814.xml"/><Relationship Id="rId464" Type="http://schemas.openxmlformats.org/officeDocument/2006/relationships/customXml" Target="../ink/ink835.xml"/><Relationship Id="rId299" Type="http://schemas.openxmlformats.org/officeDocument/2006/relationships/image" Target="../media/image752.png"/><Relationship Id="rId63" Type="http://schemas.openxmlformats.org/officeDocument/2006/relationships/image" Target="../media/image634.png"/><Relationship Id="rId159" Type="http://schemas.openxmlformats.org/officeDocument/2006/relationships/image" Target="../media/image682.png"/><Relationship Id="rId366" Type="http://schemas.openxmlformats.org/officeDocument/2006/relationships/customXml" Target="../ink/ink786.xml"/><Relationship Id="rId226" Type="http://schemas.openxmlformats.org/officeDocument/2006/relationships/customXml" Target="../ink/ink716.xml"/><Relationship Id="rId433" Type="http://schemas.openxmlformats.org/officeDocument/2006/relationships/image" Target="../media/image819.png"/><Relationship Id="rId74" Type="http://schemas.openxmlformats.org/officeDocument/2006/relationships/customXml" Target="../ink/ink640.xml"/><Relationship Id="rId377" Type="http://schemas.openxmlformats.org/officeDocument/2006/relationships/image" Target="../media/image791.png"/><Relationship Id="rId500" Type="http://schemas.openxmlformats.org/officeDocument/2006/relationships/customXml" Target="../ink/ink853.xml"/><Relationship Id="rId5" Type="http://schemas.openxmlformats.org/officeDocument/2006/relationships/image" Target="../media/image605.png"/><Relationship Id="rId237" Type="http://schemas.openxmlformats.org/officeDocument/2006/relationships/image" Target="../media/image7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B58CEFE-2952-4C6A-8C34-EA3067487A2E}"/>
              </a:ext>
            </a:extLst>
          </p:cNvPr>
          <p:cNvGrpSpPr/>
          <p:nvPr/>
        </p:nvGrpSpPr>
        <p:grpSpPr>
          <a:xfrm>
            <a:off x="7073355" y="-104025"/>
            <a:ext cx="3402720" cy="1737720"/>
            <a:chOff x="7073355" y="-104025"/>
            <a:chExt cx="3402720" cy="17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F847FA-8C10-4D16-9027-7A80B1C6A5DF}"/>
                    </a:ext>
                  </a:extLst>
                </p14:cNvPr>
                <p14:cNvContentPartPr/>
                <p14:nvPr/>
              </p14:nvContentPartPr>
              <p14:xfrm>
                <a:off x="7140315" y="140055"/>
                <a:ext cx="162000" cy="40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F847FA-8C10-4D16-9027-7A80B1C6A5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31675" y="131415"/>
                  <a:ext cx="179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CA80DA-BE17-4D4F-AA9B-66F79B364507}"/>
                    </a:ext>
                  </a:extLst>
                </p14:cNvPr>
                <p14:cNvContentPartPr/>
                <p14:nvPr/>
              </p14:nvContentPartPr>
              <p14:xfrm>
                <a:off x="7332195" y="300615"/>
                <a:ext cx="228960" cy="245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CA80DA-BE17-4D4F-AA9B-66F79B3645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3195" y="291975"/>
                  <a:ext cx="246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0A5C60-0917-483D-B2E8-F6104E60E2FE}"/>
                    </a:ext>
                  </a:extLst>
                </p14:cNvPr>
                <p14:cNvContentPartPr/>
                <p14:nvPr/>
              </p14:nvContentPartPr>
              <p14:xfrm>
                <a:off x="7666995" y="313215"/>
                <a:ext cx="170640" cy="16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0A5C60-0917-483D-B2E8-F6104E60E2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58355" y="304575"/>
                  <a:ext cx="188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37C067-BB54-40E2-8268-966257681799}"/>
                    </a:ext>
                  </a:extLst>
                </p14:cNvPr>
                <p14:cNvContentPartPr/>
                <p14:nvPr/>
              </p14:nvContentPartPr>
              <p14:xfrm>
                <a:off x="7908195" y="94335"/>
                <a:ext cx="91800" cy="35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37C067-BB54-40E2-8268-9662576817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9555" y="85695"/>
                  <a:ext cx="1094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80DE20-D74A-48C9-8154-6254ADEF0F36}"/>
                    </a:ext>
                  </a:extLst>
                </p14:cNvPr>
                <p14:cNvContentPartPr/>
                <p14:nvPr/>
              </p14:nvContentPartPr>
              <p14:xfrm>
                <a:off x="7880835" y="284775"/>
                <a:ext cx="136440" cy="45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80DE20-D74A-48C9-8154-6254ADEF0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1835" y="276135"/>
                  <a:ext cx="154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5A7C45-5862-413D-87BF-31FBC13211FD}"/>
                    </a:ext>
                  </a:extLst>
                </p14:cNvPr>
                <p14:cNvContentPartPr/>
                <p14:nvPr/>
              </p14:nvContentPartPr>
              <p14:xfrm>
                <a:off x="8074515" y="273615"/>
                <a:ext cx="354960" cy="20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5A7C45-5862-413D-87BF-31FBC13211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65875" y="264615"/>
                  <a:ext cx="372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6F4824-F76C-4964-B478-1CBA69327863}"/>
                    </a:ext>
                  </a:extLst>
                </p14:cNvPr>
                <p14:cNvContentPartPr/>
                <p14:nvPr/>
              </p14:nvContentPartPr>
              <p14:xfrm>
                <a:off x="8520915" y="46095"/>
                <a:ext cx="194040" cy="40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6F4824-F76C-4964-B478-1CBA693278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11915" y="37095"/>
                  <a:ext cx="2116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8612F0-2235-45FF-89A6-5671311F8248}"/>
                    </a:ext>
                  </a:extLst>
                </p14:cNvPr>
                <p14:cNvContentPartPr/>
                <p14:nvPr/>
              </p14:nvContentPartPr>
              <p14:xfrm>
                <a:off x="8299515" y="124575"/>
                <a:ext cx="532800" cy="161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8612F0-2235-45FF-89A6-5671311F82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0515" y="115935"/>
                  <a:ext cx="550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53EEDB-05CA-42C3-B00A-3BFD568CF475}"/>
                    </a:ext>
                  </a:extLst>
                </p14:cNvPr>
                <p14:cNvContentPartPr/>
                <p14:nvPr/>
              </p14:nvContentPartPr>
              <p14:xfrm>
                <a:off x="7186395" y="844575"/>
                <a:ext cx="23040" cy="35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53EEDB-05CA-42C3-B00A-3BFD568CF4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77755" y="835935"/>
                  <a:ext cx="40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61BB06-3F69-496B-8953-941464E3EBE6}"/>
                    </a:ext>
                  </a:extLst>
                </p14:cNvPr>
                <p14:cNvContentPartPr/>
                <p14:nvPr/>
              </p14:nvContentPartPr>
              <p14:xfrm>
                <a:off x="7106475" y="790575"/>
                <a:ext cx="1207440" cy="522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61BB06-3F69-496B-8953-941464E3EB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97475" y="781935"/>
                  <a:ext cx="1225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646800-9A17-42A7-AA6F-70F734E881B4}"/>
                    </a:ext>
                  </a:extLst>
                </p14:cNvPr>
                <p14:cNvContentPartPr/>
                <p14:nvPr/>
              </p14:nvContentPartPr>
              <p14:xfrm>
                <a:off x="8429475" y="621015"/>
                <a:ext cx="1932840" cy="510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646800-9A17-42A7-AA6F-70F734E88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20835" y="612375"/>
                  <a:ext cx="19504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1255B7-D018-4DCB-9972-6DCBB3DD74DA}"/>
                    </a:ext>
                  </a:extLst>
                </p14:cNvPr>
                <p14:cNvContentPartPr/>
                <p14:nvPr/>
              </p14:nvContentPartPr>
              <p14:xfrm>
                <a:off x="7073355" y="-104025"/>
                <a:ext cx="3402720" cy="173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1255B7-D018-4DCB-9972-6DCBB3DD74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64715" y="-112665"/>
                  <a:ext cx="3420360" cy="175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9C5A96E-C5B0-4129-BBF4-3D28C5751C80}"/>
                  </a:ext>
                </a:extLst>
              </p14:cNvPr>
              <p14:cNvContentPartPr/>
              <p14:nvPr/>
            </p14:nvContentPartPr>
            <p14:xfrm>
              <a:off x="-392325" y="1143735"/>
              <a:ext cx="60120" cy="170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9C5A96E-C5B0-4129-BBF4-3D28C5751C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401325" y="1134735"/>
                <a:ext cx="777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9FE6A5C-3BDE-4F30-B868-65F54DD8E066}"/>
                  </a:ext>
                </a:extLst>
              </p14:cNvPr>
              <p14:cNvContentPartPr/>
              <p14:nvPr/>
            </p14:nvContentPartPr>
            <p14:xfrm>
              <a:off x="-418605" y="931695"/>
              <a:ext cx="315000" cy="711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9FE6A5C-3BDE-4F30-B868-65F54DD8E06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427605" y="922695"/>
                <a:ext cx="332640" cy="72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2BBD1FB4-E2E1-4012-9110-FE8F3E146B97}"/>
              </a:ext>
            </a:extLst>
          </p:cNvPr>
          <p:cNvGrpSpPr/>
          <p:nvPr/>
        </p:nvGrpSpPr>
        <p:grpSpPr>
          <a:xfrm>
            <a:off x="7360275" y="1837095"/>
            <a:ext cx="2757240" cy="1166760"/>
            <a:chOff x="7360275" y="1837095"/>
            <a:chExt cx="2757240" cy="11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E7ACBC-B747-412B-B4A6-B4623E0A2A62}"/>
                    </a:ext>
                  </a:extLst>
                </p14:cNvPr>
                <p14:cNvContentPartPr/>
                <p14:nvPr/>
              </p14:nvContentPartPr>
              <p14:xfrm>
                <a:off x="7406355" y="2291055"/>
                <a:ext cx="2711160" cy="712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E7ACBC-B747-412B-B4A6-B4623E0A2A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97355" y="2282055"/>
                  <a:ext cx="272880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525792-346C-4F49-BA81-5AA44DA753BE}"/>
                    </a:ext>
                  </a:extLst>
                </p14:cNvPr>
                <p14:cNvContentPartPr/>
                <p14:nvPr/>
              </p14:nvContentPartPr>
              <p14:xfrm>
                <a:off x="7360275" y="1869855"/>
                <a:ext cx="190080" cy="309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525792-346C-4F49-BA81-5AA44DA753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51275" y="1861215"/>
                  <a:ext cx="207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7C2FD3-C939-46D8-AECD-AC50399800D9}"/>
                    </a:ext>
                  </a:extLst>
                </p14:cNvPr>
                <p14:cNvContentPartPr/>
                <p14:nvPr/>
              </p14:nvContentPartPr>
              <p14:xfrm>
                <a:off x="7557195" y="1884615"/>
                <a:ext cx="255240" cy="230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7C2FD3-C939-46D8-AECD-AC50399800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48195" y="1875975"/>
                  <a:ext cx="272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767C73-96B0-4C50-B1DD-351BA4904E73}"/>
                    </a:ext>
                  </a:extLst>
                </p14:cNvPr>
                <p14:cNvContentPartPr/>
                <p14:nvPr/>
              </p14:nvContentPartPr>
              <p14:xfrm>
                <a:off x="7520835" y="1964175"/>
                <a:ext cx="219240" cy="4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767C73-96B0-4C50-B1DD-351BA4904E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12195" y="1955535"/>
                  <a:ext cx="236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EDD173-BFBB-48CC-B640-FA6251EFFCE6}"/>
                    </a:ext>
                  </a:extLst>
                </p14:cNvPr>
                <p14:cNvContentPartPr/>
                <p14:nvPr/>
              </p14:nvContentPartPr>
              <p14:xfrm>
                <a:off x="7816035" y="1977135"/>
                <a:ext cx="127080" cy="28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EDD173-BFBB-48CC-B640-FA6251EFFC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7395" y="1968495"/>
                  <a:ext cx="144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56FCEE-694F-4E15-BDD3-C705D2B9445D}"/>
                    </a:ext>
                  </a:extLst>
                </p14:cNvPr>
                <p14:cNvContentPartPr/>
                <p14:nvPr/>
              </p14:nvContentPartPr>
              <p14:xfrm>
                <a:off x="8010795" y="1837095"/>
                <a:ext cx="67680" cy="294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56FCEE-694F-4E15-BDD3-C705D2B944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01795" y="1828455"/>
                  <a:ext cx="85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F715AE-C8E1-47BB-BFD1-7A9750C828D4}"/>
                    </a:ext>
                  </a:extLst>
                </p14:cNvPr>
                <p14:cNvContentPartPr/>
                <p14:nvPr/>
              </p14:nvContentPartPr>
              <p14:xfrm>
                <a:off x="8123835" y="1935735"/>
                <a:ext cx="267480" cy="171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F715AE-C8E1-47BB-BFD1-7A9750C828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14835" y="1926735"/>
                  <a:ext cx="28512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A000A19-1925-472C-AC4D-1267CD64E5A6}"/>
                  </a:ext>
                </a:extLst>
              </p14:cNvPr>
              <p14:cNvContentPartPr/>
              <p14:nvPr/>
            </p14:nvContentPartPr>
            <p14:xfrm>
              <a:off x="7197195" y="1540815"/>
              <a:ext cx="3180240" cy="1636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A000A19-1925-472C-AC4D-1267CD64E5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8555" y="1531815"/>
                <a:ext cx="3197880" cy="165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9F027C8E-8A2E-4DFB-8E9F-6D5FEADF1D53}"/>
              </a:ext>
            </a:extLst>
          </p:cNvPr>
          <p:cNvGrpSpPr/>
          <p:nvPr/>
        </p:nvGrpSpPr>
        <p:grpSpPr>
          <a:xfrm>
            <a:off x="-214845" y="4442415"/>
            <a:ext cx="398160" cy="637920"/>
            <a:chOff x="-214845" y="4442415"/>
            <a:chExt cx="398160" cy="6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0A41D25-ECA8-4C0E-9A36-13AA6D5ADA58}"/>
                    </a:ext>
                  </a:extLst>
                </p14:cNvPr>
                <p14:cNvContentPartPr/>
                <p14:nvPr/>
              </p14:nvContentPartPr>
              <p14:xfrm>
                <a:off x="-214845" y="4707375"/>
                <a:ext cx="168840" cy="20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0A41D25-ECA8-4C0E-9A36-13AA6D5ADA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-223485" y="4698735"/>
                  <a:ext cx="186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2DCF69-9444-4657-AE9E-0DAB236C8A80}"/>
                    </a:ext>
                  </a:extLst>
                </p14:cNvPr>
                <p14:cNvContentPartPr/>
                <p14:nvPr/>
              </p14:nvContentPartPr>
              <p14:xfrm>
                <a:off x="-53205" y="4442415"/>
                <a:ext cx="236520" cy="637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2DCF69-9444-4657-AE9E-0DAB236C8A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-62205" y="4433775"/>
                  <a:ext cx="254160" cy="65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3197A38-5907-41D9-8422-0BEABE922374}"/>
              </a:ext>
            </a:extLst>
          </p:cNvPr>
          <p:cNvGrpSpPr/>
          <p:nvPr/>
        </p:nvGrpSpPr>
        <p:grpSpPr>
          <a:xfrm>
            <a:off x="-318525" y="-252015"/>
            <a:ext cx="6485400" cy="5781270"/>
            <a:chOff x="-318525" y="-252015"/>
            <a:chExt cx="6485400" cy="578127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DF9295-332B-486B-8CB0-69F77A520936}"/>
                    </a:ext>
                  </a:extLst>
                </p14:cNvPr>
                <p14:cNvContentPartPr/>
                <p14:nvPr/>
              </p14:nvContentPartPr>
              <p14:xfrm>
                <a:off x="434235" y="142905"/>
                <a:ext cx="241560" cy="383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DF9295-332B-486B-8CB0-69F77A5209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5235" y="133905"/>
                  <a:ext cx="2592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17753E-402F-4200-A5DD-A452ABD58430}"/>
                    </a:ext>
                  </a:extLst>
                </p14:cNvPr>
                <p14:cNvContentPartPr/>
                <p14:nvPr/>
              </p14:nvContentPartPr>
              <p14:xfrm>
                <a:off x="704595" y="298065"/>
                <a:ext cx="196560" cy="20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17753E-402F-4200-A5DD-A452ABD584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5955" y="289425"/>
                  <a:ext cx="214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70114F-AB09-42EE-A92D-9EED54EBE367}"/>
                    </a:ext>
                  </a:extLst>
                </p14:cNvPr>
                <p14:cNvContentPartPr/>
                <p14:nvPr/>
              </p14:nvContentPartPr>
              <p14:xfrm>
                <a:off x="952275" y="317865"/>
                <a:ext cx="143640" cy="14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70114F-AB09-42EE-A92D-9EED54EBE3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3275" y="308865"/>
                  <a:ext cx="161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0F348F-DB43-4450-AC6A-9F1947D16DC5}"/>
                    </a:ext>
                  </a:extLst>
                </p14:cNvPr>
                <p14:cNvContentPartPr/>
                <p14:nvPr/>
              </p14:nvContentPartPr>
              <p14:xfrm>
                <a:off x="1150635" y="122025"/>
                <a:ext cx="100080" cy="38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0F348F-DB43-4450-AC6A-9F1947D16D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1995" y="113385"/>
                  <a:ext cx="1177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6B4227-A5B3-4B74-A316-EA17E06C9359}"/>
                    </a:ext>
                  </a:extLst>
                </p14:cNvPr>
                <p14:cNvContentPartPr/>
                <p14:nvPr/>
              </p14:nvContentPartPr>
              <p14:xfrm>
                <a:off x="1127955" y="227145"/>
                <a:ext cx="140040" cy="7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6B4227-A5B3-4B74-A316-EA17E06C93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8955" y="218145"/>
                  <a:ext cx="157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2B368E-0650-4A62-A934-51FF30C85CC4}"/>
                    </a:ext>
                  </a:extLst>
                </p14:cNvPr>
                <p14:cNvContentPartPr/>
                <p14:nvPr/>
              </p14:nvContentPartPr>
              <p14:xfrm>
                <a:off x="1355115" y="248745"/>
                <a:ext cx="425880" cy="28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2B368E-0650-4A62-A934-51FF30C85C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46475" y="239745"/>
                  <a:ext cx="443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E51F23-E969-4306-B44F-358667EC1A09}"/>
                    </a:ext>
                  </a:extLst>
                </p14:cNvPr>
                <p14:cNvContentPartPr/>
                <p14:nvPr/>
              </p14:nvContentPartPr>
              <p14:xfrm>
                <a:off x="1808715" y="58305"/>
                <a:ext cx="165240" cy="493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E51F23-E969-4306-B44F-358667EC1A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99715" y="49665"/>
                  <a:ext cx="1828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7E4C34-ECDF-46E9-A267-EA1298758685}"/>
                    </a:ext>
                  </a:extLst>
                </p14:cNvPr>
                <p14:cNvContentPartPr/>
                <p14:nvPr/>
              </p14:nvContentPartPr>
              <p14:xfrm>
                <a:off x="1752195" y="143625"/>
                <a:ext cx="289080" cy="78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7E4C34-ECDF-46E9-A267-EA12987586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43555" y="134985"/>
                  <a:ext cx="306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2A2F8F-65D2-4321-AC9E-D4CBEBC926E6}"/>
                    </a:ext>
                  </a:extLst>
                </p14:cNvPr>
                <p14:cNvContentPartPr/>
                <p14:nvPr/>
              </p14:nvContentPartPr>
              <p14:xfrm>
                <a:off x="307155" y="390585"/>
                <a:ext cx="2069280" cy="1294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2A2F8F-65D2-4321-AC9E-D4CBEBC926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515" y="381585"/>
                  <a:ext cx="2086920" cy="13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F35AC9-8FE7-4E2C-90C5-FBC8D8DBA3ED}"/>
                    </a:ext>
                  </a:extLst>
                </p14:cNvPr>
                <p14:cNvContentPartPr/>
                <p14:nvPr/>
              </p14:nvContentPartPr>
              <p14:xfrm>
                <a:off x="284835" y="-252015"/>
                <a:ext cx="2368440" cy="2235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F35AC9-8FE7-4E2C-90C5-FBC8D8DBA3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5835" y="-260655"/>
                  <a:ext cx="2386080" cy="22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794F6E-B4FA-442A-A79E-58CE3751BDE7}"/>
                    </a:ext>
                  </a:extLst>
                </p14:cNvPr>
                <p14:cNvContentPartPr/>
                <p14:nvPr/>
              </p14:nvContentPartPr>
              <p14:xfrm>
                <a:off x="3070155" y="520935"/>
                <a:ext cx="3039840" cy="22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794F6E-B4FA-442A-A79E-58CE3751BD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1155" y="512295"/>
                  <a:ext cx="3057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830D03-8177-4037-AE1A-D5BB1AA5E5D8}"/>
                    </a:ext>
                  </a:extLst>
                </p14:cNvPr>
                <p14:cNvContentPartPr/>
                <p14:nvPr/>
              </p14:nvContentPartPr>
              <p14:xfrm>
                <a:off x="5905155" y="355695"/>
                <a:ext cx="261720" cy="40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830D03-8177-4037-AE1A-D5BB1AA5E5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96515" y="347055"/>
                  <a:ext cx="2793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7B69E3-EE75-4487-8BC4-3E13C8386FA1}"/>
                    </a:ext>
                  </a:extLst>
                </p14:cNvPr>
                <p14:cNvContentPartPr/>
                <p14:nvPr/>
              </p14:nvContentPartPr>
              <p14:xfrm>
                <a:off x="-318525" y="3029415"/>
                <a:ext cx="372600" cy="318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7B69E3-EE75-4487-8BC4-3E13C8386F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-327525" y="3020775"/>
                  <a:ext cx="390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E3C260-B462-4DCC-AE5B-613B2DCF0D1D}"/>
                    </a:ext>
                  </a:extLst>
                </p14:cNvPr>
                <p14:cNvContentPartPr/>
                <p14:nvPr/>
              </p14:nvContentPartPr>
              <p14:xfrm>
                <a:off x="-289725" y="2843295"/>
                <a:ext cx="367920" cy="662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E3C260-B462-4DCC-AE5B-613B2DCF0D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-298365" y="2834295"/>
                  <a:ext cx="38556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50DB37-6F98-4941-818B-02057C3D1D36}"/>
                    </a:ext>
                  </a:extLst>
                </p14:cNvPr>
                <p14:cNvContentPartPr/>
                <p14:nvPr/>
              </p14:nvContentPartPr>
              <p14:xfrm>
                <a:off x="785235" y="2373135"/>
                <a:ext cx="77040" cy="35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50DB37-6F98-4941-818B-02057C3D1D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6235" y="2364135"/>
                  <a:ext cx="946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4855E7-204D-4DD4-9E4F-6B3482AC3629}"/>
                    </a:ext>
                  </a:extLst>
                </p14:cNvPr>
                <p14:cNvContentPartPr/>
                <p14:nvPr/>
              </p14:nvContentPartPr>
              <p14:xfrm>
                <a:off x="751395" y="2316975"/>
                <a:ext cx="248400" cy="236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4855E7-204D-4DD4-9E4F-6B3482AC36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2395" y="2307975"/>
                  <a:ext cx="266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6A1F99-E589-4077-ABC6-AFE8A22BD7D4}"/>
                    </a:ext>
                  </a:extLst>
                </p14:cNvPr>
                <p14:cNvContentPartPr/>
                <p14:nvPr/>
              </p14:nvContentPartPr>
              <p14:xfrm>
                <a:off x="932835" y="2446935"/>
                <a:ext cx="100080" cy="148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6A1F99-E589-4077-ABC6-AFE8A22BD7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4195" y="2438295"/>
                  <a:ext cx="117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A8FE39-364E-426C-83CC-46E7D15F7417}"/>
                    </a:ext>
                  </a:extLst>
                </p14:cNvPr>
                <p14:cNvContentPartPr/>
                <p14:nvPr/>
              </p14:nvContentPartPr>
              <p14:xfrm>
                <a:off x="1015995" y="2442615"/>
                <a:ext cx="192960" cy="134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A8FE39-364E-426C-83CC-46E7D15F74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6995" y="2433615"/>
                  <a:ext cx="210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0FB5FE-34D7-4502-885B-9F7AEB495273}"/>
                    </a:ext>
                  </a:extLst>
                </p14:cNvPr>
                <p14:cNvContentPartPr/>
                <p14:nvPr/>
              </p14:nvContentPartPr>
              <p14:xfrm>
                <a:off x="1257915" y="2436135"/>
                <a:ext cx="71280" cy="265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0FB5FE-34D7-4502-885B-9F7AEB4952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8915" y="2427495"/>
                  <a:ext cx="88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2F07D7-4B56-4C57-8E54-E41543DDE810}"/>
                    </a:ext>
                  </a:extLst>
                </p14:cNvPr>
                <p14:cNvContentPartPr/>
                <p14:nvPr/>
              </p14:nvContentPartPr>
              <p14:xfrm>
                <a:off x="1234875" y="2402295"/>
                <a:ext cx="182880" cy="177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2F07D7-4B56-4C57-8E54-E41543DDE8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26235" y="2393655"/>
                  <a:ext cx="200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1F7508-8C6C-471C-A44C-95316EFF6264}"/>
                    </a:ext>
                  </a:extLst>
                </p14:cNvPr>
                <p14:cNvContentPartPr/>
                <p14:nvPr/>
              </p14:nvContentPartPr>
              <p14:xfrm>
                <a:off x="1458795" y="2421015"/>
                <a:ext cx="150840" cy="13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1F7508-8C6C-471C-A44C-95316EFF626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49795" y="2412375"/>
                  <a:ext cx="168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4DCDEC-5013-4DF5-94A9-41CEF91AF092}"/>
                    </a:ext>
                  </a:extLst>
                </p14:cNvPr>
                <p14:cNvContentPartPr/>
                <p14:nvPr/>
              </p14:nvContentPartPr>
              <p14:xfrm>
                <a:off x="1672995" y="2391855"/>
                <a:ext cx="50760" cy="128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4DCDEC-5013-4DF5-94A9-41CEF91AF09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63995" y="2383215"/>
                  <a:ext cx="68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F3188F-57E3-413F-9CAC-FB1DC216EDAC}"/>
                    </a:ext>
                  </a:extLst>
                </p14:cNvPr>
                <p14:cNvContentPartPr/>
                <p14:nvPr/>
              </p14:nvContentPartPr>
              <p14:xfrm>
                <a:off x="1859475" y="2152815"/>
                <a:ext cx="112320" cy="396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F3188F-57E3-413F-9CAC-FB1DC216EDA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50475" y="2143815"/>
                  <a:ext cx="1299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0AD075-5A79-4F55-997F-5DF1BAF429B6}"/>
                    </a:ext>
                  </a:extLst>
                </p14:cNvPr>
                <p14:cNvContentPartPr/>
                <p14:nvPr/>
              </p14:nvContentPartPr>
              <p14:xfrm>
                <a:off x="1720875" y="2399415"/>
                <a:ext cx="204840" cy="68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0AD075-5A79-4F55-997F-5DF1BAF429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12235" y="2390775"/>
                  <a:ext cx="222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09328C-6362-464D-BDA6-DF8801BE20B1}"/>
                    </a:ext>
                  </a:extLst>
                </p14:cNvPr>
                <p14:cNvContentPartPr/>
                <p14:nvPr/>
              </p14:nvContentPartPr>
              <p14:xfrm>
                <a:off x="1983315" y="2287815"/>
                <a:ext cx="43560" cy="216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09328C-6362-464D-BDA6-DF8801BE20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74315" y="2279175"/>
                  <a:ext cx="61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E126B6-544B-46A9-B260-320909D46212}"/>
                    </a:ext>
                  </a:extLst>
                </p14:cNvPr>
                <p14:cNvContentPartPr/>
                <p14:nvPr/>
              </p14:nvContentPartPr>
              <p14:xfrm>
                <a:off x="2102475" y="2353695"/>
                <a:ext cx="161640" cy="17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E126B6-544B-46A9-B260-320909D462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93475" y="2344695"/>
                  <a:ext cx="179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2918A6-0AB3-4993-8494-8C3C4B9E5310}"/>
                    </a:ext>
                  </a:extLst>
                </p14:cNvPr>
                <p14:cNvContentPartPr/>
                <p14:nvPr/>
              </p14:nvContentPartPr>
              <p14:xfrm>
                <a:off x="2243235" y="2324535"/>
                <a:ext cx="188640" cy="203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2918A6-0AB3-4993-8494-8C3C4B9E53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34235" y="2315535"/>
                  <a:ext cx="206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5766B8-4B4D-4566-A084-0F5B77EE7F76}"/>
                    </a:ext>
                  </a:extLst>
                </p14:cNvPr>
                <p14:cNvContentPartPr/>
                <p14:nvPr/>
              </p14:nvContentPartPr>
              <p14:xfrm>
                <a:off x="763275" y="2686695"/>
                <a:ext cx="1685520" cy="816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5766B8-4B4D-4566-A084-0F5B77EE7F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4635" y="2677695"/>
                  <a:ext cx="170316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3CACF3-81A2-4DAE-9EA8-A6AA4DE48B2F}"/>
                    </a:ext>
                  </a:extLst>
                </p14:cNvPr>
                <p14:cNvContentPartPr/>
                <p14:nvPr/>
              </p14:nvContentPartPr>
              <p14:xfrm>
                <a:off x="564915" y="2240655"/>
                <a:ext cx="235440" cy="131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3CACF3-81A2-4DAE-9EA8-A6AA4DE48B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5915" y="2231655"/>
                  <a:ext cx="25308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13DBAA-D6C9-44F8-AC3E-550A9E90E35F}"/>
                    </a:ext>
                  </a:extLst>
                </p14:cNvPr>
                <p14:cNvContentPartPr/>
                <p14:nvPr/>
              </p14:nvContentPartPr>
              <p14:xfrm>
                <a:off x="577875" y="1755375"/>
                <a:ext cx="2377800" cy="1868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13DBAA-D6C9-44F8-AC3E-550A9E90E35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9235" y="1746735"/>
                  <a:ext cx="2395440" cy="18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C8BDAC7-58C0-4FC4-A083-5143129411C6}"/>
                    </a:ext>
                  </a:extLst>
                </p14:cNvPr>
                <p14:cNvContentPartPr/>
                <p14:nvPr/>
              </p14:nvContentPartPr>
              <p14:xfrm>
                <a:off x="3470115" y="2468895"/>
                <a:ext cx="2655720" cy="269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C8BDAC7-58C0-4FC4-A083-5143129411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61475" y="2460255"/>
                  <a:ext cx="2673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E514D0-91BE-4356-BCCC-9F1153523B2B}"/>
                    </a:ext>
                  </a:extLst>
                </p14:cNvPr>
                <p14:cNvContentPartPr/>
                <p14:nvPr/>
              </p14:nvContentPartPr>
              <p14:xfrm>
                <a:off x="5928555" y="2218695"/>
                <a:ext cx="226440" cy="414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E514D0-91BE-4356-BCCC-9F1153523B2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19555" y="2210055"/>
                  <a:ext cx="2440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880FBF-1253-4C9A-8395-905AD5757628}"/>
                    </a:ext>
                  </a:extLst>
                </p14:cNvPr>
                <p14:cNvContentPartPr/>
                <p14:nvPr/>
              </p14:nvContentPartPr>
              <p14:xfrm>
                <a:off x="826995" y="4158735"/>
                <a:ext cx="12240" cy="330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880FBF-1253-4C9A-8395-905AD57576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8355" y="4150095"/>
                  <a:ext cx="29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B880886-DF53-43A5-A673-A554619292FF}"/>
                    </a:ext>
                  </a:extLst>
                </p14:cNvPr>
                <p14:cNvContentPartPr/>
                <p14:nvPr/>
              </p14:nvContentPartPr>
              <p14:xfrm>
                <a:off x="784875" y="4137495"/>
                <a:ext cx="278280" cy="291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B880886-DF53-43A5-A673-A554619292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6235" y="4128855"/>
                  <a:ext cx="2959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AC6B37-CE06-441C-8FE8-AAD95480DE22}"/>
                    </a:ext>
                  </a:extLst>
                </p14:cNvPr>
                <p14:cNvContentPartPr/>
                <p14:nvPr/>
              </p14:nvContentPartPr>
              <p14:xfrm>
                <a:off x="969195" y="4061895"/>
                <a:ext cx="67680" cy="330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AC6B37-CE06-441C-8FE8-AAD95480DE2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0195" y="4053255"/>
                  <a:ext cx="85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28A2DC-9ED8-4480-A837-72F18B25FB63}"/>
                    </a:ext>
                  </a:extLst>
                </p14:cNvPr>
                <p14:cNvContentPartPr/>
                <p14:nvPr/>
              </p14:nvContentPartPr>
              <p14:xfrm>
                <a:off x="1108875" y="4162695"/>
                <a:ext cx="174600" cy="169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28A2DC-9ED8-4480-A837-72F18B25FB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9875" y="4154055"/>
                  <a:ext cx="192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5B3340-4D23-470B-91F6-3E8A6C77B115}"/>
                    </a:ext>
                  </a:extLst>
                </p14:cNvPr>
                <p14:cNvContentPartPr/>
                <p14:nvPr/>
              </p14:nvContentPartPr>
              <p14:xfrm>
                <a:off x="1303635" y="4166655"/>
                <a:ext cx="267480" cy="144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5B3340-4D23-470B-91F6-3E8A6C77B1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94635" y="4157655"/>
                  <a:ext cx="285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7994ED-733A-4C22-8046-E7A47BA4B107}"/>
                    </a:ext>
                  </a:extLst>
                </p14:cNvPr>
                <p14:cNvContentPartPr/>
                <p14:nvPr/>
              </p14:nvContentPartPr>
              <p14:xfrm>
                <a:off x="1588755" y="4100775"/>
                <a:ext cx="433440" cy="165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7994ED-733A-4C22-8046-E7A47BA4B10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79755" y="4092135"/>
                  <a:ext cx="451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9F2146-6E5B-43EA-9D87-EEED6148D5B5}"/>
                    </a:ext>
                  </a:extLst>
                </p14:cNvPr>
                <p14:cNvContentPartPr/>
                <p14:nvPr/>
              </p14:nvContentPartPr>
              <p14:xfrm>
                <a:off x="897915" y="4362495"/>
                <a:ext cx="1936080" cy="858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9F2146-6E5B-43EA-9D87-EEED6148D5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9275" y="4353495"/>
                  <a:ext cx="195372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C98C70-15B0-4B53-BC46-377ECAEE2A1E}"/>
                    </a:ext>
                  </a:extLst>
                </p14:cNvPr>
                <p14:cNvContentPartPr/>
                <p14:nvPr/>
              </p14:nvContentPartPr>
              <p14:xfrm>
                <a:off x="549435" y="3590655"/>
                <a:ext cx="2890440" cy="1938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C98C70-15B0-4B53-BC46-377ECAEE2A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0435" y="3581655"/>
                  <a:ext cx="2908080" cy="19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56745DB-B2FC-4E8F-9162-C43CC26B018D}"/>
              </a:ext>
            </a:extLst>
          </p:cNvPr>
          <p:cNvGrpSpPr/>
          <p:nvPr/>
        </p:nvGrpSpPr>
        <p:grpSpPr>
          <a:xfrm>
            <a:off x="-167325" y="5642295"/>
            <a:ext cx="3303360" cy="813600"/>
            <a:chOff x="-167325" y="5642295"/>
            <a:chExt cx="3303360" cy="81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9E9570B-25F9-4031-BC07-DFF117A78198}"/>
                    </a:ext>
                  </a:extLst>
                </p14:cNvPr>
                <p14:cNvContentPartPr/>
                <p14:nvPr/>
              </p14:nvContentPartPr>
              <p14:xfrm>
                <a:off x="-167325" y="6098055"/>
                <a:ext cx="421920" cy="203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9E9570B-25F9-4031-BC07-DFF117A781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-175965" y="6089415"/>
                  <a:ext cx="439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6910ECB-576A-4E43-9B38-FD6FF485F9CF}"/>
                    </a:ext>
                  </a:extLst>
                </p14:cNvPr>
                <p14:cNvContentPartPr/>
                <p14:nvPr/>
              </p14:nvContentPartPr>
              <p14:xfrm>
                <a:off x="100515" y="6093375"/>
                <a:ext cx="29160" cy="244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6910ECB-576A-4E43-9B38-FD6FF485F9C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875" y="6084375"/>
                  <a:ext cx="46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5B7F04-10CA-4EF8-8181-ACED2AE3F284}"/>
                    </a:ext>
                  </a:extLst>
                </p14:cNvPr>
                <p14:cNvContentPartPr/>
                <p14:nvPr/>
              </p14:nvContentPartPr>
              <p14:xfrm>
                <a:off x="162075" y="5852895"/>
                <a:ext cx="265320" cy="603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5B7F04-10CA-4EF8-8181-ACED2AE3F28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3075" y="5843895"/>
                  <a:ext cx="282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A565552-9525-4322-869A-F442C48902E3}"/>
                    </a:ext>
                  </a:extLst>
                </p14:cNvPr>
                <p14:cNvContentPartPr/>
                <p14:nvPr/>
              </p14:nvContentPartPr>
              <p14:xfrm>
                <a:off x="874155" y="5879175"/>
                <a:ext cx="80640" cy="402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A565552-9525-4322-869A-F442C48902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5515" y="5870535"/>
                  <a:ext cx="98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B658CAB-8F03-4B48-BA2D-CA27088C8C5C}"/>
                    </a:ext>
                  </a:extLst>
                </p14:cNvPr>
                <p14:cNvContentPartPr/>
                <p14:nvPr/>
              </p14:nvContentPartPr>
              <p14:xfrm>
                <a:off x="837795" y="5884215"/>
                <a:ext cx="360720" cy="383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B658CAB-8F03-4B48-BA2D-CA27088C8C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155" y="5875575"/>
                  <a:ext cx="3783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7D3024-D4D7-4284-AD19-4BFBEE127CD1}"/>
                    </a:ext>
                  </a:extLst>
                </p14:cNvPr>
                <p14:cNvContentPartPr/>
                <p14:nvPr/>
              </p14:nvContentPartPr>
              <p14:xfrm>
                <a:off x="1208595" y="5989695"/>
                <a:ext cx="162720" cy="206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7D3024-D4D7-4284-AD19-4BFBEE127CD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99595" y="5981055"/>
                  <a:ext cx="180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7867896-8086-4314-8335-384E9694D8C6}"/>
                    </a:ext>
                  </a:extLst>
                </p14:cNvPr>
                <p14:cNvContentPartPr/>
                <p14:nvPr/>
              </p14:nvContentPartPr>
              <p14:xfrm>
                <a:off x="1394355" y="5980335"/>
                <a:ext cx="206640" cy="192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7867896-8086-4314-8335-384E9694D8C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85715" y="5971695"/>
                  <a:ext cx="224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558E2-66B1-47AB-9ECF-54F6A2B2413E}"/>
                    </a:ext>
                  </a:extLst>
                </p14:cNvPr>
                <p14:cNvContentPartPr/>
                <p14:nvPr/>
              </p14:nvContentPartPr>
              <p14:xfrm>
                <a:off x="1678755" y="5942175"/>
                <a:ext cx="286560" cy="207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558E2-66B1-47AB-9ECF-54F6A2B2413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70115" y="5933175"/>
                  <a:ext cx="304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6BC714-9413-41FA-AA25-C6B209A567C8}"/>
                    </a:ext>
                  </a:extLst>
                </p14:cNvPr>
                <p14:cNvContentPartPr/>
                <p14:nvPr/>
              </p14:nvContentPartPr>
              <p14:xfrm>
                <a:off x="2086995" y="5901495"/>
                <a:ext cx="173520" cy="19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6BC714-9413-41FA-AA25-C6B209A567C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77995" y="5892855"/>
                  <a:ext cx="191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571D85-957C-4E7E-924A-2F61CC1D8BBF}"/>
                    </a:ext>
                  </a:extLst>
                </p14:cNvPr>
                <p14:cNvContentPartPr/>
                <p14:nvPr/>
              </p14:nvContentPartPr>
              <p14:xfrm>
                <a:off x="2295075" y="5703495"/>
                <a:ext cx="209520" cy="401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571D85-957C-4E7E-924A-2F61CC1D8B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86075" y="5694495"/>
                  <a:ext cx="2271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9CFDFDD-81BF-4203-BDA1-C3867B84170E}"/>
                    </a:ext>
                  </a:extLst>
                </p14:cNvPr>
                <p14:cNvContentPartPr/>
                <p14:nvPr/>
              </p14:nvContentPartPr>
              <p14:xfrm>
                <a:off x="2545635" y="5642295"/>
                <a:ext cx="590400" cy="406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9CFDFDD-81BF-4203-BDA1-C3867B8417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36635" y="5633295"/>
                  <a:ext cx="608040" cy="42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817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8FE61D-A4BA-429D-87BB-8A282A7D1D1F}"/>
                  </a:ext>
                </a:extLst>
              </p14:cNvPr>
              <p14:cNvContentPartPr/>
              <p14:nvPr/>
            </p14:nvContentPartPr>
            <p14:xfrm>
              <a:off x="3556515" y="928815"/>
              <a:ext cx="921600" cy="1413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8FE61D-A4BA-429D-87BB-8A282A7D1D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7515" y="920175"/>
                <a:ext cx="939240" cy="14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C82282-A976-46EE-9F9F-22AC19810536}"/>
                  </a:ext>
                </a:extLst>
              </p14:cNvPr>
              <p14:cNvContentPartPr/>
              <p14:nvPr/>
            </p14:nvContentPartPr>
            <p14:xfrm>
              <a:off x="3963675" y="1506975"/>
              <a:ext cx="127080" cy="174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C82282-A976-46EE-9F9F-22AC198105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035" y="1498335"/>
                <a:ext cx="144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53691D2-94FC-40DA-BEDE-7165BEF113DD}"/>
                  </a:ext>
                </a:extLst>
              </p14:cNvPr>
              <p14:cNvContentPartPr/>
              <p14:nvPr/>
            </p14:nvContentPartPr>
            <p14:xfrm>
              <a:off x="4102995" y="1563495"/>
              <a:ext cx="90360" cy="85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53691D2-94FC-40DA-BEDE-7165BEF113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355" y="1554855"/>
                <a:ext cx="1080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597CB08-DCCD-47B0-8CB7-E36217F73326}"/>
                  </a:ext>
                </a:extLst>
              </p14:cNvPr>
              <p14:cNvContentPartPr/>
              <p14:nvPr/>
            </p14:nvContentPartPr>
            <p14:xfrm>
              <a:off x="4251675" y="1368015"/>
              <a:ext cx="142920" cy="287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597CB08-DCCD-47B0-8CB7-E36217F733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3035" y="1359375"/>
                <a:ext cx="160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5CDB72-0A4C-4D5E-9886-EF880ED48211}"/>
                  </a:ext>
                </a:extLst>
              </p14:cNvPr>
              <p14:cNvContentPartPr/>
              <p14:nvPr/>
            </p14:nvContentPartPr>
            <p14:xfrm>
              <a:off x="4405035" y="1369815"/>
              <a:ext cx="52200" cy="225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5CDB72-0A4C-4D5E-9886-EF880ED482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6035" y="1360815"/>
                <a:ext cx="69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FF7C14D-3F59-4A01-881A-2D25363D2313}"/>
                  </a:ext>
                </a:extLst>
              </p14:cNvPr>
              <p14:cNvContentPartPr/>
              <p14:nvPr/>
            </p14:nvContentPartPr>
            <p14:xfrm>
              <a:off x="4485675" y="1438935"/>
              <a:ext cx="28080" cy="196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FF7C14D-3F59-4A01-881A-2D25363D23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6675" y="1430295"/>
                <a:ext cx="457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1ABAB2-DA94-4814-BA20-555D57700D15}"/>
                  </a:ext>
                </a:extLst>
              </p14:cNvPr>
              <p14:cNvContentPartPr/>
              <p14:nvPr/>
            </p14:nvContentPartPr>
            <p14:xfrm>
              <a:off x="4564155" y="1489695"/>
              <a:ext cx="97560" cy="135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1ABAB2-DA94-4814-BA20-555D57700D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55515" y="1481055"/>
                <a:ext cx="115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4FCF32-E53E-4E61-B4F8-DEAC80317DF5}"/>
                  </a:ext>
                </a:extLst>
              </p14:cNvPr>
              <p14:cNvContentPartPr/>
              <p14:nvPr/>
            </p14:nvContentPartPr>
            <p14:xfrm>
              <a:off x="4717875" y="1386735"/>
              <a:ext cx="178560" cy="202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4FCF32-E53E-4E61-B4F8-DEAC80317D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8875" y="1377735"/>
                <a:ext cx="196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202165-9EA9-45B5-BD6B-BB5D924C82C0}"/>
                  </a:ext>
                </a:extLst>
              </p14:cNvPr>
              <p14:cNvContentPartPr/>
              <p14:nvPr/>
            </p14:nvContentPartPr>
            <p14:xfrm>
              <a:off x="3912915" y="2302215"/>
              <a:ext cx="15840" cy="313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202165-9EA9-45B5-BD6B-BB5D924C82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04275" y="2293215"/>
                <a:ext cx="334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F17F5F6-22DA-4F46-9C83-AAC768AD982A}"/>
                  </a:ext>
                </a:extLst>
              </p14:cNvPr>
              <p14:cNvContentPartPr/>
              <p14:nvPr/>
            </p14:nvContentPartPr>
            <p14:xfrm>
              <a:off x="3694035" y="2445855"/>
              <a:ext cx="387360" cy="38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F17F5F6-22DA-4F46-9C83-AAC768AD98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5395" y="2437215"/>
                <a:ext cx="4050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C5CA391-0052-493A-BF9E-FE84A22B414C}"/>
                  </a:ext>
                </a:extLst>
              </p14:cNvPr>
              <p14:cNvContentPartPr/>
              <p14:nvPr/>
            </p14:nvContentPartPr>
            <p14:xfrm>
              <a:off x="4104435" y="2629815"/>
              <a:ext cx="895320" cy="583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5CA391-0052-493A-BF9E-FE84A22B41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95795" y="2621175"/>
                <a:ext cx="9129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7626BE5-504A-4DA9-B77F-45E13D143BD8}"/>
                  </a:ext>
                </a:extLst>
              </p14:cNvPr>
              <p14:cNvContentPartPr/>
              <p14:nvPr/>
            </p14:nvContentPartPr>
            <p14:xfrm>
              <a:off x="4869435" y="3208335"/>
              <a:ext cx="126720" cy="24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7626BE5-504A-4DA9-B77F-45E13D143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60435" y="3199695"/>
                <a:ext cx="144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DFAF209-6892-4A72-9B0A-FC25A3DDCB20}"/>
                  </a:ext>
                </a:extLst>
              </p14:cNvPr>
              <p14:cNvContentPartPr/>
              <p14:nvPr/>
            </p14:nvContentPartPr>
            <p14:xfrm>
              <a:off x="4964475" y="3025455"/>
              <a:ext cx="27000" cy="209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DFAF209-6892-4A72-9B0A-FC25A3DDCB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5475" y="3016455"/>
                <a:ext cx="44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2C27ECB-4647-462F-881A-C0EEF4DE089D}"/>
                  </a:ext>
                </a:extLst>
              </p14:cNvPr>
              <p14:cNvContentPartPr/>
              <p14:nvPr/>
            </p14:nvContentPartPr>
            <p14:xfrm>
              <a:off x="4465155" y="2600655"/>
              <a:ext cx="108000" cy="150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2C27ECB-4647-462F-881A-C0EEF4DE08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56515" y="2592015"/>
                <a:ext cx="1256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F584EA3-1AE9-49F5-B98F-CDD00C5A044C}"/>
                  </a:ext>
                </a:extLst>
              </p14:cNvPr>
              <p14:cNvContentPartPr/>
              <p14:nvPr/>
            </p14:nvContentPartPr>
            <p14:xfrm>
              <a:off x="4563795" y="2617935"/>
              <a:ext cx="154440" cy="109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F584EA3-1AE9-49F5-B98F-CDD00C5A04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55155" y="2608935"/>
                <a:ext cx="172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DAA3E43-8589-4BC7-B388-C747CD3BB7A5}"/>
                  </a:ext>
                </a:extLst>
              </p14:cNvPr>
              <p14:cNvContentPartPr/>
              <p14:nvPr/>
            </p14:nvContentPartPr>
            <p14:xfrm>
              <a:off x="4757475" y="2463855"/>
              <a:ext cx="239760" cy="181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DAA3E43-8589-4BC7-B388-C747CD3BB7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48835" y="2454855"/>
                <a:ext cx="2574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D21CED-8B2B-439F-A4EA-EFFE90EDC63E}"/>
                  </a:ext>
                </a:extLst>
              </p14:cNvPr>
              <p14:cNvContentPartPr/>
              <p14:nvPr/>
            </p14:nvContentPartPr>
            <p14:xfrm>
              <a:off x="5019915" y="2533335"/>
              <a:ext cx="112680" cy="131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D21CED-8B2B-439F-A4EA-EFFE90EDC6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10915" y="2524695"/>
                <a:ext cx="1303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781278-7967-4702-AAE7-0AE345640B9D}"/>
                  </a:ext>
                </a:extLst>
              </p14:cNvPr>
              <p14:cNvContentPartPr/>
              <p14:nvPr/>
            </p14:nvContentPartPr>
            <p14:xfrm>
              <a:off x="5178675" y="2469975"/>
              <a:ext cx="98280" cy="138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781278-7967-4702-AAE7-0AE345640B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70035" y="2460975"/>
                <a:ext cx="115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F6A140C-31EF-4483-9C5B-4FB1E562B87B}"/>
                  </a:ext>
                </a:extLst>
              </p14:cNvPr>
              <p14:cNvContentPartPr/>
              <p14:nvPr/>
            </p14:nvContentPartPr>
            <p14:xfrm>
              <a:off x="5302515" y="2466735"/>
              <a:ext cx="73440" cy="118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F6A140C-31EF-4483-9C5B-4FB1E562B8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93515" y="2458095"/>
                <a:ext cx="91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5893FA5-89D0-46D0-8DD7-C8EAC248D816}"/>
                  </a:ext>
                </a:extLst>
              </p14:cNvPr>
              <p14:cNvContentPartPr/>
              <p14:nvPr/>
            </p14:nvContentPartPr>
            <p14:xfrm>
              <a:off x="5409435" y="2472135"/>
              <a:ext cx="95760" cy="102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5893FA5-89D0-46D0-8DD7-C8EAC248D8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00795" y="2463495"/>
                <a:ext cx="1134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7213A61-FC5F-4B03-B627-D3577FCEA7CE}"/>
                  </a:ext>
                </a:extLst>
              </p14:cNvPr>
              <p14:cNvContentPartPr/>
              <p14:nvPr/>
            </p14:nvContentPartPr>
            <p14:xfrm>
              <a:off x="5609955" y="2358735"/>
              <a:ext cx="22680" cy="216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7213A61-FC5F-4B03-B627-D3577FCEA7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01315" y="2350095"/>
                <a:ext cx="40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7313895-92D1-4242-8D0E-FDE4FD2B4265}"/>
                  </a:ext>
                </a:extLst>
              </p14:cNvPr>
              <p14:cNvContentPartPr/>
              <p14:nvPr/>
            </p14:nvContentPartPr>
            <p14:xfrm>
              <a:off x="5615355" y="2357655"/>
              <a:ext cx="127440" cy="182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7313895-92D1-4242-8D0E-FDE4FD2B42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06355" y="2349015"/>
                <a:ext cx="145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0E0714E-9273-4ADB-B94C-9C2AF9786456}"/>
                  </a:ext>
                </a:extLst>
              </p14:cNvPr>
              <p14:cNvContentPartPr/>
              <p14:nvPr/>
            </p14:nvContentPartPr>
            <p14:xfrm>
              <a:off x="5755035" y="2436135"/>
              <a:ext cx="153720" cy="118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0E0714E-9273-4ADB-B94C-9C2AF978645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46035" y="2427135"/>
                <a:ext cx="1713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D2A1F83-F1C8-4AFE-A9F9-7A30654C7E74}"/>
                  </a:ext>
                </a:extLst>
              </p14:cNvPr>
              <p14:cNvContentPartPr/>
              <p14:nvPr/>
            </p14:nvContentPartPr>
            <p14:xfrm>
              <a:off x="5877435" y="2414535"/>
              <a:ext cx="223200" cy="127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D2A1F83-F1C8-4AFE-A9F9-7A30654C7E7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68795" y="2405895"/>
                <a:ext cx="2408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A9081DC-73EE-4D8C-B76D-80AF750359E6}"/>
                  </a:ext>
                </a:extLst>
              </p14:cNvPr>
              <p14:cNvContentPartPr/>
              <p14:nvPr/>
            </p14:nvContentPartPr>
            <p14:xfrm>
              <a:off x="6109635" y="2352975"/>
              <a:ext cx="151920" cy="170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A9081DC-73EE-4D8C-B76D-80AF750359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00995" y="2343975"/>
                <a:ext cx="1695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440E1C-DB7F-4FB7-AE06-AEEDEB9E2AF2}"/>
                  </a:ext>
                </a:extLst>
              </p14:cNvPr>
              <p14:cNvContentPartPr/>
              <p14:nvPr/>
            </p14:nvContentPartPr>
            <p14:xfrm>
              <a:off x="4606635" y="2844015"/>
              <a:ext cx="119880" cy="78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440E1C-DB7F-4FB7-AE06-AEEDEB9E2AF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97995" y="2835375"/>
                <a:ext cx="137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0DD1D24-1423-4D2A-B0DE-371295EC344F}"/>
                  </a:ext>
                </a:extLst>
              </p14:cNvPr>
              <p14:cNvContentPartPr/>
              <p14:nvPr/>
            </p14:nvContentPartPr>
            <p14:xfrm>
              <a:off x="4809315" y="2844015"/>
              <a:ext cx="108720" cy="96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0DD1D24-1423-4D2A-B0DE-371295EC34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00315" y="2835375"/>
                <a:ext cx="1263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5B33AB-7D67-4F38-8B68-50218ECBC603}"/>
                  </a:ext>
                </a:extLst>
              </p14:cNvPr>
              <p14:cNvContentPartPr/>
              <p14:nvPr/>
            </p14:nvContentPartPr>
            <p14:xfrm>
              <a:off x="5041515" y="2770935"/>
              <a:ext cx="124200" cy="151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5B33AB-7D67-4F38-8B68-50218ECBC6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2515" y="2762295"/>
                <a:ext cx="1418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F208B7D-AA35-4B2E-8F40-3C05831BD6B2}"/>
                  </a:ext>
                </a:extLst>
              </p14:cNvPr>
              <p14:cNvContentPartPr/>
              <p14:nvPr/>
            </p14:nvContentPartPr>
            <p14:xfrm>
              <a:off x="5124315" y="2734215"/>
              <a:ext cx="114480" cy="149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F208B7D-AA35-4B2E-8F40-3C05831BD6B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15675" y="2725215"/>
                <a:ext cx="1321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734BE86-8C6C-4CAF-93CF-678577CEBB31}"/>
                  </a:ext>
                </a:extLst>
              </p14:cNvPr>
              <p14:cNvContentPartPr/>
              <p14:nvPr/>
            </p14:nvContentPartPr>
            <p14:xfrm>
              <a:off x="5214675" y="2720895"/>
              <a:ext cx="25560" cy="162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734BE86-8C6C-4CAF-93CF-678577CEBB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06035" y="2712255"/>
                <a:ext cx="43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9B2069-3DB8-4488-A916-F07B2EF56B57}"/>
                  </a:ext>
                </a:extLst>
              </p14:cNvPr>
              <p14:cNvContentPartPr/>
              <p14:nvPr/>
            </p14:nvContentPartPr>
            <p14:xfrm>
              <a:off x="5271195" y="2775255"/>
              <a:ext cx="123840" cy="137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9B2069-3DB8-4488-A916-F07B2EF56B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62555" y="2766615"/>
                <a:ext cx="1414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30E0AD-230E-47F5-84AC-B71BA5747F49}"/>
                  </a:ext>
                </a:extLst>
              </p14:cNvPr>
              <p14:cNvContentPartPr/>
              <p14:nvPr/>
            </p14:nvContentPartPr>
            <p14:xfrm>
              <a:off x="5372355" y="2762655"/>
              <a:ext cx="87120" cy="135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30E0AD-230E-47F5-84AC-B71BA5747F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63355" y="2753655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395F9D7-6463-4AB7-B840-2EFFB7338FBF}"/>
                  </a:ext>
                </a:extLst>
              </p14:cNvPr>
              <p14:cNvContentPartPr/>
              <p14:nvPr/>
            </p14:nvContentPartPr>
            <p14:xfrm>
              <a:off x="5495115" y="2760495"/>
              <a:ext cx="65520" cy="152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395F9D7-6463-4AB7-B840-2EFFB7338F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86115" y="2751855"/>
                <a:ext cx="83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CC6D59A-BC34-41B1-A67F-6571220DF0FA}"/>
                  </a:ext>
                </a:extLst>
              </p14:cNvPr>
              <p14:cNvContentPartPr/>
              <p14:nvPr/>
            </p14:nvContentPartPr>
            <p14:xfrm>
              <a:off x="5560995" y="2760135"/>
              <a:ext cx="141120" cy="112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CC6D59A-BC34-41B1-A67F-6571220DF0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52355" y="2751135"/>
                <a:ext cx="158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06D011A-5F19-48DF-A311-549672C30340}"/>
                  </a:ext>
                </a:extLst>
              </p14:cNvPr>
              <p14:cNvContentPartPr/>
              <p14:nvPr/>
            </p14:nvContentPartPr>
            <p14:xfrm>
              <a:off x="5762235" y="2692095"/>
              <a:ext cx="205920" cy="178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06D011A-5F19-48DF-A311-549672C3034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53235" y="2683455"/>
                <a:ext cx="2235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BA697D9-8B06-4811-AE61-03C0C4B0E95C}"/>
                  </a:ext>
                </a:extLst>
              </p14:cNvPr>
              <p14:cNvContentPartPr/>
              <p14:nvPr/>
            </p14:nvContentPartPr>
            <p14:xfrm>
              <a:off x="5984715" y="2728815"/>
              <a:ext cx="92880" cy="99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BA697D9-8B06-4811-AE61-03C0C4B0E9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75715" y="2720175"/>
                <a:ext cx="1105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37E102B-EB59-44FE-B703-50020ACC6C60}"/>
                  </a:ext>
                </a:extLst>
              </p14:cNvPr>
              <p14:cNvContentPartPr/>
              <p14:nvPr/>
            </p14:nvContentPartPr>
            <p14:xfrm>
              <a:off x="6078315" y="2680575"/>
              <a:ext cx="149400" cy="153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37E102B-EB59-44FE-B703-50020ACC6C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69675" y="2671935"/>
                <a:ext cx="167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988157-842D-4009-9BF6-2F5A665BB56A}"/>
                  </a:ext>
                </a:extLst>
              </p14:cNvPr>
              <p14:cNvContentPartPr/>
              <p14:nvPr/>
            </p14:nvContentPartPr>
            <p14:xfrm>
              <a:off x="6243195" y="2684535"/>
              <a:ext cx="221040" cy="136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988157-842D-4009-9BF6-2F5A665BB56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34195" y="2675535"/>
                <a:ext cx="2386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B04FF17-7C48-482F-892D-8D83FB751D3C}"/>
                  </a:ext>
                </a:extLst>
              </p14:cNvPr>
              <p14:cNvContentPartPr/>
              <p14:nvPr/>
            </p14:nvContentPartPr>
            <p14:xfrm>
              <a:off x="4763595" y="3188175"/>
              <a:ext cx="220680" cy="106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B04FF17-7C48-482F-892D-8D83FB751D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54595" y="3179535"/>
                <a:ext cx="2383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4D802C6-EC79-49D6-9C7E-3412B861EE09}"/>
                  </a:ext>
                </a:extLst>
              </p14:cNvPr>
              <p14:cNvContentPartPr/>
              <p14:nvPr/>
            </p14:nvContentPartPr>
            <p14:xfrm>
              <a:off x="5184075" y="3185655"/>
              <a:ext cx="54720" cy="1088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4D802C6-EC79-49D6-9C7E-3412B861EE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75435" y="3176655"/>
                <a:ext cx="72360" cy="11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886A5A7-82B5-4896-8B71-A76CA24CAF37}"/>
                  </a:ext>
                </a:extLst>
              </p14:cNvPr>
              <p14:cNvContentPartPr/>
              <p14:nvPr/>
            </p14:nvContentPartPr>
            <p14:xfrm>
              <a:off x="5226555" y="3044535"/>
              <a:ext cx="2590560" cy="155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886A5A7-82B5-4896-8B71-A76CA24CAF3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17915" y="3035535"/>
                <a:ext cx="2608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2DA15AD-B5FB-4D69-A77E-F5D1EAE23A92}"/>
                  </a:ext>
                </a:extLst>
              </p14:cNvPr>
              <p14:cNvContentPartPr/>
              <p14:nvPr/>
            </p14:nvContentPartPr>
            <p14:xfrm>
              <a:off x="7851675" y="2999535"/>
              <a:ext cx="163800" cy="1125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2DA15AD-B5FB-4D69-A77E-F5D1EAE23A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43035" y="2990895"/>
                <a:ext cx="181440" cy="11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DE73A0B-696D-4749-8BC4-DC634C1ABE19}"/>
                  </a:ext>
                </a:extLst>
              </p14:cNvPr>
              <p14:cNvContentPartPr/>
              <p14:nvPr/>
            </p14:nvContentPartPr>
            <p14:xfrm>
              <a:off x="5242755" y="4063695"/>
              <a:ext cx="2810880" cy="218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DE73A0B-696D-4749-8BC4-DC634C1ABE1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34115" y="4054695"/>
                <a:ext cx="28285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6CB2504-FE04-4ABF-8962-FC97FA274989}"/>
                  </a:ext>
                </a:extLst>
              </p14:cNvPr>
              <p14:cNvContentPartPr/>
              <p14:nvPr/>
            </p14:nvContentPartPr>
            <p14:xfrm>
              <a:off x="8022675" y="3607215"/>
              <a:ext cx="780120" cy="799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6CB2504-FE04-4ABF-8962-FC97FA27498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13675" y="3598215"/>
                <a:ext cx="79776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63F40A9-7027-44E4-8728-6063837486ED}"/>
                  </a:ext>
                </a:extLst>
              </p14:cNvPr>
              <p14:cNvContentPartPr/>
              <p14:nvPr/>
            </p14:nvContentPartPr>
            <p14:xfrm>
              <a:off x="8642235" y="4353495"/>
              <a:ext cx="175680" cy="89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63F40A9-7027-44E4-8728-6063837486E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33595" y="4344495"/>
                <a:ext cx="193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E87E3A9-7D9D-4897-AAFD-D16A16DDF97F}"/>
                  </a:ext>
                </a:extLst>
              </p14:cNvPr>
              <p14:cNvContentPartPr/>
              <p14:nvPr/>
            </p14:nvContentPartPr>
            <p14:xfrm>
              <a:off x="8799915" y="4160535"/>
              <a:ext cx="156240" cy="259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E87E3A9-7D9D-4897-AAFD-D16A16DDF97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90915" y="4151535"/>
                <a:ext cx="1738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86B5612-6EA5-4B3D-B591-BBEB66D42797}"/>
                  </a:ext>
                </a:extLst>
              </p14:cNvPr>
              <p14:cNvContentPartPr/>
              <p14:nvPr/>
            </p14:nvContentPartPr>
            <p14:xfrm>
              <a:off x="8395635" y="3371055"/>
              <a:ext cx="130320" cy="160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86B5612-6EA5-4B3D-B591-BBEB66D427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86635" y="3362055"/>
                <a:ext cx="147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FE5FE8D-32DA-465A-8C8D-2451B6A9C67F}"/>
                  </a:ext>
                </a:extLst>
              </p14:cNvPr>
              <p14:cNvContentPartPr/>
              <p14:nvPr/>
            </p14:nvContentPartPr>
            <p14:xfrm>
              <a:off x="8619555" y="3398775"/>
              <a:ext cx="99000" cy="105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FE5FE8D-32DA-465A-8C8D-2451B6A9C67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10555" y="3390135"/>
                <a:ext cx="1166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5410328-A650-4BE6-98FD-F0036458EA5B}"/>
                  </a:ext>
                </a:extLst>
              </p14:cNvPr>
              <p14:cNvContentPartPr/>
              <p14:nvPr/>
            </p14:nvContentPartPr>
            <p14:xfrm>
              <a:off x="8757795" y="3251535"/>
              <a:ext cx="27720" cy="223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5410328-A650-4BE6-98FD-F0036458EA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49155" y="3242535"/>
                <a:ext cx="453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471C3F2-E5BC-462E-B5EE-F6CC85DE5BFD}"/>
                  </a:ext>
                </a:extLst>
              </p14:cNvPr>
              <p14:cNvContentPartPr/>
              <p14:nvPr/>
            </p14:nvContentPartPr>
            <p14:xfrm>
              <a:off x="8767515" y="3242535"/>
              <a:ext cx="103680" cy="143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471C3F2-E5BC-462E-B5EE-F6CC85DE5BF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58875" y="3233895"/>
                <a:ext cx="121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08B74BC-8088-48B4-97D3-D5293BC0DECA}"/>
                  </a:ext>
                </a:extLst>
              </p14:cNvPr>
              <p14:cNvContentPartPr/>
              <p14:nvPr/>
            </p14:nvContentPartPr>
            <p14:xfrm>
              <a:off x="8870835" y="3141015"/>
              <a:ext cx="130320" cy="186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08B74BC-8088-48B4-97D3-D5293BC0DEC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62195" y="3132375"/>
                <a:ext cx="147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EE565F5-A79E-4CAC-8C6E-903EFD9D2384}"/>
                  </a:ext>
                </a:extLst>
              </p14:cNvPr>
              <p14:cNvContentPartPr/>
              <p14:nvPr/>
            </p14:nvContentPartPr>
            <p14:xfrm>
              <a:off x="8975595" y="3157215"/>
              <a:ext cx="49320" cy="284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EE565F5-A79E-4CAC-8C6E-903EFD9D238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66595" y="3148575"/>
                <a:ext cx="669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4EA2929-ECAD-470C-8F06-2F5713E49172}"/>
                  </a:ext>
                </a:extLst>
              </p14:cNvPr>
              <p14:cNvContentPartPr/>
              <p14:nvPr/>
            </p14:nvContentPartPr>
            <p14:xfrm>
              <a:off x="9024915" y="3342615"/>
              <a:ext cx="111960" cy="131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4EA2929-ECAD-470C-8F06-2F5713E491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15915" y="3333975"/>
                <a:ext cx="1296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EDBE000-5898-49CB-9244-0C303BF56F9D}"/>
                  </a:ext>
                </a:extLst>
              </p14:cNvPr>
              <p14:cNvContentPartPr/>
              <p14:nvPr/>
            </p14:nvContentPartPr>
            <p14:xfrm>
              <a:off x="9131835" y="3331815"/>
              <a:ext cx="98640" cy="149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EDBE000-5898-49CB-9244-0C303BF56F9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23195" y="3323175"/>
                <a:ext cx="1162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8B3AA1C-3355-41ED-A996-671A3EA18118}"/>
                  </a:ext>
                </a:extLst>
              </p14:cNvPr>
              <p14:cNvContentPartPr/>
              <p14:nvPr/>
            </p14:nvContentPartPr>
            <p14:xfrm>
              <a:off x="9243795" y="3315975"/>
              <a:ext cx="82800" cy="190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8B3AA1C-3355-41ED-A996-671A3EA1811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234795" y="3307335"/>
                <a:ext cx="1004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E021395-BBE4-413A-B6D4-690EADDB310D}"/>
                  </a:ext>
                </a:extLst>
              </p14:cNvPr>
              <p14:cNvContentPartPr/>
              <p14:nvPr/>
            </p14:nvContentPartPr>
            <p14:xfrm>
              <a:off x="9349635" y="3342615"/>
              <a:ext cx="196200" cy="107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E021395-BBE4-413A-B6D4-690EADDB310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40995" y="3333975"/>
                <a:ext cx="2138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747691C-5E91-4C90-8AA5-864CF3332C71}"/>
                  </a:ext>
                </a:extLst>
              </p14:cNvPr>
              <p14:cNvContentPartPr/>
              <p14:nvPr/>
            </p14:nvContentPartPr>
            <p14:xfrm>
              <a:off x="9569955" y="3253695"/>
              <a:ext cx="159480" cy="169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747691C-5E91-4C90-8AA5-864CF3332C7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560955" y="3244695"/>
                <a:ext cx="1771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4D3A928-431C-4E3D-9255-63B333409DFD}"/>
                  </a:ext>
                </a:extLst>
              </p14:cNvPr>
              <p14:cNvContentPartPr/>
              <p14:nvPr/>
            </p14:nvContentPartPr>
            <p14:xfrm>
              <a:off x="9781635" y="3228135"/>
              <a:ext cx="113040" cy="179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4D3A928-431C-4E3D-9255-63B333409D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72635" y="3219495"/>
                <a:ext cx="130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056140F-7885-494D-A73F-AFA81550F94B}"/>
                  </a:ext>
                </a:extLst>
              </p14:cNvPr>
              <p14:cNvContentPartPr/>
              <p14:nvPr/>
            </p14:nvContentPartPr>
            <p14:xfrm>
              <a:off x="9806835" y="3361695"/>
              <a:ext cx="18000" cy="158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056140F-7885-494D-A73F-AFA81550F94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97835" y="3352695"/>
                <a:ext cx="356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C90315B-D956-46CA-A708-143DC31FE901}"/>
                  </a:ext>
                </a:extLst>
              </p14:cNvPr>
              <p14:cNvContentPartPr/>
              <p14:nvPr/>
            </p14:nvContentPartPr>
            <p14:xfrm>
              <a:off x="8329035" y="4641855"/>
              <a:ext cx="23400" cy="992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C90315B-D956-46CA-A708-143DC31FE90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20395" y="4632855"/>
                <a:ext cx="4104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002CAC5-5DD8-4414-A96F-2346BBB58F52}"/>
                  </a:ext>
                </a:extLst>
              </p14:cNvPr>
              <p14:cNvContentPartPr/>
              <p14:nvPr/>
            </p14:nvContentPartPr>
            <p14:xfrm>
              <a:off x="8343795" y="4598295"/>
              <a:ext cx="2637360" cy="906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002CAC5-5DD8-4414-A96F-2346BBB58F5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35155" y="4589655"/>
                <a:ext cx="265500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496AAF-633F-4831-9DD2-52E8CE49AC28}"/>
                  </a:ext>
                </a:extLst>
              </p14:cNvPr>
              <p14:cNvContentPartPr/>
              <p14:nvPr/>
            </p14:nvContentPartPr>
            <p14:xfrm>
              <a:off x="8338395" y="5493975"/>
              <a:ext cx="2664720" cy="203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496AAF-633F-4831-9DD2-52E8CE49AC2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29395" y="5484975"/>
                <a:ext cx="2682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4775DF8-E1C6-4C55-8BFC-ACDE77D049BC}"/>
                  </a:ext>
                </a:extLst>
              </p14:cNvPr>
              <p14:cNvContentPartPr/>
              <p14:nvPr/>
            </p14:nvContentPartPr>
            <p14:xfrm>
              <a:off x="8109435" y="4578855"/>
              <a:ext cx="259920" cy="136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4775DF8-E1C6-4C55-8BFC-ACDE77D049B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100795" y="4570215"/>
                <a:ext cx="2775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BD2DC53-5439-4E7D-86D5-B79F10932850}"/>
                  </a:ext>
                </a:extLst>
              </p14:cNvPr>
              <p14:cNvContentPartPr/>
              <p14:nvPr/>
            </p14:nvContentPartPr>
            <p14:xfrm>
              <a:off x="8202315" y="5616015"/>
              <a:ext cx="18000" cy="177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BD2DC53-5439-4E7D-86D5-B79F1093285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193675" y="5607015"/>
                <a:ext cx="356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7ED3CAB-6585-4C65-96AC-75662D1A37DE}"/>
                  </a:ext>
                </a:extLst>
              </p14:cNvPr>
              <p14:cNvContentPartPr/>
              <p14:nvPr/>
            </p14:nvContentPartPr>
            <p14:xfrm>
              <a:off x="8155515" y="5635815"/>
              <a:ext cx="227520" cy="146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7ED3CAB-6585-4C65-96AC-75662D1A37D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46515" y="5626815"/>
                <a:ext cx="2451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8ACCBD4-E6FD-4AED-A2F1-6668254C7414}"/>
                  </a:ext>
                </a:extLst>
              </p14:cNvPr>
              <p14:cNvContentPartPr/>
              <p14:nvPr/>
            </p14:nvContentPartPr>
            <p14:xfrm>
              <a:off x="10991235" y="5508735"/>
              <a:ext cx="12960" cy="178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8ACCBD4-E6FD-4AED-A2F1-6668254C741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982595" y="5499735"/>
                <a:ext cx="306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C83026F-A423-4C4D-8206-55DCBEF204DD}"/>
                  </a:ext>
                </a:extLst>
              </p14:cNvPr>
              <p14:cNvContentPartPr/>
              <p14:nvPr/>
            </p14:nvContentPartPr>
            <p14:xfrm>
              <a:off x="10958115" y="5527095"/>
              <a:ext cx="203760" cy="212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C83026F-A423-4C4D-8206-55DCBEF204D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949475" y="5518455"/>
                <a:ext cx="2214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A5A7AF0-3EEC-4A84-AD32-632D448D91ED}"/>
                  </a:ext>
                </a:extLst>
              </p14:cNvPr>
              <p14:cNvContentPartPr/>
              <p14:nvPr/>
            </p14:nvContentPartPr>
            <p14:xfrm>
              <a:off x="9486795" y="4521975"/>
              <a:ext cx="52200" cy="119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A5A7AF0-3EEC-4A84-AD32-632D448D91E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78155" y="4513335"/>
                <a:ext cx="69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31C02FC-CE21-4A10-819A-9F8EF09898F8}"/>
                  </a:ext>
                </a:extLst>
              </p14:cNvPr>
              <p14:cNvContentPartPr/>
              <p14:nvPr/>
            </p14:nvContentPartPr>
            <p14:xfrm>
              <a:off x="9475995" y="4504335"/>
              <a:ext cx="194760" cy="147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31C02FC-CE21-4A10-819A-9F8EF09898F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466995" y="4495335"/>
                <a:ext cx="2124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FBE3C7-53FC-4739-9297-D2F6066C33EC}"/>
                  </a:ext>
                </a:extLst>
              </p14:cNvPr>
              <p14:cNvContentPartPr/>
              <p14:nvPr/>
            </p14:nvContentPartPr>
            <p14:xfrm>
              <a:off x="10910235" y="4995735"/>
              <a:ext cx="5040" cy="1044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FBE3C7-53FC-4739-9297-D2F6066C33E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901235" y="4986735"/>
                <a:ext cx="22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73A1C8F-4669-453C-8F72-4AD8885F9776}"/>
                  </a:ext>
                </a:extLst>
              </p14:cNvPr>
              <p14:cNvContentPartPr/>
              <p14:nvPr/>
            </p14:nvContentPartPr>
            <p14:xfrm>
              <a:off x="10896195" y="5001495"/>
              <a:ext cx="153720" cy="137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73A1C8F-4669-453C-8F72-4AD8885F977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887555" y="4992855"/>
                <a:ext cx="1713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73217CF-A8FE-4007-8239-230044CEE31D}"/>
                  </a:ext>
                </a:extLst>
              </p14:cNvPr>
              <p14:cNvContentPartPr/>
              <p14:nvPr/>
            </p14:nvContentPartPr>
            <p14:xfrm>
              <a:off x="9565275" y="5656335"/>
              <a:ext cx="13680" cy="126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73217CF-A8FE-4007-8239-230044CEE31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556635" y="5647335"/>
                <a:ext cx="31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BECDE09-DF88-40CB-B5E1-C2E428A3F35B}"/>
                  </a:ext>
                </a:extLst>
              </p14:cNvPr>
              <p14:cNvContentPartPr/>
              <p14:nvPr/>
            </p14:nvContentPartPr>
            <p14:xfrm>
              <a:off x="9565635" y="5635815"/>
              <a:ext cx="225720" cy="155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BECDE09-DF88-40CB-B5E1-C2E428A3F35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556995" y="5626815"/>
                <a:ext cx="2433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CD9E511-67EE-4B09-84C7-07FF1A2592C4}"/>
                  </a:ext>
                </a:extLst>
              </p14:cNvPr>
              <p14:cNvContentPartPr/>
              <p14:nvPr/>
            </p14:nvContentPartPr>
            <p14:xfrm>
              <a:off x="8140395" y="5055495"/>
              <a:ext cx="49680" cy="144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CD9E511-67EE-4B09-84C7-07FF1A2592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31755" y="5046495"/>
                <a:ext cx="673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AFE5DCD-53B9-4D53-8300-2895B3D45ABF}"/>
                  </a:ext>
                </a:extLst>
              </p14:cNvPr>
              <p14:cNvContentPartPr/>
              <p14:nvPr/>
            </p14:nvContentPartPr>
            <p14:xfrm>
              <a:off x="8122395" y="5055495"/>
              <a:ext cx="212040" cy="162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AFE5DCD-53B9-4D53-8300-2895B3D45AB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13755" y="5046495"/>
                <a:ext cx="2296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98E85D2-F859-4716-AE56-DF12886470FD}"/>
                  </a:ext>
                </a:extLst>
              </p14:cNvPr>
              <p14:cNvContentPartPr/>
              <p14:nvPr/>
            </p14:nvContentPartPr>
            <p14:xfrm>
              <a:off x="6924315" y="4595775"/>
              <a:ext cx="1238400" cy="2811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98E85D2-F859-4716-AE56-DF12886470F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15315" y="4587135"/>
                <a:ext cx="12560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BBB8D0D-EF12-41EA-90E4-13F5A720F496}"/>
                  </a:ext>
                </a:extLst>
              </p14:cNvPr>
              <p14:cNvContentPartPr/>
              <p14:nvPr/>
            </p14:nvContentPartPr>
            <p14:xfrm>
              <a:off x="6904155" y="4717455"/>
              <a:ext cx="164880" cy="1940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BBB8D0D-EF12-41EA-90E4-13F5A720F49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95155" y="4708815"/>
                <a:ext cx="1825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1BC721A-09E2-4939-BA89-FF22CC6BE8FE}"/>
                  </a:ext>
                </a:extLst>
              </p14:cNvPr>
              <p14:cNvContentPartPr/>
              <p14:nvPr/>
            </p14:nvContentPartPr>
            <p14:xfrm>
              <a:off x="6830355" y="4401375"/>
              <a:ext cx="93240" cy="900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1BC721A-09E2-4939-BA89-FF22CC6BE8F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821715" y="4392375"/>
                <a:ext cx="1108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FFAE4EF-D155-490E-B61B-97E5B61F69CC}"/>
                  </a:ext>
                </a:extLst>
              </p14:cNvPr>
              <p14:cNvContentPartPr/>
              <p14:nvPr/>
            </p14:nvContentPartPr>
            <p14:xfrm>
              <a:off x="6941235" y="4361415"/>
              <a:ext cx="78480" cy="82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FFAE4EF-D155-490E-B61B-97E5B61F69C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32235" y="4352415"/>
                <a:ext cx="96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03BC4F5-5591-4445-BEE6-BE3E28FB30A6}"/>
                  </a:ext>
                </a:extLst>
              </p14:cNvPr>
              <p14:cNvContentPartPr/>
              <p14:nvPr/>
            </p14:nvContentPartPr>
            <p14:xfrm>
              <a:off x="7088835" y="4280415"/>
              <a:ext cx="79920" cy="106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03BC4F5-5591-4445-BEE6-BE3E28FB30A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79835" y="4271415"/>
                <a:ext cx="975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12FB2FA-D57A-4417-B93A-0CD9CDBA2347}"/>
                  </a:ext>
                </a:extLst>
              </p14:cNvPr>
              <p14:cNvContentPartPr/>
              <p14:nvPr/>
            </p14:nvContentPartPr>
            <p14:xfrm>
              <a:off x="7170915" y="4248735"/>
              <a:ext cx="95400" cy="104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12FB2FA-D57A-4417-B93A-0CD9CDBA234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161915" y="4240095"/>
                <a:ext cx="113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6A50CD4-D094-41ED-8C5E-D6B644E37B50}"/>
                  </a:ext>
                </a:extLst>
              </p14:cNvPr>
              <p14:cNvContentPartPr/>
              <p14:nvPr/>
            </p14:nvContentPartPr>
            <p14:xfrm>
              <a:off x="7193595" y="4268175"/>
              <a:ext cx="34200" cy="106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6A50CD4-D094-41ED-8C5E-D6B644E37B5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84955" y="4259535"/>
                <a:ext cx="518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6B1F492-C5C5-40BD-9E43-AC11236370B2}"/>
                  </a:ext>
                </a:extLst>
              </p14:cNvPr>
              <p14:cNvContentPartPr/>
              <p14:nvPr/>
            </p14:nvContentPartPr>
            <p14:xfrm>
              <a:off x="7243275" y="4294095"/>
              <a:ext cx="79560" cy="104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6B1F492-C5C5-40BD-9E43-AC11236370B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234275" y="4285095"/>
                <a:ext cx="972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B4CDF3E-7F49-4302-83DE-592A8A94EF2F}"/>
                  </a:ext>
                </a:extLst>
              </p14:cNvPr>
              <p14:cNvContentPartPr/>
              <p14:nvPr/>
            </p14:nvContentPartPr>
            <p14:xfrm>
              <a:off x="7323555" y="4279335"/>
              <a:ext cx="70560" cy="96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B4CDF3E-7F49-4302-83DE-592A8A94EF2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14915" y="4270695"/>
                <a:ext cx="88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7F77A59-0B41-4CAE-AC3B-4567A8C0CC89}"/>
                  </a:ext>
                </a:extLst>
              </p14:cNvPr>
              <p14:cNvContentPartPr/>
              <p14:nvPr/>
            </p14:nvContentPartPr>
            <p14:xfrm>
              <a:off x="7428315" y="4253415"/>
              <a:ext cx="63000" cy="114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7F77A59-0B41-4CAE-AC3B-4567A8C0CC8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419675" y="4244415"/>
                <a:ext cx="806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E15ECE8-857A-4907-9F78-1B7B9DB93CA4}"/>
                  </a:ext>
                </a:extLst>
              </p14:cNvPr>
              <p14:cNvContentPartPr/>
              <p14:nvPr/>
            </p14:nvContentPartPr>
            <p14:xfrm>
              <a:off x="7500675" y="4248735"/>
              <a:ext cx="100440" cy="864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E15ECE8-857A-4907-9F78-1B7B9DB93CA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491675" y="4240095"/>
                <a:ext cx="1180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C3ED280-0ECD-459F-8E03-E02A006ACD23}"/>
                  </a:ext>
                </a:extLst>
              </p14:cNvPr>
              <p14:cNvContentPartPr/>
              <p14:nvPr/>
            </p14:nvContentPartPr>
            <p14:xfrm>
              <a:off x="7720635" y="4201935"/>
              <a:ext cx="15840" cy="136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C3ED280-0ECD-459F-8E03-E02A006ACD2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711995" y="4192935"/>
                <a:ext cx="33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F67BA25-71AA-443C-B3FE-B2B5EFEA29A8}"/>
                  </a:ext>
                </a:extLst>
              </p14:cNvPr>
              <p14:cNvContentPartPr/>
              <p14:nvPr/>
            </p14:nvContentPartPr>
            <p14:xfrm>
              <a:off x="7670955" y="4183215"/>
              <a:ext cx="152640" cy="1544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F67BA25-71AA-443C-B3FE-B2B5EFEA29A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62315" y="4174575"/>
                <a:ext cx="1702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E5522E3-760C-48D5-8C5F-1DEC6DEBB8D8}"/>
                  </a:ext>
                </a:extLst>
              </p14:cNvPr>
              <p14:cNvContentPartPr/>
              <p14:nvPr/>
            </p14:nvContentPartPr>
            <p14:xfrm>
              <a:off x="7804875" y="4231095"/>
              <a:ext cx="88200" cy="882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E5522E3-760C-48D5-8C5F-1DEC6DEBB8D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796235" y="4222095"/>
                <a:ext cx="105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B693F4B-FA81-4EB5-91BA-F7C063403A87}"/>
                  </a:ext>
                </a:extLst>
              </p14:cNvPr>
              <p14:cNvContentPartPr/>
              <p14:nvPr/>
            </p14:nvContentPartPr>
            <p14:xfrm>
              <a:off x="7871115" y="4184655"/>
              <a:ext cx="107280" cy="121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B693F4B-FA81-4EB5-91BA-F7C063403A8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62115" y="4175655"/>
                <a:ext cx="1249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EBFD828-E1C2-4665-9545-CD458A54715A}"/>
                  </a:ext>
                </a:extLst>
              </p14:cNvPr>
              <p14:cNvContentPartPr/>
              <p14:nvPr/>
            </p14:nvContentPartPr>
            <p14:xfrm>
              <a:off x="8038875" y="4189695"/>
              <a:ext cx="118800" cy="122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EBFD828-E1C2-4665-9545-CD458A54715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029875" y="4180695"/>
                <a:ext cx="1364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4AFE64E-82F7-4672-B145-D132827054C9}"/>
                  </a:ext>
                </a:extLst>
              </p14:cNvPr>
              <p14:cNvContentPartPr/>
              <p14:nvPr/>
            </p14:nvContentPartPr>
            <p14:xfrm>
              <a:off x="6953115" y="4497495"/>
              <a:ext cx="93960" cy="860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4AFE64E-82F7-4672-B145-D132827054C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944475" y="4488495"/>
                <a:ext cx="111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BDDA5C2-231E-4E02-8B5C-930961FFFB49}"/>
                  </a:ext>
                </a:extLst>
              </p14:cNvPr>
              <p14:cNvContentPartPr/>
              <p14:nvPr/>
            </p14:nvContentPartPr>
            <p14:xfrm>
              <a:off x="7038435" y="4481295"/>
              <a:ext cx="112320" cy="92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BDDA5C2-231E-4E02-8B5C-930961FFFB4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29795" y="4472655"/>
                <a:ext cx="129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2BC8171-D84D-45F9-99AC-FD516DFB5DFB}"/>
                  </a:ext>
                </a:extLst>
              </p14:cNvPr>
              <p14:cNvContentPartPr/>
              <p14:nvPr/>
            </p14:nvContentPartPr>
            <p14:xfrm>
              <a:off x="7215555" y="4402815"/>
              <a:ext cx="131400" cy="116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2BC8171-D84D-45F9-99AC-FD516DFB5DF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206555" y="4394175"/>
                <a:ext cx="1490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1D2D58E-879F-4331-B12D-F4A01C792A42}"/>
                  </a:ext>
                </a:extLst>
              </p14:cNvPr>
              <p14:cNvContentPartPr/>
              <p14:nvPr/>
            </p14:nvContentPartPr>
            <p14:xfrm>
              <a:off x="7345155" y="4435935"/>
              <a:ext cx="80280" cy="75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1D2D58E-879F-4331-B12D-F4A01C792A4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36515" y="4426935"/>
                <a:ext cx="979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CB01F67-CFAF-4D4F-9044-5B02782CC8A0}"/>
                  </a:ext>
                </a:extLst>
              </p14:cNvPr>
              <p14:cNvContentPartPr/>
              <p14:nvPr/>
            </p14:nvContentPartPr>
            <p14:xfrm>
              <a:off x="7464315" y="4391295"/>
              <a:ext cx="72360" cy="114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CB01F67-CFAF-4D4F-9044-5B02782CC8A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455675" y="4382295"/>
                <a:ext cx="900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18C354A-0B3B-4B01-AFE9-88FD00AFF6D7}"/>
                  </a:ext>
                </a:extLst>
              </p14:cNvPr>
              <p14:cNvContentPartPr/>
              <p14:nvPr/>
            </p14:nvContentPartPr>
            <p14:xfrm>
              <a:off x="7552155" y="4394535"/>
              <a:ext cx="64800" cy="86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18C354A-0B3B-4B01-AFE9-88FD00AFF6D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43155" y="4385535"/>
                <a:ext cx="82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292E13D-4047-48DB-80F1-2028EE0F4C5F}"/>
                  </a:ext>
                </a:extLst>
              </p14:cNvPr>
              <p14:cNvContentPartPr/>
              <p14:nvPr/>
            </p14:nvContentPartPr>
            <p14:xfrm>
              <a:off x="7636755" y="4390215"/>
              <a:ext cx="106200" cy="84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292E13D-4047-48DB-80F1-2028EE0F4C5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628115" y="4381575"/>
                <a:ext cx="1238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972A68A-A5B5-45C5-AE5F-25AB4648AEB3}"/>
                  </a:ext>
                </a:extLst>
              </p14:cNvPr>
              <p14:cNvContentPartPr/>
              <p14:nvPr/>
            </p14:nvContentPartPr>
            <p14:xfrm>
              <a:off x="7821795" y="4314615"/>
              <a:ext cx="131400" cy="1569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972A68A-A5B5-45C5-AE5F-25AB4648AEB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812795" y="4305615"/>
                <a:ext cx="1490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4B1F4DA-424F-46EA-8CFE-CA33AB0A5ED6}"/>
                  </a:ext>
                </a:extLst>
              </p14:cNvPr>
              <p14:cNvContentPartPr/>
              <p14:nvPr/>
            </p14:nvContentPartPr>
            <p14:xfrm>
              <a:off x="7972995" y="4389855"/>
              <a:ext cx="84960" cy="69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4B1F4DA-424F-46EA-8CFE-CA33AB0A5ED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964355" y="4380855"/>
                <a:ext cx="1026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8B2655B-13DE-4E90-BAAB-2C797A72C364}"/>
                  </a:ext>
                </a:extLst>
              </p14:cNvPr>
              <p14:cNvContentPartPr/>
              <p14:nvPr/>
            </p14:nvContentPartPr>
            <p14:xfrm>
              <a:off x="8081715" y="4350975"/>
              <a:ext cx="100080" cy="103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8B2655B-13DE-4E90-BAAB-2C797A72C36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072715" y="4341975"/>
                <a:ext cx="117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761301C-53B8-4309-894B-E692A267AB74}"/>
                  </a:ext>
                </a:extLst>
              </p14:cNvPr>
              <p14:cNvContentPartPr/>
              <p14:nvPr/>
            </p14:nvContentPartPr>
            <p14:xfrm>
              <a:off x="8176755" y="4336215"/>
              <a:ext cx="280800" cy="95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761301C-53B8-4309-894B-E692A267AB7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167755" y="4327575"/>
                <a:ext cx="2984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310C1CE-BF38-4A04-8BDF-B008CAF0DE36}"/>
                  </a:ext>
                </a:extLst>
              </p14:cNvPr>
              <p14:cNvContentPartPr/>
              <p14:nvPr/>
            </p14:nvContentPartPr>
            <p14:xfrm>
              <a:off x="6010635" y="5002575"/>
              <a:ext cx="30960" cy="210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310C1CE-BF38-4A04-8BDF-B008CAF0DE3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001995" y="4993935"/>
                <a:ext cx="48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D7D163A-EDCE-498A-AD66-D50839DCA6E6}"/>
                  </a:ext>
                </a:extLst>
              </p14:cNvPr>
              <p14:cNvContentPartPr/>
              <p14:nvPr/>
            </p14:nvContentPartPr>
            <p14:xfrm>
              <a:off x="6031515" y="4940295"/>
              <a:ext cx="173520" cy="234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D7D163A-EDCE-498A-AD66-D50839DCA6E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022875" y="4931655"/>
                <a:ext cx="191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80F4718-AD2A-499E-A12D-24A24C986145}"/>
                  </a:ext>
                </a:extLst>
              </p14:cNvPr>
              <p14:cNvContentPartPr/>
              <p14:nvPr/>
            </p14:nvContentPartPr>
            <p14:xfrm>
              <a:off x="6213675" y="5041815"/>
              <a:ext cx="113400" cy="127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80F4718-AD2A-499E-A12D-24A24C98614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204675" y="5033175"/>
                <a:ext cx="131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5C6D983-09C7-42A3-85E1-111E19733CE1}"/>
                  </a:ext>
                </a:extLst>
              </p14:cNvPr>
              <p14:cNvContentPartPr/>
              <p14:nvPr/>
            </p14:nvContentPartPr>
            <p14:xfrm>
              <a:off x="6354795" y="5007975"/>
              <a:ext cx="106200" cy="156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5C6D983-09C7-42A3-85E1-111E19733CE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345795" y="4999335"/>
                <a:ext cx="123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D93E2CB-8CA2-4D2D-89E6-D4347225D7BD}"/>
                  </a:ext>
                </a:extLst>
              </p14:cNvPr>
              <p14:cNvContentPartPr/>
              <p14:nvPr/>
            </p14:nvContentPartPr>
            <p14:xfrm>
              <a:off x="6489795" y="5063055"/>
              <a:ext cx="5040" cy="66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D93E2CB-8CA2-4D2D-89E6-D4347225D7B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481155" y="5054055"/>
                <a:ext cx="226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E2F8402-4208-4EB2-9253-6B44EAABB25D}"/>
                  </a:ext>
                </a:extLst>
              </p14:cNvPr>
              <p14:cNvContentPartPr/>
              <p14:nvPr/>
            </p14:nvContentPartPr>
            <p14:xfrm>
              <a:off x="6494835" y="4977375"/>
              <a:ext cx="5040" cy="424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E2F8402-4208-4EB2-9253-6B44EAABB25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485835" y="4968735"/>
                <a:ext cx="226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3A22274-B316-4CE3-AB1F-A5D11016A58A}"/>
                  </a:ext>
                </a:extLst>
              </p14:cNvPr>
              <p14:cNvContentPartPr/>
              <p14:nvPr/>
            </p14:nvContentPartPr>
            <p14:xfrm>
              <a:off x="6563595" y="5023095"/>
              <a:ext cx="424440" cy="138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3A22274-B316-4CE3-AB1F-A5D11016A58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554595" y="5014455"/>
                <a:ext cx="4420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57BC867-602C-41CC-999A-00E0F5516777}"/>
                  </a:ext>
                </a:extLst>
              </p14:cNvPr>
              <p14:cNvContentPartPr/>
              <p14:nvPr/>
            </p14:nvContentPartPr>
            <p14:xfrm>
              <a:off x="763275" y="4112655"/>
              <a:ext cx="284400" cy="4701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57BC867-602C-41CC-999A-00E0F551677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54635" y="4104015"/>
                <a:ext cx="3020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DACD810-F099-45C4-A66B-FB183DA74BE8}"/>
                  </a:ext>
                </a:extLst>
              </p14:cNvPr>
              <p14:cNvContentPartPr/>
              <p14:nvPr/>
            </p14:nvContentPartPr>
            <p14:xfrm>
              <a:off x="1015995" y="4378695"/>
              <a:ext cx="156240" cy="137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DACD810-F099-45C4-A66B-FB183DA74BE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06995" y="4370055"/>
                <a:ext cx="1738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935FB76-DA63-4105-96CC-EBBB341901AF}"/>
                  </a:ext>
                </a:extLst>
              </p14:cNvPr>
              <p14:cNvContentPartPr/>
              <p14:nvPr/>
            </p14:nvContentPartPr>
            <p14:xfrm>
              <a:off x="1142355" y="4339095"/>
              <a:ext cx="132840" cy="111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935FB76-DA63-4105-96CC-EBBB341901A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33355" y="4330455"/>
                <a:ext cx="1504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99C390E-E1D5-472B-B9E9-B6D429520850}"/>
                  </a:ext>
                </a:extLst>
              </p14:cNvPr>
              <p14:cNvContentPartPr/>
              <p14:nvPr/>
            </p14:nvContentPartPr>
            <p14:xfrm>
              <a:off x="1338555" y="4148295"/>
              <a:ext cx="49320" cy="288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99C390E-E1D5-472B-B9E9-B6D42952085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329915" y="4139295"/>
                <a:ext cx="669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CC56AD1-B409-42B2-940D-34E8683BD21B}"/>
                  </a:ext>
                </a:extLst>
              </p14:cNvPr>
              <p14:cNvContentPartPr/>
              <p14:nvPr/>
            </p14:nvContentPartPr>
            <p14:xfrm>
              <a:off x="1276995" y="4291935"/>
              <a:ext cx="143640" cy="63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CC56AD1-B409-42B2-940D-34E8683BD21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268355" y="4283295"/>
                <a:ext cx="1612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B2AF043-402B-4751-A4D5-6758978D92C8}"/>
                  </a:ext>
                </a:extLst>
              </p14:cNvPr>
              <p14:cNvContentPartPr/>
              <p14:nvPr/>
            </p14:nvContentPartPr>
            <p14:xfrm>
              <a:off x="1445835" y="4308135"/>
              <a:ext cx="159840" cy="159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B2AF043-402B-4751-A4D5-6758978D92C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437195" y="4299495"/>
                <a:ext cx="1774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827488C-5186-41A4-8953-7BD569BFEF02}"/>
                  </a:ext>
                </a:extLst>
              </p14:cNvPr>
              <p14:cNvContentPartPr/>
              <p14:nvPr/>
            </p14:nvContentPartPr>
            <p14:xfrm>
              <a:off x="1632315" y="4333695"/>
              <a:ext cx="113400" cy="155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827488C-5186-41A4-8953-7BD569BFEF0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623315" y="4324695"/>
                <a:ext cx="1310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93A741C-136A-4D6B-BF41-7E0316BBACAC}"/>
                  </a:ext>
                </a:extLst>
              </p14:cNvPr>
              <p14:cNvContentPartPr/>
              <p14:nvPr/>
            </p14:nvContentPartPr>
            <p14:xfrm>
              <a:off x="1818435" y="4119495"/>
              <a:ext cx="161640" cy="3276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93A741C-136A-4D6B-BF41-7E0316BBACA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809435" y="4110495"/>
                <a:ext cx="1792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589282A-406B-4F25-AD9B-2BC2F1C4059B}"/>
                  </a:ext>
                </a:extLst>
              </p14:cNvPr>
              <p14:cNvContentPartPr/>
              <p14:nvPr/>
            </p14:nvContentPartPr>
            <p14:xfrm>
              <a:off x="1703955" y="4240095"/>
              <a:ext cx="321480" cy="784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589282A-406B-4F25-AD9B-2BC2F1C4059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695315" y="4231455"/>
                <a:ext cx="339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C6BD2C7-C8EB-4745-AE87-2A8DF19374B4}"/>
                  </a:ext>
                </a:extLst>
              </p14:cNvPr>
              <p14:cNvContentPartPr/>
              <p14:nvPr/>
            </p14:nvContentPartPr>
            <p14:xfrm>
              <a:off x="724035" y="4851735"/>
              <a:ext cx="63720" cy="3956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C6BD2C7-C8EB-4745-AE87-2A8DF19374B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15035" y="4842735"/>
                <a:ext cx="813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576AE95-2D15-4E7A-935B-73A216A635B7}"/>
                  </a:ext>
                </a:extLst>
              </p14:cNvPr>
              <p14:cNvContentPartPr/>
              <p14:nvPr/>
            </p14:nvContentPartPr>
            <p14:xfrm>
              <a:off x="715395" y="4753815"/>
              <a:ext cx="1162080" cy="4262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576AE95-2D15-4E7A-935B-73A216A635B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06755" y="4745175"/>
                <a:ext cx="11797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B6FDF22-E74B-46AF-BE77-71A7A931AC5C}"/>
                  </a:ext>
                </a:extLst>
              </p14:cNvPr>
              <p14:cNvContentPartPr/>
              <p14:nvPr/>
            </p14:nvContentPartPr>
            <p14:xfrm>
              <a:off x="669315" y="5125695"/>
              <a:ext cx="1152360" cy="1184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B6FDF22-E74B-46AF-BE77-71A7A931AC5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60675" y="5117055"/>
                <a:ext cx="11700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2417FB1-0F95-4363-A72C-1B1171E60E8D}"/>
                  </a:ext>
                </a:extLst>
              </p14:cNvPr>
              <p14:cNvContentPartPr/>
              <p14:nvPr/>
            </p14:nvContentPartPr>
            <p14:xfrm>
              <a:off x="796755" y="4970895"/>
              <a:ext cx="158760" cy="145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2417FB1-0F95-4363-A72C-1B1171E60E8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88115" y="4962255"/>
                <a:ext cx="176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9FC2AAF-007C-487B-A75E-87D628BD674B}"/>
                  </a:ext>
                </a:extLst>
              </p14:cNvPr>
              <p14:cNvContentPartPr/>
              <p14:nvPr/>
            </p14:nvContentPartPr>
            <p14:xfrm>
              <a:off x="966675" y="4979535"/>
              <a:ext cx="108720" cy="104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9FC2AAF-007C-487B-A75E-87D628BD674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57675" y="4970535"/>
                <a:ext cx="1263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C5A944A-E8A5-4B8C-A9EF-C401E435832A}"/>
                  </a:ext>
                </a:extLst>
              </p14:cNvPr>
              <p14:cNvContentPartPr/>
              <p14:nvPr/>
            </p14:nvContentPartPr>
            <p14:xfrm>
              <a:off x="1096635" y="4949655"/>
              <a:ext cx="98280" cy="129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C5A944A-E8A5-4B8C-A9EF-C401E435832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87635" y="4940655"/>
                <a:ext cx="1159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EE99A3A-E3DF-494B-A42F-3D0B413DF897}"/>
                  </a:ext>
                </a:extLst>
              </p14:cNvPr>
              <p14:cNvContentPartPr/>
              <p14:nvPr/>
            </p14:nvContentPartPr>
            <p14:xfrm>
              <a:off x="1182315" y="4952175"/>
              <a:ext cx="61560" cy="1134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EE99A3A-E3DF-494B-A42F-3D0B413DF89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173675" y="4943175"/>
                <a:ext cx="792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B1C5ABD-B737-44F7-B1DF-3F29FB4856C5}"/>
                  </a:ext>
                </a:extLst>
              </p14:cNvPr>
              <p14:cNvContentPartPr/>
              <p14:nvPr/>
            </p14:nvContentPartPr>
            <p14:xfrm>
              <a:off x="1285995" y="4938495"/>
              <a:ext cx="120240" cy="1159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B1C5ABD-B737-44F7-B1DF-3F29FB4856C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276995" y="4929855"/>
                <a:ext cx="1378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0F67604-A2A3-428D-B19E-51016B4FDF1B}"/>
                  </a:ext>
                </a:extLst>
              </p14:cNvPr>
              <p14:cNvContentPartPr/>
              <p14:nvPr/>
            </p14:nvContentPartPr>
            <p14:xfrm>
              <a:off x="1454115" y="4916535"/>
              <a:ext cx="78120" cy="218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0F67604-A2A3-428D-B19E-51016B4FDF1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445475" y="4907895"/>
                <a:ext cx="95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1D02ED0-BF4A-4B01-82FC-561AFBB6F66F}"/>
                  </a:ext>
                </a:extLst>
              </p14:cNvPr>
              <p14:cNvContentPartPr/>
              <p14:nvPr/>
            </p14:nvContentPartPr>
            <p14:xfrm>
              <a:off x="1527195" y="4898895"/>
              <a:ext cx="231480" cy="139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1D02ED0-BF4A-4B01-82FC-561AFBB6F66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518555" y="4889895"/>
                <a:ext cx="2491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54E7F5B-082E-4947-92D8-E51E8AD8A25C}"/>
                  </a:ext>
                </a:extLst>
              </p14:cNvPr>
              <p14:cNvContentPartPr/>
              <p14:nvPr/>
            </p14:nvContentPartPr>
            <p14:xfrm>
              <a:off x="1969635" y="4710615"/>
              <a:ext cx="1372320" cy="4186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54E7F5B-082E-4947-92D8-E51E8AD8A25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960995" y="4701975"/>
                <a:ext cx="13899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1504EB6-2725-4DE0-9943-FC7925BFA855}"/>
                  </a:ext>
                </a:extLst>
              </p14:cNvPr>
              <p14:cNvContentPartPr/>
              <p14:nvPr/>
            </p14:nvContentPartPr>
            <p14:xfrm>
              <a:off x="1948035" y="4516935"/>
              <a:ext cx="1501560" cy="4467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1504EB6-2725-4DE0-9943-FC7925BFA85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939035" y="4508295"/>
                <a:ext cx="15192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143E2BC-2033-4A3F-A964-B518ECD74F66}"/>
                  </a:ext>
                </a:extLst>
              </p14:cNvPr>
              <p14:cNvContentPartPr/>
              <p14:nvPr/>
            </p14:nvContentPartPr>
            <p14:xfrm>
              <a:off x="2083035" y="4718535"/>
              <a:ext cx="14760" cy="2602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143E2BC-2033-4A3F-A964-B518ECD74F6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074395" y="4709895"/>
                <a:ext cx="324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8B35490-9C2C-4B22-89DE-4C6F08167265}"/>
                  </a:ext>
                </a:extLst>
              </p14:cNvPr>
              <p14:cNvContentPartPr/>
              <p14:nvPr/>
            </p14:nvContentPartPr>
            <p14:xfrm>
              <a:off x="2050635" y="4845255"/>
              <a:ext cx="168840" cy="619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8B35490-9C2C-4B22-89DE-4C6F0816726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041635" y="4836615"/>
                <a:ext cx="1864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1F0F830-54B0-4863-B234-755143014DC6}"/>
                  </a:ext>
                </a:extLst>
              </p14:cNvPr>
              <p14:cNvContentPartPr/>
              <p14:nvPr/>
            </p14:nvContentPartPr>
            <p14:xfrm>
              <a:off x="2171955" y="4767855"/>
              <a:ext cx="33120" cy="1807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1F0F830-54B0-4863-B234-755143014DC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162955" y="4759215"/>
                <a:ext cx="507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360E630-EB34-4581-BDE0-CBAD33DC73A8}"/>
                  </a:ext>
                </a:extLst>
              </p14:cNvPr>
              <p14:cNvContentPartPr/>
              <p14:nvPr/>
            </p14:nvContentPartPr>
            <p14:xfrm>
              <a:off x="2254035" y="4824015"/>
              <a:ext cx="122040" cy="1051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360E630-EB34-4581-BDE0-CBAD33DC73A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245035" y="4815375"/>
                <a:ext cx="1396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5971A46-4A19-46E2-A68D-3CAFB3E4A9B2}"/>
                  </a:ext>
                </a:extLst>
              </p14:cNvPr>
              <p14:cNvContentPartPr/>
              <p14:nvPr/>
            </p14:nvContentPartPr>
            <p14:xfrm>
              <a:off x="2429715" y="4681455"/>
              <a:ext cx="12240" cy="230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5971A46-4A19-46E2-A68D-3CAFB3E4A9B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420715" y="4672815"/>
                <a:ext cx="29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B6EBFEB-D2D2-428C-B51D-2BA36B7123FF}"/>
                  </a:ext>
                </a:extLst>
              </p14:cNvPr>
              <p14:cNvContentPartPr/>
              <p14:nvPr/>
            </p14:nvContentPartPr>
            <p14:xfrm>
              <a:off x="2472915" y="4661295"/>
              <a:ext cx="21240" cy="2538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B6EBFEB-D2D2-428C-B51D-2BA36B7123F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464275" y="4652655"/>
                <a:ext cx="388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DA56860-E8E9-4107-9556-21551F12684F}"/>
                  </a:ext>
                </a:extLst>
              </p14:cNvPr>
              <p14:cNvContentPartPr/>
              <p14:nvPr/>
            </p14:nvContentPartPr>
            <p14:xfrm>
              <a:off x="2529435" y="4745175"/>
              <a:ext cx="168480" cy="126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DA56860-E8E9-4107-9556-21551F12684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520435" y="4736535"/>
                <a:ext cx="1861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07E6F76-2B67-4ACC-9574-C5B5F26D45AC}"/>
                  </a:ext>
                </a:extLst>
              </p14:cNvPr>
              <p14:cNvContentPartPr/>
              <p14:nvPr/>
            </p14:nvContentPartPr>
            <p14:xfrm>
              <a:off x="428115" y="3969735"/>
              <a:ext cx="135360" cy="13410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07E6F76-2B67-4ACC-9574-C5B5F26D45A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19115" y="3960735"/>
                <a:ext cx="15300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1019562-6162-43A2-948A-C28C6ADE79F9}"/>
                  </a:ext>
                </a:extLst>
              </p14:cNvPr>
              <p14:cNvContentPartPr/>
              <p14:nvPr/>
            </p14:nvContentPartPr>
            <p14:xfrm>
              <a:off x="612795" y="3709815"/>
              <a:ext cx="3023280" cy="14115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1019562-6162-43A2-948A-C28C6ADE79F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04155" y="3700815"/>
                <a:ext cx="304092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CC269C8-2ADC-45E2-8ADC-253C6E5E91C8}"/>
                  </a:ext>
                </a:extLst>
              </p14:cNvPr>
              <p14:cNvContentPartPr/>
              <p14:nvPr/>
            </p14:nvContentPartPr>
            <p14:xfrm>
              <a:off x="527835" y="5077095"/>
              <a:ext cx="3103200" cy="266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CC269C8-2ADC-45E2-8ADC-253C6E5E91C8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19195" y="5068095"/>
                <a:ext cx="31208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4E834F6-FF65-4CDC-B529-488E4D8F3E19}"/>
                  </a:ext>
                </a:extLst>
              </p14:cNvPr>
              <p14:cNvContentPartPr/>
              <p14:nvPr/>
            </p14:nvContentPartPr>
            <p14:xfrm>
              <a:off x="3093555" y="4930575"/>
              <a:ext cx="235800" cy="644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4E834F6-FF65-4CDC-B529-488E4D8F3E1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084915" y="4921935"/>
                <a:ext cx="2534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50874B7-1DC6-420F-B4DC-6658B0EB8C9F}"/>
                  </a:ext>
                </a:extLst>
              </p14:cNvPr>
              <p14:cNvContentPartPr/>
              <p14:nvPr/>
            </p14:nvContentPartPr>
            <p14:xfrm>
              <a:off x="2972955" y="4890255"/>
              <a:ext cx="355680" cy="86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50874B7-1DC6-420F-B4DC-6658B0EB8C9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963955" y="4881255"/>
                <a:ext cx="3733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2D9B268-C427-48F2-8154-700E686B47B7}"/>
                  </a:ext>
                </a:extLst>
              </p14:cNvPr>
              <p14:cNvContentPartPr/>
              <p14:nvPr/>
            </p14:nvContentPartPr>
            <p14:xfrm>
              <a:off x="3232155" y="4633575"/>
              <a:ext cx="5691960" cy="9892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2D9B268-C427-48F2-8154-700E686B47B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223155" y="4624575"/>
                <a:ext cx="570960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AB77B9E-F5D7-4BF9-910A-78EAB1D5DA59}"/>
                  </a:ext>
                </a:extLst>
              </p14:cNvPr>
              <p14:cNvContentPartPr/>
              <p14:nvPr/>
            </p14:nvContentPartPr>
            <p14:xfrm>
              <a:off x="3935955" y="4456815"/>
              <a:ext cx="141840" cy="1332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AB77B9E-F5D7-4BF9-910A-78EAB1D5DA5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926955" y="4447815"/>
                <a:ext cx="159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DAD05A2-8530-4B1E-8CF4-EE404E5F2E28}"/>
                  </a:ext>
                </a:extLst>
              </p14:cNvPr>
              <p14:cNvContentPartPr/>
              <p14:nvPr/>
            </p14:nvContentPartPr>
            <p14:xfrm>
              <a:off x="4112355" y="4478415"/>
              <a:ext cx="73080" cy="1062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DAD05A2-8530-4B1E-8CF4-EE404E5F2E2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103715" y="4469415"/>
                <a:ext cx="907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185687F-414A-43CC-BBD8-8D793CA7EBD2}"/>
                  </a:ext>
                </a:extLst>
              </p14:cNvPr>
              <p14:cNvContentPartPr/>
              <p14:nvPr/>
            </p14:nvContentPartPr>
            <p14:xfrm>
              <a:off x="4247355" y="4287255"/>
              <a:ext cx="135000" cy="240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185687F-414A-43CC-BBD8-8D793CA7EBD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238715" y="4278255"/>
                <a:ext cx="1526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B8D9104-5BFF-4969-9D68-C692C757EFB8}"/>
                  </a:ext>
                </a:extLst>
              </p14:cNvPr>
              <p14:cNvContentPartPr/>
              <p14:nvPr/>
            </p14:nvContentPartPr>
            <p14:xfrm>
              <a:off x="4366875" y="4299495"/>
              <a:ext cx="123840" cy="2473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B8D9104-5BFF-4969-9D68-C692C757EFB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358235" y="4290495"/>
                <a:ext cx="1414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9FC45C4-8937-411E-8318-2336C1EDB9D7}"/>
                  </a:ext>
                </a:extLst>
              </p14:cNvPr>
              <p14:cNvContentPartPr/>
              <p14:nvPr/>
            </p14:nvContentPartPr>
            <p14:xfrm>
              <a:off x="4511235" y="4430535"/>
              <a:ext cx="113400" cy="128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9FC45C4-8937-411E-8318-2336C1EDB9D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502235" y="4421535"/>
                <a:ext cx="131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49F5D68-2363-4484-BC70-7803866C0277}"/>
                  </a:ext>
                </a:extLst>
              </p14:cNvPr>
              <p14:cNvContentPartPr/>
              <p14:nvPr/>
            </p14:nvContentPartPr>
            <p14:xfrm>
              <a:off x="4646595" y="4438455"/>
              <a:ext cx="505800" cy="4248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49F5D68-2363-4484-BC70-7803866C027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637955" y="4429455"/>
                <a:ext cx="5234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F01D44A-39D9-4AB5-AD52-C42192DA6FDE}"/>
                  </a:ext>
                </a:extLst>
              </p14:cNvPr>
              <p14:cNvContentPartPr/>
              <p14:nvPr/>
            </p14:nvContentPartPr>
            <p14:xfrm>
              <a:off x="9075675" y="5031375"/>
              <a:ext cx="14400" cy="2365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F01D44A-39D9-4AB5-AD52-C42192DA6FD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067035" y="5022735"/>
                <a:ext cx="320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F872382-619E-4757-B7AA-0A719353AE8A}"/>
                  </a:ext>
                </a:extLst>
              </p14:cNvPr>
              <p14:cNvContentPartPr/>
              <p14:nvPr/>
            </p14:nvContentPartPr>
            <p14:xfrm>
              <a:off x="9036795" y="5158095"/>
              <a:ext cx="202320" cy="165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F872382-619E-4757-B7AA-0A719353AE8A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028155" y="5149455"/>
                <a:ext cx="219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F899175-E938-495C-AA3E-49062266CEC4}"/>
                  </a:ext>
                </a:extLst>
              </p14:cNvPr>
              <p14:cNvContentPartPr/>
              <p14:nvPr/>
            </p14:nvContentPartPr>
            <p14:xfrm>
              <a:off x="9200955" y="5017695"/>
              <a:ext cx="43200" cy="2199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F899175-E938-495C-AA3E-49062266CEC4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192315" y="5008695"/>
                <a:ext cx="60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4F0B0A1-65F9-4446-ABFF-0829A3806816}"/>
                  </a:ext>
                </a:extLst>
              </p14:cNvPr>
              <p14:cNvContentPartPr/>
              <p14:nvPr/>
            </p14:nvContentPartPr>
            <p14:xfrm>
              <a:off x="9261435" y="5157375"/>
              <a:ext cx="177480" cy="117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4F0B0A1-65F9-4446-ABFF-0829A3806816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252795" y="5148735"/>
                <a:ext cx="1951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AE69EA7-5B0D-43DD-98B7-D9805C6F4781}"/>
                  </a:ext>
                </a:extLst>
              </p14:cNvPr>
              <p14:cNvContentPartPr/>
              <p14:nvPr/>
            </p14:nvContentPartPr>
            <p14:xfrm>
              <a:off x="9423075" y="5046495"/>
              <a:ext cx="29160" cy="2372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AE69EA7-5B0D-43DD-98B7-D9805C6F4781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414435" y="5037495"/>
                <a:ext cx="468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B1359BE-63A4-418D-B67C-BA8AE8AA41C9}"/>
                  </a:ext>
                </a:extLst>
              </p14:cNvPr>
              <p14:cNvContentPartPr/>
              <p14:nvPr/>
            </p14:nvContentPartPr>
            <p14:xfrm>
              <a:off x="9509835" y="5042175"/>
              <a:ext cx="42480" cy="2422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B1359BE-63A4-418D-B67C-BA8AE8AA41C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500835" y="5033175"/>
                <a:ext cx="601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0D03035-9FF4-48B1-B845-38B2DB27D761}"/>
                  </a:ext>
                </a:extLst>
              </p14:cNvPr>
              <p14:cNvContentPartPr/>
              <p14:nvPr/>
            </p14:nvContentPartPr>
            <p14:xfrm>
              <a:off x="9604875" y="5135055"/>
              <a:ext cx="177480" cy="1335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0D03035-9FF4-48B1-B845-38B2DB27D76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9595875" y="5126055"/>
                <a:ext cx="1951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76676AA4-3E28-4A46-B1A8-407570B08C8C}"/>
                  </a:ext>
                </a:extLst>
              </p14:cNvPr>
              <p14:cNvContentPartPr/>
              <p14:nvPr/>
            </p14:nvContentPartPr>
            <p14:xfrm>
              <a:off x="505875" y="3693255"/>
              <a:ext cx="2978280" cy="3110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76676AA4-3E28-4A46-B1A8-407570B08C8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96875" y="3684615"/>
                <a:ext cx="2995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F73A3B4-0B31-4C1E-BD21-13016F2130A8}"/>
                  </a:ext>
                </a:extLst>
              </p14:cNvPr>
              <p14:cNvContentPartPr/>
              <p14:nvPr/>
            </p14:nvContentPartPr>
            <p14:xfrm>
              <a:off x="530715" y="3912855"/>
              <a:ext cx="12960" cy="5436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F73A3B4-0B31-4C1E-BD21-13016F2130A8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21715" y="3904215"/>
                <a:ext cx="3060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A06AE24D-45D3-41CD-9767-E887698C04BA}"/>
                  </a:ext>
                </a:extLst>
              </p14:cNvPr>
              <p14:cNvContentPartPr/>
              <p14:nvPr/>
            </p14:nvContentPartPr>
            <p14:xfrm>
              <a:off x="547995" y="4039215"/>
              <a:ext cx="13320" cy="4953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A06AE24D-45D3-41CD-9767-E887698C04BA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38995" y="4030575"/>
                <a:ext cx="3096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7CBA568-15E6-4B1E-B73C-326CDE203826}"/>
                  </a:ext>
                </a:extLst>
              </p14:cNvPr>
              <p14:cNvContentPartPr/>
              <p14:nvPr/>
            </p14:nvContentPartPr>
            <p14:xfrm>
              <a:off x="478155" y="4090335"/>
              <a:ext cx="87120" cy="11656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7CBA568-15E6-4B1E-B73C-326CDE203826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69515" y="4081695"/>
                <a:ext cx="104760" cy="11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ABE88FE-6AA9-4096-BD1E-7E7F4DED570E}"/>
                  </a:ext>
                </a:extLst>
              </p14:cNvPr>
              <p14:cNvContentPartPr/>
              <p14:nvPr/>
            </p14:nvContentPartPr>
            <p14:xfrm>
              <a:off x="481755" y="5158455"/>
              <a:ext cx="2736000" cy="1972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ABE88FE-6AA9-4096-BD1E-7E7F4DED570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73115" y="5149455"/>
                <a:ext cx="27536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77A0ADB-7309-403D-9BFB-E03038D6E6E0}"/>
                  </a:ext>
                </a:extLst>
              </p14:cNvPr>
              <p14:cNvContentPartPr/>
              <p14:nvPr/>
            </p14:nvContentPartPr>
            <p14:xfrm>
              <a:off x="2747235" y="5147295"/>
              <a:ext cx="405720" cy="662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77A0ADB-7309-403D-9BFB-E03038D6E6E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738235" y="5138655"/>
                <a:ext cx="4233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2B5DBA6-E1AF-4D62-8C1E-C4DE6F318ED8}"/>
                  </a:ext>
                </a:extLst>
              </p14:cNvPr>
              <p14:cNvContentPartPr/>
              <p14:nvPr/>
            </p14:nvContentPartPr>
            <p14:xfrm>
              <a:off x="2972595" y="5052255"/>
              <a:ext cx="650880" cy="1130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2B5DBA6-E1AF-4D62-8C1E-C4DE6F318ED8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963955" y="5043615"/>
                <a:ext cx="668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63841CAF-19C2-4FCE-99F2-87B74347859A}"/>
                  </a:ext>
                </a:extLst>
              </p14:cNvPr>
              <p14:cNvContentPartPr/>
              <p14:nvPr/>
            </p14:nvContentPartPr>
            <p14:xfrm>
              <a:off x="3578835" y="3699735"/>
              <a:ext cx="33840" cy="2926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63841CAF-19C2-4FCE-99F2-87B74347859A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570195" y="3691095"/>
                <a:ext cx="514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4E972086-D769-49E0-A141-9AFE25927DEE}"/>
                  </a:ext>
                </a:extLst>
              </p14:cNvPr>
              <p14:cNvContentPartPr/>
              <p14:nvPr/>
            </p14:nvContentPartPr>
            <p14:xfrm>
              <a:off x="3541755" y="3699015"/>
              <a:ext cx="131040" cy="7074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4E972086-D769-49E0-A141-9AFE25927DE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3532755" y="3690375"/>
                <a:ext cx="14868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DDB603DF-E1B4-418F-B0DD-E15649EB92AA}"/>
                  </a:ext>
                </a:extLst>
              </p14:cNvPr>
              <p14:cNvContentPartPr/>
              <p14:nvPr/>
            </p14:nvContentPartPr>
            <p14:xfrm>
              <a:off x="3608715" y="4074495"/>
              <a:ext cx="26280" cy="3272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DDB603DF-E1B4-418F-B0DD-E15649EB92A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599715" y="4065855"/>
                <a:ext cx="439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44FA68B-CFA5-466B-9A03-D366BD8A9BB9}"/>
                  </a:ext>
                </a:extLst>
              </p14:cNvPr>
              <p14:cNvContentPartPr/>
              <p14:nvPr/>
            </p14:nvContentPartPr>
            <p14:xfrm>
              <a:off x="3577035" y="4140735"/>
              <a:ext cx="72720" cy="9043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44FA68B-CFA5-466B-9A03-D366BD8A9BB9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3568035" y="4131735"/>
                <a:ext cx="9036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1C3BC91-04A2-4446-8031-58E743920AE0}"/>
                  </a:ext>
                </a:extLst>
              </p14:cNvPr>
              <p14:cNvContentPartPr/>
              <p14:nvPr/>
            </p14:nvContentPartPr>
            <p14:xfrm>
              <a:off x="3364275" y="3737535"/>
              <a:ext cx="260280" cy="522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1C3BC91-04A2-4446-8031-58E743920AE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355635" y="3728895"/>
                <a:ext cx="2779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A1AB1AF-AC4D-4E02-9837-54017E31230F}"/>
                  </a:ext>
                </a:extLst>
              </p14:cNvPr>
              <p14:cNvContentPartPr/>
              <p14:nvPr/>
            </p14:nvContentPartPr>
            <p14:xfrm>
              <a:off x="3120195" y="3707295"/>
              <a:ext cx="445320" cy="511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A1AB1AF-AC4D-4E02-9837-54017E31230F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111195" y="3698655"/>
                <a:ext cx="462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CA2A27A-E28E-47D6-8A70-566236B87F92}"/>
                  </a:ext>
                </a:extLst>
              </p14:cNvPr>
              <p14:cNvContentPartPr/>
              <p14:nvPr/>
            </p14:nvContentPartPr>
            <p14:xfrm>
              <a:off x="3208035" y="3718095"/>
              <a:ext cx="133920" cy="165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CA2A27A-E28E-47D6-8A70-566236B87F9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199035" y="3709455"/>
                <a:ext cx="15156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DC3EF84-CDD3-4A8F-AF99-02A3B0A3441F}"/>
              </a:ext>
            </a:extLst>
          </p:cNvPr>
          <p:cNvGrpSpPr/>
          <p:nvPr/>
        </p:nvGrpSpPr>
        <p:grpSpPr>
          <a:xfrm>
            <a:off x="10453755" y="1496895"/>
            <a:ext cx="2619720" cy="3174840"/>
            <a:chOff x="10453755" y="1496895"/>
            <a:chExt cx="2619720" cy="31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B49C35D-13A1-41D0-A661-995172C4538A}"/>
                    </a:ext>
                  </a:extLst>
                </p14:cNvPr>
                <p14:cNvContentPartPr/>
                <p14:nvPr/>
              </p14:nvContentPartPr>
              <p14:xfrm>
                <a:off x="10831755" y="4510815"/>
                <a:ext cx="17280" cy="148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B49C35D-13A1-41D0-A661-995172C4538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823115" y="4502175"/>
                  <a:ext cx="34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7C686C8-55E8-4F00-A9CB-FB1D0C167AE8}"/>
                    </a:ext>
                  </a:extLst>
                </p14:cNvPr>
                <p14:cNvContentPartPr/>
                <p14:nvPr/>
              </p14:nvContentPartPr>
              <p14:xfrm>
                <a:off x="10789275" y="4527015"/>
                <a:ext cx="240120" cy="144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7C686C8-55E8-4F00-A9CB-FB1D0C167AE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780635" y="4518375"/>
                  <a:ext cx="257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4849A4B-2EA7-4290-B0AD-70FAC7081C44}"/>
                    </a:ext>
                  </a:extLst>
                </p14:cNvPr>
                <p14:cNvContentPartPr/>
                <p14:nvPr/>
              </p14:nvContentPartPr>
              <p14:xfrm>
                <a:off x="11485155" y="1706415"/>
                <a:ext cx="258480" cy="273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4849A4B-2EA7-4290-B0AD-70FAC7081C4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476155" y="1697775"/>
                  <a:ext cx="276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E5EA108-E724-45CC-B9B6-B967CC48EB46}"/>
                    </a:ext>
                  </a:extLst>
                </p14:cNvPr>
                <p14:cNvContentPartPr/>
                <p14:nvPr/>
              </p14:nvContentPartPr>
              <p14:xfrm>
                <a:off x="11740395" y="1680495"/>
                <a:ext cx="33480" cy="243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E5EA108-E724-45CC-B9B6-B967CC48EB4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731395" y="1671855"/>
                  <a:ext cx="51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0292850-E536-402B-905D-DC8566883A40}"/>
                    </a:ext>
                  </a:extLst>
                </p14:cNvPr>
                <p14:cNvContentPartPr/>
                <p14:nvPr/>
              </p14:nvContentPartPr>
              <p14:xfrm>
                <a:off x="11675235" y="1781295"/>
                <a:ext cx="168840" cy="48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0292850-E536-402B-905D-DC8566883A4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666235" y="1772295"/>
                  <a:ext cx="186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4C19988-1AA4-48FA-9BC8-9CAC620DBB8C}"/>
                    </a:ext>
                  </a:extLst>
                </p14:cNvPr>
                <p14:cNvContentPartPr/>
                <p14:nvPr/>
              </p14:nvContentPartPr>
              <p14:xfrm>
                <a:off x="11841195" y="1782015"/>
                <a:ext cx="114840" cy="238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4C19988-1AA4-48FA-9BC8-9CAC620DBB8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832555" y="1773375"/>
                  <a:ext cx="132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BA8776A-6BFA-4D6F-B610-ED4C46B8DD02}"/>
                    </a:ext>
                  </a:extLst>
                </p14:cNvPr>
                <p14:cNvContentPartPr/>
                <p14:nvPr/>
              </p14:nvContentPartPr>
              <p14:xfrm>
                <a:off x="11998875" y="1657815"/>
                <a:ext cx="378000" cy="253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BA8776A-6BFA-4D6F-B610-ED4C46B8DD0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989875" y="1648815"/>
                  <a:ext cx="395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81B9DAC-F69A-482B-891A-1874881875A2}"/>
                    </a:ext>
                  </a:extLst>
                </p14:cNvPr>
                <p14:cNvContentPartPr/>
                <p14:nvPr/>
              </p14:nvContentPartPr>
              <p14:xfrm>
                <a:off x="11290395" y="1620375"/>
                <a:ext cx="68760" cy="1845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81B9DAC-F69A-482B-891A-1874881875A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281755" y="1611375"/>
                  <a:ext cx="86400" cy="18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FD92EB0-1D90-4740-8978-A3ED3FB064B8}"/>
                    </a:ext>
                  </a:extLst>
                </p14:cNvPr>
                <p14:cNvContentPartPr/>
                <p14:nvPr/>
              </p14:nvContentPartPr>
              <p14:xfrm>
                <a:off x="11341155" y="1547295"/>
                <a:ext cx="1692000" cy="644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FD92EB0-1D90-4740-8978-A3ED3FB064B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332515" y="1538295"/>
                  <a:ext cx="1709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43DFE0E-D77B-4EDB-A896-2194A93DF7BD}"/>
                    </a:ext>
                  </a:extLst>
                </p14:cNvPr>
                <p14:cNvContentPartPr/>
                <p14:nvPr/>
              </p14:nvContentPartPr>
              <p14:xfrm>
                <a:off x="12902475" y="1578975"/>
                <a:ext cx="65880" cy="16257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43DFE0E-D77B-4EDB-A896-2194A93DF7B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2893835" y="1570335"/>
                  <a:ext cx="83520" cy="16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1E048B1-A60F-4FC3-A63E-71A278E96D2B}"/>
                    </a:ext>
                  </a:extLst>
                </p14:cNvPr>
                <p14:cNvContentPartPr/>
                <p14:nvPr/>
              </p14:nvContentPartPr>
              <p14:xfrm>
                <a:off x="11392275" y="3016455"/>
                <a:ext cx="1644120" cy="412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1E048B1-A60F-4FC3-A63E-71A278E96D2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383635" y="3007815"/>
                  <a:ext cx="16617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A308728-2139-47F7-A4CA-635CF9D06093}"/>
                    </a:ext>
                  </a:extLst>
                </p14:cNvPr>
                <p14:cNvContentPartPr/>
                <p14:nvPr/>
              </p14:nvContentPartPr>
              <p14:xfrm>
                <a:off x="11281035" y="2027175"/>
                <a:ext cx="1566000" cy="91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A308728-2139-47F7-A4CA-635CF9D0609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272035" y="2018175"/>
                  <a:ext cx="1583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EF79AF7-4011-4E34-B5A4-F3996F290394}"/>
                    </a:ext>
                  </a:extLst>
                </p14:cNvPr>
                <p14:cNvContentPartPr/>
                <p14:nvPr/>
              </p14:nvContentPartPr>
              <p14:xfrm>
                <a:off x="11324955" y="2241375"/>
                <a:ext cx="39960" cy="180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EF79AF7-4011-4E34-B5A4-F3996F29039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316315" y="2232735"/>
                  <a:ext cx="57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BB748D7-5E00-4741-A4A9-CCB9173ECFD5}"/>
                    </a:ext>
                  </a:extLst>
                </p14:cNvPr>
                <p14:cNvContentPartPr/>
                <p14:nvPr/>
              </p14:nvContentPartPr>
              <p14:xfrm>
                <a:off x="11324955" y="2284575"/>
                <a:ext cx="167400" cy="154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BB748D7-5E00-4741-A4A9-CCB9173ECFD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316315" y="2275935"/>
                  <a:ext cx="185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FCF78C6-8E73-43B3-9DB3-F15DA782F112}"/>
                    </a:ext>
                  </a:extLst>
                </p14:cNvPr>
                <p14:cNvContentPartPr/>
                <p14:nvPr/>
              </p14:nvContentPartPr>
              <p14:xfrm>
                <a:off x="11541675" y="2345415"/>
                <a:ext cx="17280" cy="101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FCF78C6-8E73-43B3-9DB3-F15DA782F11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532675" y="2336415"/>
                  <a:ext cx="34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927ECCE-29A6-408E-8BC6-95E5A8C8DCA3}"/>
                    </a:ext>
                  </a:extLst>
                </p14:cNvPr>
                <p14:cNvContentPartPr/>
                <p14:nvPr/>
              </p14:nvContentPartPr>
              <p14:xfrm>
                <a:off x="11551395" y="2239215"/>
                <a:ext cx="28080" cy="176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927ECCE-29A6-408E-8BC6-95E5A8C8DC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542395" y="2230575"/>
                  <a:ext cx="45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8C4EF83-CD03-4E0F-B393-F0D005CDEEA0}"/>
                    </a:ext>
                  </a:extLst>
                </p14:cNvPr>
                <p14:cNvContentPartPr/>
                <p14:nvPr/>
              </p14:nvContentPartPr>
              <p14:xfrm>
                <a:off x="11611515" y="2212575"/>
                <a:ext cx="115560" cy="217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8C4EF83-CD03-4E0F-B393-F0D005CDEEA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602875" y="2203575"/>
                  <a:ext cx="133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0CA0492-18D3-4BD2-B54E-A4D35CAD1779}"/>
                    </a:ext>
                  </a:extLst>
                </p14:cNvPr>
                <p14:cNvContentPartPr/>
                <p14:nvPr/>
              </p14:nvContentPartPr>
              <p14:xfrm>
                <a:off x="11782515" y="2228055"/>
                <a:ext cx="29880" cy="177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0CA0492-18D3-4BD2-B54E-A4D35CAD177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773515" y="2219415"/>
                  <a:ext cx="47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7977229-755F-4FA6-A547-3FD515C40A7F}"/>
                    </a:ext>
                  </a:extLst>
                </p14:cNvPr>
                <p14:cNvContentPartPr/>
                <p14:nvPr/>
              </p14:nvContentPartPr>
              <p14:xfrm>
                <a:off x="11738955" y="2315175"/>
                <a:ext cx="57960" cy="230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7977229-755F-4FA6-A547-3FD515C40A7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730315" y="2306175"/>
                  <a:ext cx="75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798974F-DFBB-49A8-B109-767978DE4357}"/>
                    </a:ext>
                  </a:extLst>
                </p14:cNvPr>
                <p14:cNvContentPartPr/>
                <p14:nvPr/>
              </p14:nvContentPartPr>
              <p14:xfrm>
                <a:off x="11859195" y="2242095"/>
                <a:ext cx="104040" cy="191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798974F-DFBB-49A8-B109-767978DE435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850195" y="2233095"/>
                  <a:ext cx="12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9CE049C-742E-4676-9B15-F07B0A35AE36}"/>
                    </a:ext>
                  </a:extLst>
                </p14:cNvPr>
                <p14:cNvContentPartPr/>
                <p14:nvPr/>
              </p14:nvContentPartPr>
              <p14:xfrm>
                <a:off x="12033795" y="2109975"/>
                <a:ext cx="819720" cy="3639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9CE049C-742E-4676-9B15-F07B0A35AE3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2024795" y="2100975"/>
                  <a:ext cx="8373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483B5C6-367E-4D97-80C3-482827958C1E}"/>
                    </a:ext>
                  </a:extLst>
                </p14:cNvPr>
                <p14:cNvContentPartPr/>
                <p14:nvPr/>
              </p14:nvContentPartPr>
              <p14:xfrm>
                <a:off x="11317035" y="2625495"/>
                <a:ext cx="131400" cy="256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483B5C6-367E-4D97-80C3-482827958C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308035" y="2616855"/>
                  <a:ext cx="1490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7E5EC79-524C-4CCD-8CD9-F6E215D13DE3}"/>
                    </a:ext>
                  </a:extLst>
                </p14:cNvPr>
                <p14:cNvContentPartPr/>
                <p14:nvPr/>
              </p14:nvContentPartPr>
              <p14:xfrm>
                <a:off x="11441595" y="2757975"/>
                <a:ext cx="184680" cy="120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7E5EC79-524C-4CCD-8CD9-F6E215D13DE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432595" y="2748975"/>
                  <a:ext cx="202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7803736-9216-4540-9A30-E8B9788CD66C}"/>
                    </a:ext>
                  </a:extLst>
                </p14:cNvPr>
                <p14:cNvContentPartPr/>
                <p14:nvPr/>
              </p14:nvContentPartPr>
              <p14:xfrm>
                <a:off x="11588475" y="2725215"/>
                <a:ext cx="25560" cy="19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7803736-9216-4540-9A30-E8B9788CD66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579835" y="2716575"/>
                  <a:ext cx="43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1D8C2AB-1D32-446A-A5E2-80A6317097AE}"/>
                    </a:ext>
                  </a:extLst>
                </p14:cNvPr>
                <p14:cNvContentPartPr/>
                <p14:nvPr/>
              </p14:nvContentPartPr>
              <p14:xfrm>
                <a:off x="11628795" y="2775615"/>
                <a:ext cx="59760" cy="159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1D8C2AB-1D32-446A-A5E2-80A6317097A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620155" y="2766615"/>
                  <a:ext cx="77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0796434-2831-4066-B1A2-1BE5B5D21F9F}"/>
                    </a:ext>
                  </a:extLst>
                </p14:cNvPr>
                <p14:cNvContentPartPr/>
                <p14:nvPr/>
              </p14:nvContentPartPr>
              <p14:xfrm>
                <a:off x="11749755" y="2651055"/>
                <a:ext cx="118080" cy="213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0796434-2831-4066-B1A2-1BE5B5D21F9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741115" y="2642055"/>
                  <a:ext cx="135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1698125-1E64-4107-A71B-D9F935383EBE}"/>
                    </a:ext>
                  </a:extLst>
                </p14:cNvPr>
                <p14:cNvContentPartPr/>
                <p14:nvPr/>
              </p14:nvContentPartPr>
              <p14:xfrm>
                <a:off x="11888355" y="2622255"/>
                <a:ext cx="69840" cy="237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1698125-1E64-4107-A71B-D9F935383EB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879715" y="2613615"/>
                  <a:ext cx="87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D95DCB7-ED3D-4870-B82E-8F6379A817BA}"/>
                    </a:ext>
                  </a:extLst>
                </p14:cNvPr>
                <p14:cNvContentPartPr/>
                <p14:nvPr/>
              </p14:nvContentPartPr>
              <p14:xfrm>
                <a:off x="11823195" y="2727375"/>
                <a:ext cx="96480" cy="29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D95DCB7-ED3D-4870-B82E-8F6379A817B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814195" y="2718735"/>
                  <a:ext cx="114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54851B8-C8AA-4CC2-946D-3F8295AAAB44}"/>
                    </a:ext>
                  </a:extLst>
                </p14:cNvPr>
                <p14:cNvContentPartPr/>
                <p14:nvPr/>
              </p14:nvContentPartPr>
              <p14:xfrm>
                <a:off x="12013275" y="2522895"/>
                <a:ext cx="846720" cy="3654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54851B8-C8AA-4CC2-946D-3F8295AAAB4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2004635" y="2513895"/>
                  <a:ext cx="864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184F83E-777A-4D6C-B410-7FD16990C8D0}"/>
                    </a:ext>
                  </a:extLst>
                </p14:cNvPr>
                <p14:cNvContentPartPr/>
                <p14:nvPr/>
              </p14:nvContentPartPr>
              <p14:xfrm>
                <a:off x="10631595" y="2703615"/>
                <a:ext cx="639720" cy="18147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184F83E-777A-4D6C-B410-7FD16990C8D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622595" y="2694975"/>
                  <a:ext cx="657360" cy="18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B09FEF6-6580-4381-985E-0FA14BE85BA5}"/>
                    </a:ext>
                  </a:extLst>
                </p14:cNvPr>
                <p14:cNvContentPartPr/>
                <p14:nvPr/>
              </p14:nvContentPartPr>
              <p14:xfrm>
                <a:off x="10453755" y="4375455"/>
                <a:ext cx="208080" cy="1238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B09FEF6-6580-4381-985E-0FA14BE85BA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445115" y="4366455"/>
                  <a:ext cx="225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E1F962D-C5C7-4FD6-8EB3-C6DC1C9FCC17}"/>
                    </a:ext>
                  </a:extLst>
                </p14:cNvPr>
                <p14:cNvContentPartPr/>
                <p14:nvPr/>
              </p14:nvContentPartPr>
              <p14:xfrm>
                <a:off x="10637355" y="4336575"/>
                <a:ext cx="93600" cy="1591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E1F962D-C5C7-4FD6-8EB3-C6DC1C9FCC1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628715" y="4327575"/>
                  <a:ext cx="111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F2BA151-3E89-4B87-8C41-DC4F3E5CB138}"/>
                    </a:ext>
                  </a:extLst>
                </p14:cNvPr>
                <p14:cNvContentPartPr/>
                <p14:nvPr/>
              </p14:nvContentPartPr>
              <p14:xfrm>
                <a:off x="10727355" y="3592095"/>
                <a:ext cx="109800" cy="1778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F2BA151-3E89-4B87-8C41-DC4F3E5CB13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718355" y="3583455"/>
                  <a:ext cx="127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8C67A5E-5764-4581-9A08-35259E842E06}"/>
                    </a:ext>
                  </a:extLst>
                </p14:cNvPr>
                <p14:cNvContentPartPr/>
                <p14:nvPr/>
              </p14:nvContentPartPr>
              <p14:xfrm>
                <a:off x="10893675" y="3663015"/>
                <a:ext cx="91080" cy="91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8C67A5E-5764-4581-9A08-35259E842E0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885035" y="3654015"/>
                  <a:ext cx="108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A6CFEA2-5E64-484F-94E6-BBDE4FE672D9}"/>
                    </a:ext>
                  </a:extLst>
                </p14:cNvPr>
                <p14:cNvContentPartPr/>
                <p14:nvPr/>
              </p14:nvContentPartPr>
              <p14:xfrm>
                <a:off x="11034075" y="3498855"/>
                <a:ext cx="133920" cy="247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A6CFEA2-5E64-484F-94E6-BBDE4FE672D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25075" y="3490215"/>
                  <a:ext cx="151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4DE7EF6-97B2-4E00-BC19-334CCF5F328F}"/>
                    </a:ext>
                  </a:extLst>
                </p14:cNvPr>
                <p14:cNvContentPartPr/>
                <p14:nvPr/>
              </p14:nvContentPartPr>
              <p14:xfrm>
                <a:off x="11167635" y="3517215"/>
                <a:ext cx="138600" cy="212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4DE7EF6-97B2-4E00-BC19-334CCF5F328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158635" y="3508575"/>
                  <a:ext cx="156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A7B3D65-02D8-4BF1-9686-B227CC51DFF3}"/>
                    </a:ext>
                  </a:extLst>
                </p14:cNvPr>
                <p14:cNvContentPartPr/>
                <p14:nvPr/>
              </p14:nvContentPartPr>
              <p14:xfrm>
                <a:off x="11356275" y="3596415"/>
                <a:ext cx="81720" cy="1314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A7B3D65-02D8-4BF1-9686-B227CC51DFF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347275" y="3587775"/>
                  <a:ext cx="99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E2B439B-92B9-48C9-8B6E-B2A8E23339BC}"/>
                    </a:ext>
                  </a:extLst>
                </p14:cNvPr>
                <p14:cNvContentPartPr/>
                <p14:nvPr/>
              </p14:nvContentPartPr>
              <p14:xfrm>
                <a:off x="11469315" y="3607575"/>
                <a:ext cx="210240" cy="2721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E2B439B-92B9-48C9-8B6E-B2A8E23339B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460675" y="3598575"/>
                  <a:ext cx="227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CBF8780-C931-4635-92FB-741E59DF6D49}"/>
                    </a:ext>
                  </a:extLst>
                </p14:cNvPr>
                <p14:cNvContentPartPr/>
                <p14:nvPr/>
              </p14:nvContentPartPr>
              <p14:xfrm>
                <a:off x="11712315" y="3597855"/>
                <a:ext cx="343440" cy="964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CBF8780-C931-4635-92FB-741E59DF6D4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703675" y="3589215"/>
                  <a:ext cx="361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9AA5B0F-636D-4FDA-AF27-379F6A5CC2EF}"/>
                    </a:ext>
                  </a:extLst>
                </p14:cNvPr>
                <p14:cNvContentPartPr/>
                <p14:nvPr/>
              </p14:nvContentPartPr>
              <p14:xfrm>
                <a:off x="11302275" y="1594095"/>
                <a:ext cx="393840" cy="45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9AA5B0F-636D-4FDA-AF27-379F6A5CC2E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293275" y="1585095"/>
                  <a:ext cx="411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0C40AF7-BC78-4767-A197-39AF96D42123}"/>
                    </a:ext>
                  </a:extLst>
                </p14:cNvPr>
                <p14:cNvContentPartPr/>
                <p14:nvPr/>
              </p14:nvContentPartPr>
              <p14:xfrm>
                <a:off x="11340075" y="1589775"/>
                <a:ext cx="351360" cy="49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0C40AF7-BC78-4767-A197-39AF96D4212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331075" y="1581135"/>
                  <a:ext cx="369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7718E5B-BF9F-4981-AC31-BB8F54A38205}"/>
                    </a:ext>
                  </a:extLst>
                </p14:cNvPr>
                <p14:cNvContentPartPr/>
                <p14:nvPr/>
              </p14:nvContentPartPr>
              <p14:xfrm>
                <a:off x="11322435" y="1560255"/>
                <a:ext cx="441000" cy="824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7718E5B-BF9F-4981-AC31-BB8F54A3820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313435" y="1551615"/>
                  <a:ext cx="458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52B1FF2-D2A4-44D5-8D4C-56DEFAF744A6}"/>
                    </a:ext>
                  </a:extLst>
                </p14:cNvPr>
                <p14:cNvContentPartPr/>
                <p14:nvPr/>
              </p14:nvContentPartPr>
              <p14:xfrm>
                <a:off x="11362755" y="1558815"/>
                <a:ext cx="552240" cy="36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52B1FF2-D2A4-44D5-8D4C-56DEFAF744A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353755" y="1550175"/>
                  <a:ext cx="569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948841E-4290-4396-98CD-49B77FB123B4}"/>
                    </a:ext>
                  </a:extLst>
                </p14:cNvPr>
                <p14:cNvContentPartPr/>
                <p14:nvPr/>
              </p14:nvContentPartPr>
              <p14:xfrm>
                <a:off x="11329275" y="1535055"/>
                <a:ext cx="672120" cy="478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948841E-4290-4396-98CD-49B77FB123B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320635" y="1526415"/>
                  <a:ext cx="689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46FEA64-5052-47B4-9C1F-07253F8C7BD5}"/>
                    </a:ext>
                  </a:extLst>
                </p14:cNvPr>
                <p14:cNvContentPartPr/>
                <p14:nvPr/>
              </p14:nvContentPartPr>
              <p14:xfrm>
                <a:off x="11500635" y="1519215"/>
                <a:ext cx="790920" cy="84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46FEA64-5052-47B4-9C1F-07253F8C7BD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491995" y="1510575"/>
                  <a:ext cx="808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182F03D-8743-4892-8EA8-4CBB76045F1E}"/>
                    </a:ext>
                  </a:extLst>
                </p14:cNvPr>
                <p14:cNvContentPartPr/>
                <p14:nvPr/>
              </p14:nvContentPartPr>
              <p14:xfrm>
                <a:off x="11841195" y="1530375"/>
                <a:ext cx="585720" cy="687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182F03D-8743-4892-8EA8-4CBB76045F1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832195" y="1521375"/>
                  <a:ext cx="603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274ABB1-6FC9-4862-BBC0-744908448B44}"/>
                    </a:ext>
                  </a:extLst>
                </p14:cNvPr>
                <p14:cNvContentPartPr/>
                <p14:nvPr/>
              </p14:nvContentPartPr>
              <p14:xfrm>
                <a:off x="11846235" y="1496895"/>
                <a:ext cx="641880" cy="835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274ABB1-6FC9-4862-BBC0-744908448B4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837595" y="1487895"/>
                  <a:ext cx="659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B36A29A-2D43-4832-BF72-C515935DC493}"/>
                    </a:ext>
                  </a:extLst>
                </p14:cNvPr>
                <p14:cNvContentPartPr/>
                <p14:nvPr/>
              </p14:nvContentPartPr>
              <p14:xfrm>
                <a:off x="12172035" y="1506255"/>
                <a:ext cx="569520" cy="468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B36A29A-2D43-4832-BF72-C515935DC49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2163395" y="1497255"/>
                  <a:ext cx="587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68C26CC-08BC-42BF-A68B-E413BFE9206C}"/>
                    </a:ext>
                  </a:extLst>
                </p14:cNvPr>
                <p14:cNvContentPartPr/>
                <p14:nvPr/>
              </p14:nvContentPartPr>
              <p14:xfrm>
                <a:off x="12270675" y="1505895"/>
                <a:ext cx="800640" cy="475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68C26CC-08BC-42BF-A68B-E413BFE9206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2262035" y="1497255"/>
                  <a:ext cx="818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93905A7-DD89-41AC-8D66-CA2A65EB5A7D}"/>
                    </a:ext>
                  </a:extLst>
                </p14:cNvPr>
                <p14:cNvContentPartPr/>
                <p14:nvPr/>
              </p14:nvContentPartPr>
              <p14:xfrm>
                <a:off x="12679635" y="1528935"/>
                <a:ext cx="268560" cy="4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93905A7-DD89-41AC-8D66-CA2A65EB5A7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2670995" y="1520295"/>
                  <a:ext cx="286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1832F98-A127-4B22-9178-FD96CC12B5FE}"/>
                    </a:ext>
                  </a:extLst>
                </p14:cNvPr>
                <p14:cNvContentPartPr/>
                <p14:nvPr/>
              </p14:nvContentPartPr>
              <p14:xfrm>
                <a:off x="11330355" y="2079015"/>
                <a:ext cx="465840" cy="568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1832F98-A127-4B22-9178-FD96CC12B5F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321355" y="2070015"/>
                  <a:ext cx="483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957354D-F189-4407-A614-190BBD7E8002}"/>
                    </a:ext>
                  </a:extLst>
                </p14:cNvPr>
                <p14:cNvContentPartPr/>
                <p14:nvPr/>
              </p14:nvContentPartPr>
              <p14:xfrm>
                <a:off x="11298315" y="2081535"/>
                <a:ext cx="604800" cy="421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957354D-F189-4407-A614-190BBD7E800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289675" y="2072535"/>
                  <a:ext cx="622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F2FCDE8-483C-4006-911C-AC78B56CE412}"/>
                    </a:ext>
                  </a:extLst>
                </p14:cNvPr>
                <p14:cNvContentPartPr/>
                <p14:nvPr/>
              </p14:nvContentPartPr>
              <p14:xfrm>
                <a:off x="11383995" y="2062815"/>
                <a:ext cx="535680" cy="705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F2FCDE8-483C-4006-911C-AC78B56CE41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375355" y="2053815"/>
                  <a:ext cx="553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F150F2C-8452-4935-8D2F-3EE2B35D8BA8}"/>
                    </a:ext>
                  </a:extLst>
                </p14:cNvPr>
                <p14:cNvContentPartPr/>
                <p14:nvPr/>
              </p14:nvContentPartPr>
              <p14:xfrm>
                <a:off x="11497755" y="2049855"/>
                <a:ext cx="702720" cy="676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F150F2C-8452-4935-8D2F-3EE2B35D8BA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488755" y="2041215"/>
                  <a:ext cx="720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0B6D97C-BF74-4053-B0C5-9B9C90CBA9CF}"/>
                    </a:ext>
                  </a:extLst>
                </p14:cNvPr>
                <p14:cNvContentPartPr/>
                <p14:nvPr/>
              </p14:nvContentPartPr>
              <p14:xfrm>
                <a:off x="11829675" y="2012775"/>
                <a:ext cx="1085400" cy="561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0B6D97C-BF74-4053-B0C5-9B9C90CBA9C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821035" y="2004135"/>
                  <a:ext cx="1103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66F56C8-6925-4AB3-B911-3CFA514C340D}"/>
                    </a:ext>
                  </a:extLst>
                </p14:cNvPr>
                <p14:cNvContentPartPr/>
                <p14:nvPr/>
              </p14:nvContentPartPr>
              <p14:xfrm>
                <a:off x="11323875" y="3351255"/>
                <a:ext cx="424080" cy="360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66F56C8-6925-4AB3-B911-3CFA514C340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315235" y="3342255"/>
                  <a:ext cx="441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CEFF1A1-CCA4-421F-9237-3DD738571B71}"/>
                    </a:ext>
                  </a:extLst>
                </p14:cNvPr>
                <p14:cNvContentPartPr/>
                <p14:nvPr/>
              </p14:nvContentPartPr>
              <p14:xfrm>
                <a:off x="11270955" y="3375015"/>
                <a:ext cx="419040" cy="500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CEFF1A1-CCA4-421F-9237-3DD738571B7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262315" y="3366015"/>
                  <a:ext cx="436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9CE60BE-E79D-45CE-BE95-22FA7FC9B4DE}"/>
                    </a:ext>
                  </a:extLst>
                </p14:cNvPr>
                <p14:cNvContentPartPr/>
                <p14:nvPr/>
              </p14:nvContentPartPr>
              <p14:xfrm>
                <a:off x="11335395" y="3332175"/>
                <a:ext cx="650520" cy="69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9CE60BE-E79D-45CE-BE95-22FA7FC9B4D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326395" y="3323535"/>
                  <a:ext cx="668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E87915E-8F14-4FCA-B21C-33E30AD5BACC}"/>
                    </a:ext>
                  </a:extLst>
                </p14:cNvPr>
                <p14:cNvContentPartPr/>
                <p14:nvPr/>
              </p14:nvContentPartPr>
              <p14:xfrm>
                <a:off x="11539155" y="3324255"/>
                <a:ext cx="611280" cy="475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E87915E-8F14-4FCA-B21C-33E30AD5BAC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530155" y="3315615"/>
                  <a:ext cx="628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5544A1D-BB1B-45FE-B2F8-31C30928BADB}"/>
                    </a:ext>
                  </a:extLst>
                </p14:cNvPr>
                <p14:cNvContentPartPr/>
                <p14:nvPr/>
              </p14:nvContentPartPr>
              <p14:xfrm>
                <a:off x="11724915" y="3288615"/>
                <a:ext cx="1229760" cy="745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5544A1D-BB1B-45FE-B2F8-31C30928BAD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716275" y="3279615"/>
                  <a:ext cx="1247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3326CA9-1AD1-4C1D-965D-42F5A3350F97}"/>
                    </a:ext>
                  </a:extLst>
                </p14:cNvPr>
                <p14:cNvContentPartPr/>
                <p14:nvPr/>
              </p14:nvContentPartPr>
              <p14:xfrm>
                <a:off x="12962595" y="1568175"/>
                <a:ext cx="110880" cy="2494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3326CA9-1AD1-4C1D-965D-42F5A3350F9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2953595" y="1559535"/>
                  <a:ext cx="128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AE2C0BD-1FA8-4D33-A973-B89DF766F857}"/>
                    </a:ext>
                  </a:extLst>
                </p14:cNvPr>
                <p14:cNvContentPartPr/>
                <p14:nvPr/>
              </p14:nvContentPartPr>
              <p14:xfrm>
                <a:off x="12876195" y="1605255"/>
                <a:ext cx="150120" cy="4561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AE2C0BD-1FA8-4D33-A973-B89DF766F85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2867555" y="1596615"/>
                  <a:ext cx="1677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D53CE47-F6ED-461A-A07B-BD23A70278BF}"/>
                    </a:ext>
                  </a:extLst>
                </p14:cNvPr>
                <p14:cNvContentPartPr/>
                <p14:nvPr/>
              </p14:nvContentPartPr>
              <p14:xfrm>
                <a:off x="12913275" y="1731975"/>
                <a:ext cx="72000" cy="4496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D53CE47-F6ED-461A-A07B-BD23A70278B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2904275" y="1722975"/>
                  <a:ext cx="89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1E26EBE-1C1B-4BD2-9464-BB95ABD16954}"/>
                    </a:ext>
                  </a:extLst>
                </p14:cNvPr>
                <p14:cNvContentPartPr/>
                <p14:nvPr/>
              </p14:nvContentPartPr>
              <p14:xfrm>
                <a:off x="12894195" y="1770135"/>
                <a:ext cx="63360" cy="5590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1E26EBE-1C1B-4BD2-9464-BB95ABD1695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2885555" y="1761495"/>
                  <a:ext cx="810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364966B-3ED0-4633-ABFD-145400AF060F}"/>
                    </a:ext>
                  </a:extLst>
                </p14:cNvPr>
                <p14:cNvContentPartPr/>
                <p14:nvPr/>
              </p14:nvContentPartPr>
              <p14:xfrm>
                <a:off x="12922635" y="2141655"/>
                <a:ext cx="19440" cy="2494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364966B-3ED0-4633-ABFD-145400AF060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2913995" y="2133015"/>
                  <a:ext cx="37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BDF9C28-F2DA-465A-BDE7-4CF1F8CF4702}"/>
                    </a:ext>
                  </a:extLst>
                </p14:cNvPr>
                <p14:cNvContentPartPr/>
                <p14:nvPr/>
              </p14:nvContentPartPr>
              <p14:xfrm>
                <a:off x="12939555" y="2202495"/>
                <a:ext cx="15840" cy="3078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BDF9C28-F2DA-465A-BDE7-4CF1F8CF470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2930915" y="2193495"/>
                  <a:ext cx="33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0BB064C-CD05-42C5-8ED3-EEA824AED90A}"/>
                    </a:ext>
                  </a:extLst>
                </p14:cNvPr>
                <p14:cNvContentPartPr/>
                <p14:nvPr/>
              </p14:nvContentPartPr>
              <p14:xfrm>
                <a:off x="12925875" y="2288895"/>
                <a:ext cx="93600" cy="9709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0BB064C-CD05-42C5-8ED3-EEA824AED90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2916875" y="2279895"/>
                  <a:ext cx="11124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59803CD-159E-4FD1-A4A3-85159E86ED46}"/>
                    </a:ext>
                  </a:extLst>
                </p14:cNvPr>
                <p14:cNvContentPartPr/>
                <p14:nvPr/>
              </p14:nvContentPartPr>
              <p14:xfrm>
                <a:off x="11234955" y="1620015"/>
                <a:ext cx="132120" cy="2980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59803CD-159E-4FD1-A4A3-85159E86ED4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225955" y="1611375"/>
                  <a:ext cx="149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5D40095-4588-40BB-B6C8-2965D1FBCD60}"/>
                    </a:ext>
                  </a:extLst>
                </p14:cNvPr>
                <p14:cNvContentPartPr/>
                <p14:nvPr/>
              </p14:nvContentPartPr>
              <p14:xfrm>
                <a:off x="11221275" y="1646295"/>
                <a:ext cx="78120" cy="6552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5D40095-4588-40BB-B6C8-2965D1FBCD6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212635" y="1637655"/>
                  <a:ext cx="9576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D625213-DE5C-44BF-8857-4EE3DEADF715}"/>
                    </a:ext>
                  </a:extLst>
                </p14:cNvPr>
                <p14:cNvContentPartPr/>
                <p14:nvPr/>
              </p14:nvContentPartPr>
              <p14:xfrm>
                <a:off x="11249355" y="1870575"/>
                <a:ext cx="59040" cy="5040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D625213-DE5C-44BF-8857-4EE3DEADF71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240355" y="1861575"/>
                  <a:ext cx="766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BF6A9FE-0F19-4A05-9A4A-2A0F20452902}"/>
                    </a:ext>
                  </a:extLst>
                </p14:cNvPr>
                <p14:cNvContentPartPr/>
                <p14:nvPr/>
              </p14:nvContentPartPr>
              <p14:xfrm>
                <a:off x="11234955" y="2267295"/>
                <a:ext cx="13680" cy="241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BF6A9FE-0F19-4A05-9A4A-2A0F2045290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225955" y="2258655"/>
                  <a:ext cx="31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295B048-ADE7-4DE5-8174-087FF1025380}"/>
                    </a:ext>
                  </a:extLst>
                </p14:cNvPr>
                <p14:cNvContentPartPr/>
                <p14:nvPr/>
              </p14:nvContentPartPr>
              <p14:xfrm>
                <a:off x="11202555" y="2188815"/>
                <a:ext cx="59400" cy="5040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295B048-ADE7-4DE5-8174-087FF102538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193915" y="2180175"/>
                  <a:ext cx="770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A401F14-4414-4A17-95F2-045376058A70}"/>
                    </a:ext>
                  </a:extLst>
                </p14:cNvPr>
                <p14:cNvContentPartPr/>
                <p14:nvPr/>
              </p14:nvContentPartPr>
              <p14:xfrm>
                <a:off x="11225235" y="2378535"/>
                <a:ext cx="55800" cy="5644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A401F14-4414-4A17-95F2-045376058A7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216235" y="2369895"/>
                  <a:ext cx="734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7B20EBE-FFC9-431B-8206-2FDC2B5549D4}"/>
                    </a:ext>
                  </a:extLst>
                </p14:cNvPr>
                <p14:cNvContentPartPr/>
                <p14:nvPr/>
              </p14:nvContentPartPr>
              <p14:xfrm>
                <a:off x="11218035" y="2710455"/>
                <a:ext cx="108000" cy="6973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7B20EBE-FFC9-431B-8206-2FDC2B5549D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209395" y="2701455"/>
                  <a:ext cx="125640" cy="71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0896975C-6C7D-4961-9F7A-A314F720D4D6}"/>
              </a:ext>
            </a:extLst>
          </p:cNvPr>
          <p:cNvGrpSpPr/>
          <p:nvPr/>
        </p:nvGrpSpPr>
        <p:grpSpPr>
          <a:xfrm>
            <a:off x="663555" y="-44265"/>
            <a:ext cx="4989600" cy="1096920"/>
            <a:chOff x="663555" y="-44265"/>
            <a:chExt cx="4989600" cy="10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D94FE8-3D90-4107-81DC-C08595A602D9}"/>
                    </a:ext>
                  </a:extLst>
                </p14:cNvPr>
                <p14:cNvContentPartPr/>
                <p14:nvPr/>
              </p14:nvContentPartPr>
              <p14:xfrm>
                <a:off x="3308835" y="52215"/>
                <a:ext cx="52200" cy="32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D94FE8-3D90-4107-81DC-C08595A602D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300195" y="43215"/>
                  <a:ext cx="69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13DD9C-7FF6-4E12-8780-156B88471A69}"/>
                    </a:ext>
                  </a:extLst>
                </p14:cNvPr>
                <p14:cNvContentPartPr/>
                <p14:nvPr/>
              </p14:nvContentPartPr>
              <p14:xfrm>
                <a:off x="3336915" y="45015"/>
                <a:ext cx="216720" cy="34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13DD9C-7FF6-4E12-8780-156B88471A6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327915" y="36375"/>
                  <a:ext cx="234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14BA9D-C14F-44C8-9E4A-7B485AF7DE18}"/>
                    </a:ext>
                  </a:extLst>
                </p14:cNvPr>
                <p14:cNvContentPartPr/>
                <p14:nvPr/>
              </p14:nvContentPartPr>
              <p14:xfrm>
                <a:off x="3589995" y="195135"/>
                <a:ext cx="155160" cy="139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14BA9D-C14F-44C8-9E4A-7B485AF7DE1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580995" y="186135"/>
                  <a:ext cx="17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6A9D15-ACDA-4D95-9198-7FEB6C53B18F}"/>
                    </a:ext>
                  </a:extLst>
                </p14:cNvPr>
                <p14:cNvContentPartPr/>
                <p14:nvPr/>
              </p14:nvContentPartPr>
              <p14:xfrm>
                <a:off x="3804915" y="116655"/>
                <a:ext cx="163800" cy="22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6A9D15-ACDA-4D95-9198-7FEB6C53B18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796275" y="107655"/>
                  <a:ext cx="181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F96F91-D287-460B-A56A-C811C9A8FF95}"/>
                    </a:ext>
                  </a:extLst>
                </p14:cNvPr>
                <p14:cNvContentPartPr/>
                <p14:nvPr/>
              </p14:nvContentPartPr>
              <p14:xfrm>
                <a:off x="4018755" y="202695"/>
                <a:ext cx="14760" cy="9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F96F91-D287-460B-A56A-C811C9A8FF9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010115" y="193695"/>
                  <a:ext cx="32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9FEA0B-F956-4B3B-ADC3-FC392EF23169}"/>
                    </a:ext>
                  </a:extLst>
                </p14:cNvPr>
                <p14:cNvContentPartPr/>
                <p14:nvPr/>
              </p14:nvContentPartPr>
              <p14:xfrm>
                <a:off x="4012635" y="119175"/>
                <a:ext cx="23040" cy="32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9FEA0B-F956-4B3B-ADC3-FC392EF2316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003995" y="110535"/>
                  <a:ext cx="40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B77E70E-8DBA-4186-B861-166F1A829295}"/>
                    </a:ext>
                  </a:extLst>
                </p14:cNvPr>
                <p14:cNvContentPartPr/>
                <p14:nvPr/>
              </p14:nvContentPartPr>
              <p14:xfrm>
                <a:off x="4084995" y="166335"/>
                <a:ext cx="162720" cy="424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B77E70E-8DBA-4186-B861-166F1A82929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075995" y="157335"/>
                  <a:ext cx="1803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F462F8-8792-4E4C-8C77-878D9D6CFB6A}"/>
                    </a:ext>
                  </a:extLst>
                </p14:cNvPr>
                <p14:cNvContentPartPr/>
                <p14:nvPr/>
              </p14:nvContentPartPr>
              <p14:xfrm>
                <a:off x="4317195" y="-4305"/>
                <a:ext cx="123480" cy="30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F462F8-8792-4E4C-8C77-878D9D6CFB6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308195" y="-12945"/>
                  <a:ext cx="141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2B7361-7285-4A67-8EE4-7F5C674608CA}"/>
                    </a:ext>
                  </a:extLst>
                </p14:cNvPr>
                <p14:cNvContentPartPr/>
                <p14:nvPr/>
              </p14:nvContentPartPr>
              <p14:xfrm>
                <a:off x="4518075" y="199455"/>
                <a:ext cx="2880" cy="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2B7361-7285-4A67-8EE4-7F5C674608C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509435" y="190455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AE27AA-26CF-43A5-84F1-ECBE39272ABC}"/>
                    </a:ext>
                  </a:extLst>
                </p14:cNvPr>
                <p14:cNvContentPartPr/>
                <p14:nvPr/>
              </p14:nvContentPartPr>
              <p14:xfrm>
                <a:off x="4610235" y="606615"/>
                <a:ext cx="24840" cy="25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AE27AA-26CF-43A5-84F1-ECBE39272AB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601235" y="597975"/>
                  <a:ext cx="42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3077EA-10D8-4661-A19D-CF3BEF98453D}"/>
                    </a:ext>
                  </a:extLst>
                </p14:cNvPr>
                <p14:cNvContentPartPr/>
                <p14:nvPr/>
              </p14:nvContentPartPr>
              <p14:xfrm>
                <a:off x="4577835" y="628215"/>
                <a:ext cx="225360" cy="23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3077EA-10D8-4661-A19D-CF3BEF98453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568835" y="619575"/>
                  <a:ext cx="243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83EE07-B1F4-4620-A8DB-7209BA0D6750}"/>
                    </a:ext>
                  </a:extLst>
                </p14:cNvPr>
                <p14:cNvContentPartPr/>
                <p14:nvPr/>
              </p14:nvContentPartPr>
              <p14:xfrm>
                <a:off x="4875195" y="672495"/>
                <a:ext cx="110160" cy="167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D83EE07-B1F4-4620-A8DB-7209BA0D675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866555" y="663855"/>
                  <a:ext cx="127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B282F2-1615-4705-BAC0-3B7B522A4017}"/>
                    </a:ext>
                  </a:extLst>
                </p14:cNvPr>
                <p14:cNvContentPartPr/>
                <p14:nvPr/>
              </p14:nvContentPartPr>
              <p14:xfrm>
                <a:off x="5013435" y="675735"/>
                <a:ext cx="153360" cy="15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B282F2-1615-4705-BAC0-3B7B522A4017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004795" y="667095"/>
                  <a:ext cx="171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09C568-1506-47D1-9F34-F7CBD9D382EF}"/>
                    </a:ext>
                  </a:extLst>
                </p14:cNvPr>
                <p14:cNvContentPartPr/>
                <p14:nvPr/>
              </p14:nvContentPartPr>
              <p14:xfrm>
                <a:off x="5237715" y="605535"/>
                <a:ext cx="220680" cy="225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09C568-1506-47D1-9F34-F7CBD9D382EF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228715" y="596895"/>
                  <a:ext cx="238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F38541-036E-4452-869D-3115A5022BFF}"/>
                    </a:ext>
                  </a:extLst>
                </p14:cNvPr>
                <p14:cNvContentPartPr/>
                <p14:nvPr/>
              </p14:nvContentPartPr>
              <p14:xfrm>
                <a:off x="4851075" y="172455"/>
                <a:ext cx="256680" cy="34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F38541-036E-4452-869D-3115A5022BF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842435" y="163455"/>
                  <a:ext cx="274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A84AAF-EBEB-4246-B70F-17583ED6209D}"/>
                    </a:ext>
                  </a:extLst>
                </p14:cNvPr>
                <p14:cNvContentPartPr/>
                <p14:nvPr/>
              </p14:nvContentPartPr>
              <p14:xfrm>
                <a:off x="4892475" y="137895"/>
                <a:ext cx="289800" cy="346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A84AAF-EBEB-4246-B70F-17583ED6209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883475" y="129255"/>
                  <a:ext cx="3074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8F4D6A-C0C9-467D-B348-E038DCCDEB69}"/>
                    </a:ext>
                  </a:extLst>
                </p14:cNvPr>
                <p14:cNvContentPartPr/>
                <p14:nvPr/>
              </p14:nvContentPartPr>
              <p14:xfrm>
                <a:off x="4431315" y="91095"/>
                <a:ext cx="1186200" cy="893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8F4D6A-C0C9-467D-B348-E038DCCDEB69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422675" y="82095"/>
                  <a:ext cx="120384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E51705-7CEF-4C65-BF73-F212F0B6D93A}"/>
                    </a:ext>
                  </a:extLst>
                </p14:cNvPr>
                <p14:cNvContentPartPr/>
                <p14:nvPr/>
              </p14:nvContentPartPr>
              <p14:xfrm>
                <a:off x="739155" y="125265"/>
                <a:ext cx="53280" cy="37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E51705-7CEF-4C65-BF73-F212F0B6D93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30515" y="116625"/>
                  <a:ext cx="709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7128D4-0261-4EEA-AB38-A50497712304}"/>
                    </a:ext>
                  </a:extLst>
                </p14:cNvPr>
                <p14:cNvContentPartPr/>
                <p14:nvPr/>
              </p14:nvContentPartPr>
              <p14:xfrm>
                <a:off x="671115" y="120945"/>
                <a:ext cx="300600" cy="306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7128D4-0261-4EEA-AB38-A5049771230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62115" y="111945"/>
                  <a:ext cx="3182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F32C4D-8FC3-4AA3-9C21-E25CDC4D31B7}"/>
                    </a:ext>
                  </a:extLst>
                </p14:cNvPr>
                <p14:cNvContentPartPr/>
                <p14:nvPr/>
              </p14:nvContentPartPr>
              <p14:xfrm>
                <a:off x="1014555" y="185025"/>
                <a:ext cx="117000" cy="196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F32C4D-8FC3-4AA3-9C21-E25CDC4D31B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05915" y="176025"/>
                  <a:ext cx="134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3C0D54-167E-4FCB-9625-3B20BF84C03E}"/>
                    </a:ext>
                  </a:extLst>
                </p14:cNvPr>
                <p14:cNvContentPartPr/>
                <p14:nvPr/>
              </p14:nvContentPartPr>
              <p14:xfrm>
                <a:off x="1237395" y="192225"/>
                <a:ext cx="165240" cy="161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3C0D54-167E-4FCB-9625-3B20BF84C03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228395" y="183585"/>
                  <a:ext cx="182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03D79E2-FC79-4EEE-A165-2C850C7CC505}"/>
                    </a:ext>
                  </a:extLst>
                </p14:cNvPr>
                <p14:cNvContentPartPr/>
                <p14:nvPr/>
              </p14:nvContentPartPr>
              <p14:xfrm>
                <a:off x="1418835" y="131745"/>
                <a:ext cx="264600" cy="18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03D79E2-FC79-4EEE-A165-2C850C7CC50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410195" y="122745"/>
                  <a:ext cx="282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BCF7F8-6F81-466C-84D2-38E7943AEF5E}"/>
                    </a:ext>
                  </a:extLst>
                </p14:cNvPr>
                <p14:cNvContentPartPr/>
                <p14:nvPr/>
              </p14:nvContentPartPr>
              <p14:xfrm>
                <a:off x="1703955" y="136425"/>
                <a:ext cx="151920" cy="17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BCF7F8-6F81-466C-84D2-38E7943AEF5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695315" y="127785"/>
                  <a:ext cx="169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8A2084-639E-400D-B8FD-AD5DFCF06C2C}"/>
                    </a:ext>
                  </a:extLst>
                </p14:cNvPr>
                <p14:cNvContentPartPr/>
                <p14:nvPr/>
              </p14:nvContentPartPr>
              <p14:xfrm>
                <a:off x="1909875" y="-9375"/>
                <a:ext cx="208800" cy="35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8A2084-639E-400D-B8FD-AD5DFCF06C2C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900875" y="-18375"/>
                  <a:ext cx="226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448621-D57C-4D09-9DCF-5623E1D60286}"/>
                    </a:ext>
                  </a:extLst>
                </p14:cNvPr>
                <p14:cNvContentPartPr/>
                <p14:nvPr/>
              </p14:nvContentPartPr>
              <p14:xfrm>
                <a:off x="2131275" y="8655"/>
                <a:ext cx="416520" cy="32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448621-D57C-4D09-9DCF-5623E1D60286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122275" y="-345"/>
                  <a:ext cx="4341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B9DA10-386B-4E92-BF71-467CC14AE756}"/>
                    </a:ext>
                  </a:extLst>
                </p14:cNvPr>
                <p14:cNvContentPartPr/>
                <p14:nvPr/>
              </p14:nvContentPartPr>
              <p14:xfrm>
                <a:off x="2733915" y="218895"/>
                <a:ext cx="332640" cy="3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B9DA10-386B-4E92-BF71-467CC14AE75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725275" y="210255"/>
                  <a:ext cx="350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DB3E5E6-5E47-48F6-A1D4-85CB1275609B}"/>
                    </a:ext>
                  </a:extLst>
                </p14:cNvPr>
                <p14:cNvContentPartPr/>
                <p14:nvPr/>
              </p14:nvContentPartPr>
              <p14:xfrm>
                <a:off x="677235" y="124935"/>
                <a:ext cx="88920" cy="396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DB3E5E6-5E47-48F6-A1D4-85CB1275609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8595" y="115935"/>
                  <a:ext cx="1065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4CD573-05A6-4604-837F-D06ED469FC51}"/>
                    </a:ext>
                  </a:extLst>
                </p14:cNvPr>
                <p14:cNvContentPartPr/>
                <p14:nvPr/>
              </p14:nvContentPartPr>
              <p14:xfrm>
                <a:off x="663555" y="96495"/>
                <a:ext cx="296640" cy="3729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4CD573-05A6-4604-837F-D06ED469FC5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54555" y="87495"/>
                  <a:ext cx="314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B8DBFDA-14D1-44B9-B0DD-5D2D59BEB6AC}"/>
                    </a:ext>
                  </a:extLst>
                </p14:cNvPr>
                <p14:cNvContentPartPr/>
                <p14:nvPr/>
              </p14:nvContentPartPr>
              <p14:xfrm>
                <a:off x="955155" y="184335"/>
                <a:ext cx="186120" cy="211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B8DBFDA-14D1-44B9-B0DD-5D2D59BEB6AC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46515" y="175335"/>
                  <a:ext cx="203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5DD7D61-E02C-4395-A79E-88C8F3F0C1AF}"/>
                    </a:ext>
                  </a:extLst>
                </p14:cNvPr>
                <p14:cNvContentPartPr/>
                <p14:nvPr/>
              </p14:nvContentPartPr>
              <p14:xfrm>
                <a:off x="1217595" y="168855"/>
                <a:ext cx="228600" cy="1681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5DD7D61-E02C-4395-A79E-88C8F3F0C1A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208955" y="159855"/>
                  <a:ext cx="246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25A56CE-652C-4036-85FB-CCA3ED475B59}"/>
                    </a:ext>
                  </a:extLst>
                </p14:cNvPr>
                <p14:cNvContentPartPr/>
                <p14:nvPr/>
              </p14:nvContentPartPr>
              <p14:xfrm>
                <a:off x="1389675" y="101895"/>
                <a:ext cx="250560" cy="199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25A56CE-652C-4036-85FB-CCA3ED475B5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380675" y="92895"/>
                  <a:ext cx="268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DF44C9A-799B-4FA4-B9C5-98AA34C51DA2}"/>
                    </a:ext>
                  </a:extLst>
                </p14:cNvPr>
                <p14:cNvContentPartPr/>
                <p14:nvPr/>
              </p14:nvContentPartPr>
              <p14:xfrm>
                <a:off x="1684155" y="103335"/>
                <a:ext cx="195840" cy="1962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DF44C9A-799B-4FA4-B9C5-98AA34C51DA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675515" y="94695"/>
                  <a:ext cx="213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4018AC2-5BBA-41EE-B6F7-F2B8E48F42FD}"/>
                    </a:ext>
                  </a:extLst>
                </p14:cNvPr>
                <p14:cNvContentPartPr/>
                <p14:nvPr/>
              </p14:nvContentPartPr>
              <p14:xfrm>
                <a:off x="1875675" y="-44265"/>
                <a:ext cx="232920" cy="3535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4018AC2-5BBA-41EE-B6F7-F2B8E48F42FD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866675" y="-52905"/>
                  <a:ext cx="2505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3162DBB-6FF2-4322-9495-2641B62197F6}"/>
                    </a:ext>
                  </a:extLst>
                </p14:cNvPr>
                <p14:cNvContentPartPr/>
                <p14:nvPr/>
              </p14:nvContentPartPr>
              <p14:xfrm>
                <a:off x="2170875" y="-15825"/>
                <a:ext cx="68760" cy="309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3162DBB-6FF2-4322-9495-2641B62197F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162235" y="-24825"/>
                  <a:ext cx="86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F727538-8C63-4202-B17B-E2799872ED29}"/>
                    </a:ext>
                  </a:extLst>
                </p14:cNvPr>
                <p14:cNvContentPartPr/>
                <p14:nvPr/>
              </p14:nvContentPartPr>
              <p14:xfrm>
                <a:off x="2269515" y="124215"/>
                <a:ext cx="282960" cy="1756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F727538-8C63-4202-B17B-E2799872ED29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260875" y="115575"/>
                  <a:ext cx="300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7BA8E44-87EA-4D5B-B7FA-66C02A4AEFA7}"/>
                    </a:ext>
                  </a:extLst>
                </p14:cNvPr>
                <p14:cNvContentPartPr/>
                <p14:nvPr/>
              </p14:nvContentPartPr>
              <p14:xfrm>
                <a:off x="4511235" y="30975"/>
                <a:ext cx="366480" cy="867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7BA8E44-87EA-4D5B-B7FA-66C02A4AEF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502235" y="22335"/>
                  <a:ext cx="384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9FEC920-110B-45B2-8452-A8A4323CE5F1}"/>
                    </a:ext>
                  </a:extLst>
                </p14:cNvPr>
                <p14:cNvContentPartPr/>
                <p14:nvPr/>
              </p14:nvContentPartPr>
              <p14:xfrm>
                <a:off x="4527795" y="28455"/>
                <a:ext cx="363600" cy="828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9FEC920-110B-45B2-8452-A8A4323CE5F1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518795" y="19455"/>
                  <a:ext cx="381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599965E-2138-44B5-BA35-82438012F5F8}"/>
                    </a:ext>
                  </a:extLst>
                </p14:cNvPr>
                <p14:cNvContentPartPr/>
                <p14:nvPr/>
              </p14:nvContentPartPr>
              <p14:xfrm>
                <a:off x="4462635" y="18375"/>
                <a:ext cx="528480" cy="1350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599965E-2138-44B5-BA35-82438012F5F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453995" y="9735"/>
                  <a:ext cx="546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893042E-0180-47C8-B3C4-AC0D1E72A1A4}"/>
                    </a:ext>
                  </a:extLst>
                </p14:cNvPr>
                <p14:cNvContentPartPr/>
                <p14:nvPr/>
              </p14:nvContentPartPr>
              <p14:xfrm>
                <a:off x="4569915" y="48975"/>
                <a:ext cx="530280" cy="1000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893042E-0180-47C8-B3C4-AC0D1E72A1A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560915" y="40335"/>
                  <a:ext cx="547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BD77C5A-D7E0-4173-9877-829D27A6F851}"/>
                    </a:ext>
                  </a:extLst>
                </p14:cNvPr>
                <p14:cNvContentPartPr/>
                <p14:nvPr/>
              </p14:nvContentPartPr>
              <p14:xfrm>
                <a:off x="4649835" y="16575"/>
                <a:ext cx="762480" cy="838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BD77C5A-D7E0-4173-9877-829D27A6F85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640835" y="7935"/>
                  <a:ext cx="780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7170B76-E93D-4040-A276-BE6B6EB58661}"/>
                    </a:ext>
                  </a:extLst>
                </p14:cNvPr>
                <p14:cNvContentPartPr/>
                <p14:nvPr/>
              </p14:nvContentPartPr>
              <p14:xfrm>
                <a:off x="5317995" y="28455"/>
                <a:ext cx="187920" cy="378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7170B76-E93D-4040-A276-BE6B6EB5866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308995" y="19455"/>
                  <a:ext cx="205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436E8A8-A20B-4AC1-A412-B63103DB40E2}"/>
                    </a:ext>
                  </a:extLst>
                </p14:cNvPr>
                <p14:cNvContentPartPr/>
                <p14:nvPr/>
              </p14:nvContentPartPr>
              <p14:xfrm>
                <a:off x="5416275" y="25215"/>
                <a:ext cx="70920" cy="2862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436E8A8-A20B-4AC1-A412-B63103DB40E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407635" y="16215"/>
                  <a:ext cx="88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4CE9DE9-9C71-4E82-990C-2F3C53C0D9E4}"/>
                    </a:ext>
                  </a:extLst>
                </p14:cNvPr>
                <p14:cNvContentPartPr/>
                <p14:nvPr/>
              </p14:nvContentPartPr>
              <p14:xfrm>
                <a:off x="5407275" y="39615"/>
                <a:ext cx="198360" cy="7855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4CE9DE9-9C71-4E82-990C-2F3C53C0D9E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398635" y="30975"/>
                  <a:ext cx="21600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AC909F1-7FD4-46C6-B38D-8F258FB3ADCB}"/>
                    </a:ext>
                  </a:extLst>
                </p14:cNvPr>
                <p14:cNvContentPartPr/>
                <p14:nvPr/>
              </p14:nvContentPartPr>
              <p14:xfrm>
                <a:off x="4469835" y="155895"/>
                <a:ext cx="14760" cy="2386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AC909F1-7FD4-46C6-B38D-8F258FB3ADCB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461195" y="146895"/>
                  <a:ext cx="32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3CE1BA7-7057-4DDE-875C-F747ADBFBB99}"/>
                    </a:ext>
                  </a:extLst>
                </p14:cNvPr>
                <p14:cNvContentPartPr/>
                <p14:nvPr/>
              </p14:nvContentPartPr>
              <p14:xfrm>
                <a:off x="4501155" y="157335"/>
                <a:ext cx="32400" cy="2883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3CE1BA7-7057-4DDE-875C-F747ADBFBB9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492515" y="148335"/>
                  <a:ext cx="50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A9B0C1F-33AE-44D7-B75F-42647D7A622E}"/>
                    </a:ext>
                  </a:extLst>
                </p14:cNvPr>
                <p14:cNvContentPartPr/>
                <p14:nvPr/>
              </p14:nvContentPartPr>
              <p14:xfrm>
                <a:off x="4448595" y="191175"/>
                <a:ext cx="149400" cy="8614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A9B0C1F-33AE-44D7-B75F-42647D7A622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439595" y="182175"/>
                  <a:ext cx="16704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ED16DCC-0775-4F70-938C-1C87B8701FB4}"/>
                    </a:ext>
                  </a:extLst>
                </p14:cNvPr>
                <p14:cNvContentPartPr/>
                <p14:nvPr/>
              </p14:nvContentPartPr>
              <p14:xfrm>
                <a:off x="4496835" y="923055"/>
                <a:ext cx="697680" cy="939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ED16DCC-0775-4F70-938C-1C87B8701FB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488195" y="914415"/>
                  <a:ext cx="715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8D2D3B9-4034-4F07-9DBE-0638CA2457AA}"/>
                    </a:ext>
                  </a:extLst>
                </p14:cNvPr>
                <p14:cNvContentPartPr/>
                <p14:nvPr/>
              </p14:nvContentPartPr>
              <p14:xfrm>
                <a:off x="4830915" y="871575"/>
                <a:ext cx="792720" cy="141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8D2D3B9-4034-4F07-9DBE-0638CA2457AA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4822275" y="862935"/>
                  <a:ext cx="810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AE235EB-6C0C-46E9-89C2-B2826B6AC752}"/>
                    </a:ext>
                  </a:extLst>
                </p14:cNvPr>
                <p14:cNvContentPartPr/>
                <p14:nvPr/>
              </p14:nvContentPartPr>
              <p14:xfrm>
                <a:off x="5255715" y="712815"/>
                <a:ext cx="397440" cy="2314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AE235EB-6C0C-46E9-89C2-B2826B6AC752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246715" y="704175"/>
                  <a:ext cx="415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98667A7-1E07-4113-B4CC-78913963E4A7}"/>
                    </a:ext>
                  </a:extLst>
                </p14:cNvPr>
                <p14:cNvContentPartPr/>
                <p14:nvPr/>
              </p14:nvContentPartPr>
              <p14:xfrm>
                <a:off x="5284515" y="884895"/>
                <a:ext cx="201240" cy="511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98667A7-1E07-4113-B4CC-78913963E4A7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275515" y="875895"/>
                  <a:ext cx="218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288EAF3-E565-4079-BAAB-CD646DBFD9A0}"/>
                    </a:ext>
                  </a:extLst>
                </p14:cNvPr>
                <p14:cNvContentPartPr/>
                <p14:nvPr/>
              </p14:nvContentPartPr>
              <p14:xfrm>
                <a:off x="5328795" y="883815"/>
                <a:ext cx="135000" cy="219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288EAF3-E565-4079-BAAB-CD646DBFD9A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320155" y="874815"/>
                  <a:ext cx="152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83F495D-EEAB-4283-8F82-40C81C9404DC}"/>
                    </a:ext>
                  </a:extLst>
                </p14:cNvPr>
                <p14:cNvContentPartPr/>
                <p14:nvPr/>
              </p14:nvContentPartPr>
              <p14:xfrm>
                <a:off x="3229275" y="28815"/>
                <a:ext cx="94680" cy="2948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83F495D-EEAB-4283-8F82-40C81C9404DC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220275" y="20175"/>
                  <a:ext cx="112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3DC5BAB-86F9-4C5F-89EB-42418B807033}"/>
                    </a:ext>
                  </a:extLst>
                </p14:cNvPr>
                <p14:cNvContentPartPr/>
                <p14:nvPr/>
              </p14:nvContentPartPr>
              <p14:xfrm>
                <a:off x="3208035" y="29895"/>
                <a:ext cx="123120" cy="3906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3DC5BAB-86F9-4C5F-89EB-42418B807033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199035" y="21255"/>
                  <a:ext cx="1407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BD3F715-F79A-414A-A7FE-8CA05DF8AF7A}"/>
                    </a:ext>
                  </a:extLst>
                </p14:cNvPr>
                <p14:cNvContentPartPr/>
                <p14:nvPr/>
              </p14:nvContentPartPr>
              <p14:xfrm>
                <a:off x="3213795" y="30615"/>
                <a:ext cx="318240" cy="3877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BD3F715-F79A-414A-A7FE-8CA05DF8AF7A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205155" y="21615"/>
                  <a:ext cx="3358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42FC46B4-26B5-4BE8-96EE-00F2B315384C}"/>
                    </a:ext>
                  </a:extLst>
                </p14:cNvPr>
                <p14:cNvContentPartPr/>
                <p14:nvPr/>
              </p14:nvContentPartPr>
              <p14:xfrm>
                <a:off x="3614475" y="204135"/>
                <a:ext cx="139320" cy="1440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42FC46B4-26B5-4BE8-96EE-00F2B315384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605835" y="195495"/>
                  <a:ext cx="156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2F79C9E-9E5F-4CD5-8756-60E2B29D41FE}"/>
                    </a:ext>
                  </a:extLst>
                </p14:cNvPr>
                <p14:cNvContentPartPr/>
                <p14:nvPr/>
              </p14:nvContentPartPr>
              <p14:xfrm>
                <a:off x="3606195" y="198015"/>
                <a:ext cx="107280" cy="1310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2F79C9E-9E5F-4CD5-8756-60E2B29D41FE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597195" y="189015"/>
                  <a:ext cx="124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056351CE-2443-4413-876C-E7CFCE558C40}"/>
                    </a:ext>
                  </a:extLst>
                </p14:cNvPr>
                <p14:cNvContentPartPr/>
                <p14:nvPr/>
              </p14:nvContentPartPr>
              <p14:xfrm>
                <a:off x="3758115" y="71655"/>
                <a:ext cx="201960" cy="2610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056351CE-2443-4413-876C-E7CFCE558C4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749475" y="62655"/>
                  <a:ext cx="219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0C2FE48-60F3-4375-9FDF-4C91E9BBA385}"/>
                    </a:ext>
                  </a:extLst>
                </p14:cNvPr>
                <p14:cNvContentPartPr/>
                <p14:nvPr/>
              </p14:nvContentPartPr>
              <p14:xfrm>
                <a:off x="4001835" y="151575"/>
                <a:ext cx="37800" cy="1126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0C2FE48-60F3-4375-9FDF-4C91E9BBA385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993195" y="142575"/>
                  <a:ext cx="55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8A30D15-BEF9-4FF3-9352-2B4A5AE7590E}"/>
                    </a:ext>
                  </a:extLst>
                </p14:cNvPr>
                <p14:cNvContentPartPr/>
                <p14:nvPr/>
              </p14:nvContentPartPr>
              <p14:xfrm>
                <a:off x="4063395" y="115935"/>
                <a:ext cx="183240" cy="5022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8A30D15-BEF9-4FF3-9352-2B4A5AE7590E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054755" y="107295"/>
                  <a:ext cx="2008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0E0AAA2-A0AD-469F-A57C-72E93CE736CF}"/>
                    </a:ext>
                  </a:extLst>
                </p14:cNvPr>
                <p14:cNvContentPartPr/>
                <p14:nvPr/>
              </p14:nvContentPartPr>
              <p14:xfrm>
                <a:off x="4303875" y="77415"/>
                <a:ext cx="132840" cy="1846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0E0AAA2-A0AD-469F-A57C-72E93CE736CF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294875" y="68415"/>
                  <a:ext cx="150480" cy="20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562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838F32C-78AC-4590-8E1B-1092F2E4B0EC}"/>
                  </a:ext>
                </a:extLst>
              </p14:cNvPr>
              <p14:cNvContentPartPr/>
              <p14:nvPr/>
            </p14:nvContentPartPr>
            <p14:xfrm>
              <a:off x="5084715" y="1922055"/>
              <a:ext cx="585000" cy="5850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838F32C-78AC-4590-8E1B-1092F2E4B0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5715" y="1913415"/>
                <a:ext cx="6026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643320C-987D-404D-8234-9745D6F1B2BF}"/>
                  </a:ext>
                </a:extLst>
              </p14:cNvPr>
              <p14:cNvContentPartPr/>
              <p14:nvPr/>
            </p14:nvContentPartPr>
            <p14:xfrm>
              <a:off x="2859195" y="4650495"/>
              <a:ext cx="2307960" cy="14792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643320C-987D-404D-8234-9745D6F1B2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0195" y="4641855"/>
                <a:ext cx="2325600" cy="14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9D7E0E0-A61A-4BFD-BB77-E7BAEC71515C}"/>
                  </a:ext>
                </a:extLst>
              </p14:cNvPr>
              <p14:cNvContentPartPr/>
              <p14:nvPr/>
            </p14:nvContentPartPr>
            <p14:xfrm>
              <a:off x="1577955" y="3821055"/>
              <a:ext cx="586080" cy="28206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9D7E0E0-A61A-4BFD-BB77-E7BAEC7151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8955" y="3812415"/>
                <a:ext cx="603720" cy="28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97BF5CE-5BFA-4056-A3A5-448FA9232063}"/>
              </a:ext>
            </a:extLst>
          </p:cNvPr>
          <p:cNvGrpSpPr/>
          <p:nvPr/>
        </p:nvGrpSpPr>
        <p:grpSpPr>
          <a:xfrm>
            <a:off x="191955" y="-119175"/>
            <a:ext cx="11729520" cy="6934350"/>
            <a:chOff x="191955" y="-119175"/>
            <a:chExt cx="11729520" cy="693435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066337-195A-46BD-BA34-FCFB50BD4A1E}"/>
                    </a:ext>
                  </a:extLst>
                </p14:cNvPr>
                <p14:cNvContentPartPr/>
                <p14:nvPr/>
              </p14:nvContentPartPr>
              <p14:xfrm>
                <a:off x="686235" y="133185"/>
                <a:ext cx="212040" cy="298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066337-195A-46BD-BA34-FCFB50BD4A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235" y="124185"/>
                  <a:ext cx="229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C7804F-AA30-47F5-8D1B-52447FDC2960}"/>
                    </a:ext>
                  </a:extLst>
                </p14:cNvPr>
                <p14:cNvContentPartPr/>
                <p14:nvPr/>
              </p14:nvContentPartPr>
              <p14:xfrm>
                <a:off x="992235" y="43185"/>
                <a:ext cx="47160" cy="392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C7804F-AA30-47F5-8D1B-52447FDC29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3235" y="34185"/>
                  <a:ext cx="64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E4E967-9F29-42FD-A2EF-6E035819E39C}"/>
                    </a:ext>
                  </a:extLst>
                </p14:cNvPr>
                <p14:cNvContentPartPr/>
                <p14:nvPr/>
              </p14:nvContentPartPr>
              <p14:xfrm>
                <a:off x="828435" y="167745"/>
                <a:ext cx="305280" cy="91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E4E967-9F29-42FD-A2EF-6E035819E3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9795" y="158745"/>
                  <a:ext cx="322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435177-F339-42ED-BA99-AAE47B5D011B}"/>
                    </a:ext>
                  </a:extLst>
                </p14:cNvPr>
                <p14:cNvContentPartPr/>
                <p14:nvPr/>
              </p14:nvContentPartPr>
              <p14:xfrm>
                <a:off x="1105275" y="188985"/>
                <a:ext cx="222840" cy="20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435177-F339-42ED-BA99-AAE47B5D01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6275" y="180345"/>
                  <a:ext cx="240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8BEF93-6B05-467D-BCEF-4F296FE52042}"/>
                    </a:ext>
                  </a:extLst>
                </p14:cNvPr>
                <p14:cNvContentPartPr/>
                <p14:nvPr/>
              </p14:nvContentPartPr>
              <p14:xfrm>
                <a:off x="1382835" y="15465"/>
                <a:ext cx="126720" cy="415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8BEF93-6B05-467D-BCEF-4F296FE520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4195" y="6825"/>
                  <a:ext cx="144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4B662D-AE85-4A33-AB5B-07E403C7E387}"/>
                    </a:ext>
                  </a:extLst>
                </p14:cNvPr>
                <p14:cNvContentPartPr/>
                <p14:nvPr/>
              </p14:nvContentPartPr>
              <p14:xfrm>
                <a:off x="1248195" y="134985"/>
                <a:ext cx="260280" cy="13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4B662D-AE85-4A33-AB5B-07E403C7E3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39195" y="126345"/>
                  <a:ext cx="277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C39AC5-DF9D-4830-AF8D-AB6B9976519D}"/>
                    </a:ext>
                  </a:extLst>
                </p14:cNvPr>
                <p14:cNvContentPartPr/>
                <p14:nvPr/>
              </p14:nvContentPartPr>
              <p14:xfrm>
                <a:off x="1512435" y="184665"/>
                <a:ext cx="474120" cy="22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C39AC5-DF9D-4830-AF8D-AB6B997651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03435" y="175665"/>
                  <a:ext cx="491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BF9D80-516D-43F5-BE73-407F19702CA2}"/>
                    </a:ext>
                  </a:extLst>
                </p14:cNvPr>
                <p14:cNvContentPartPr/>
                <p14:nvPr/>
              </p14:nvContentPartPr>
              <p14:xfrm>
                <a:off x="191955" y="45345"/>
                <a:ext cx="192960" cy="160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BF9D80-516D-43F5-BE73-407F19702C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2955" y="36345"/>
                  <a:ext cx="210600" cy="16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C5BE06-7E09-47C1-8FFC-2DDA4C26A7C6}"/>
                    </a:ext>
                  </a:extLst>
                </p14:cNvPr>
                <p14:cNvContentPartPr/>
                <p14:nvPr/>
              </p14:nvContentPartPr>
              <p14:xfrm>
                <a:off x="211755" y="-119175"/>
                <a:ext cx="2268720" cy="1525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C5BE06-7E09-47C1-8FFC-2DDA4C26A7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755" y="-128175"/>
                  <a:ext cx="2286360" cy="15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016D69-4BEC-4185-B594-2AFD3A3CF758}"/>
                    </a:ext>
                  </a:extLst>
                </p14:cNvPr>
                <p14:cNvContentPartPr/>
                <p14:nvPr/>
              </p14:nvContentPartPr>
              <p14:xfrm>
                <a:off x="445035" y="1329855"/>
                <a:ext cx="1938960" cy="297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016D69-4BEC-4185-B594-2AFD3A3CF7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395" y="1320855"/>
                  <a:ext cx="1956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F76ED9-759B-4E53-B782-31CD4C3342A3}"/>
                    </a:ext>
                  </a:extLst>
                </p14:cNvPr>
                <p14:cNvContentPartPr/>
                <p14:nvPr/>
              </p14:nvContentPartPr>
              <p14:xfrm>
                <a:off x="431355" y="382695"/>
                <a:ext cx="1807560" cy="30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F76ED9-759B-4E53-B782-31CD4C3342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355" y="374055"/>
                  <a:ext cx="1825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8980DB-12B2-4309-B734-8A1C4DADB70A}"/>
                    </a:ext>
                  </a:extLst>
                </p14:cNvPr>
                <p14:cNvContentPartPr/>
                <p14:nvPr/>
              </p14:nvContentPartPr>
              <p14:xfrm>
                <a:off x="733035" y="1197015"/>
                <a:ext cx="114480" cy="30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8980DB-12B2-4309-B734-8A1C4DADB7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4395" y="1188015"/>
                  <a:ext cx="132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1209DE-C6DD-42E3-9778-251261E0D2E1}"/>
                    </a:ext>
                  </a:extLst>
                </p14:cNvPr>
                <p14:cNvContentPartPr/>
                <p14:nvPr/>
              </p14:nvContentPartPr>
              <p14:xfrm>
                <a:off x="842835" y="1202775"/>
                <a:ext cx="165240" cy="23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1209DE-C6DD-42E3-9778-251261E0D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3835" y="1193775"/>
                  <a:ext cx="182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8C6E44-4CB5-4159-B99A-14D1F9943D90}"/>
                    </a:ext>
                  </a:extLst>
                </p14:cNvPr>
                <p14:cNvContentPartPr/>
                <p14:nvPr/>
              </p14:nvContentPartPr>
              <p14:xfrm>
                <a:off x="764355" y="1327695"/>
                <a:ext cx="178560" cy="6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8C6E44-4CB5-4159-B99A-14D1F9943D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5715" y="1318695"/>
                  <a:ext cx="196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8634EA-1F4A-408B-BBC5-57EBBA8FDEE8}"/>
                    </a:ext>
                  </a:extLst>
                </p14:cNvPr>
                <p14:cNvContentPartPr/>
                <p14:nvPr/>
              </p14:nvContentPartPr>
              <p14:xfrm>
                <a:off x="1021035" y="1212855"/>
                <a:ext cx="68400" cy="20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8634EA-1F4A-408B-BBC5-57EBBA8FDE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2035" y="1204215"/>
                  <a:ext cx="86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5E7DE4-5F44-467A-BB41-266FF9C1535D}"/>
                    </a:ext>
                  </a:extLst>
                </p14:cNvPr>
                <p14:cNvContentPartPr/>
                <p14:nvPr/>
              </p14:nvContentPartPr>
              <p14:xfrm>
                <a:off x="1057395" y="1174335"/>
                <a:ext cx="328320" cy="23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5E7DE4-5F44-467A-BB41-266FF9C153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8395" y="1165695"/>
                  <a:ext cx="345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4F3CAD-157D-46BC-927B-FD9588D6DAEB}"/>
                    </a:ext>
                  </a:extLst>
                </p14:cNvPr>
                <p14:cNvContentPartPr/>
                <p14:nvPr/>
              </p14:nvContentPartPr>
              <p14:xfrm>
                <a:off x="1324515" y="1157055"/>
                <a:ext cx="210600" cy="20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4F3CAD-157D-46BC-927B-FD9588D6DA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15875" y="1148415"/>
                  <a:ext cx="228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BF0911-CCAC-427E-9336-4FAE235299AD}"/>
                    </a:ext>
                  </a:extLst>
                </p14:cNvPr>
                <p14:cNvContentPartPr/>
                <p14:nvPr/>
              </p14:nvContentPartPr>
              <p14:xfrm>
                <a:off x="612795" y="1154175"/>
                <a:ext cx="94320" cy="41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BF0911-CCAC-427E-9336-4FAE235299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4155" y="1145535"/>
                  <a:ext cx="1119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DB0801-F0B2-4D49-9B30-79D6B5D2403E}"/>
                    </a:ext>
                  </a:extLst>
                </p14:cNvPr>
                <p14:cNvContentPartPr/>
                <p14:nvPr/>
              </p14:nvContentPartPr>
              <p14:xfrm>
                <a:off x="574635" y="1023135"/>
                <a:ext cx="1011600" cy="37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DB0801-F0B2-4D49-9B30-79D6B5D240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5995" y="1014135"/>
                  <a:ext cx="1029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B3866D-9FB3-4DFD-B19C-AFE0CD608DDB}"/>
                    </a:ext>
                  </a:extLst>
                </p14:cNvPr>
                <p14:cNvContentPartPr/>
                <p14:nvPr/>
              </p14:nvContentPartPr>
              <p14:xfrm>
                <a:off x="1550235" y="1491495"/>
                <a:ext cx="1460520" cy="60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B3866D-9FB3-4DFD-B19C-AFE0CD608D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41235" y="1482855"/>
                  <a:ext cx="14781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BB4354-8AAE-4777-9C6A-E6475CCF6F88}"/>
                    </a:ext>
                  </a:extLst>
                </p14:cNvPr>
                <p14:cNvContentPartPr/>
                <p14:nvPr/>
              </p14:nvContentPartPr>
              <p14:xfrm>
                <a:off x="2893035" y="1877775"/>
                <a:ext cx="180360" cy="23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BB4354-8AAE-4777-9C6A-E6475CCF6F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84395" y="1868775"/>
                  <a:ext cx="198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BD2E77-A966-4B40-AB8E-353341113C64}"/>
                    </a:ext>
                  </a:extLst>
                </p14:cNvPr>
                <p14:cNvContentPartPr/>
                <p14:nvPr/>
              </p14:nvContentPartPr>
              <p14:xfrm>
                <a:off x="1375995" y="2251455"/>
                <a:ext cx="149400" cy="199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BD2E77-A966-4B40-AB8E-353341113C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66995" y="2242455"/>
                  <a:ext cx="167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70E30E-7D37-4528-94BC-45913337726E}"/>
                    </a:ext>
                  </a:extLst>
                </p14:cNvPr>
                <p14:cNvContentPartPr/>
                <p14:nvPr/>
              </p14:nvContentPartPr>
              <p14:xfrm>
                <a:off x="1553835" y="2287815"/>
                <a:ext cx="133920" cy="119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70E30E-7D37-4528-94BC-4591333772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44835" y="2279175"/>
                  <a:ext cx="151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BF0DE9-02D7-499D-9C08-353363EDE248}"/>
                    </a:ext>
                  </a:extLst>
                </p14:cNvPr>
                <p14:cNvContentPartPr/>
                <p14:nvPr/>
              </p14:nvContentPartPr>
              <p14:xfrm>
                <a:off x="1801875" y="2079015"/>
                <a:ext cx="212760" cy="31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BF0DE9-02D7-499D-9C08-353363EDE2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93235" y="2070375"/>
                  <a:ext cx="230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C86FAA-333A-46F1-BB1C-6223364CB4A8}"/>
                    </a:ext>
                  </a:extLst>
                </p14:cNvPr>
                <p14:cNvContentPartPr/>
                <p14:nvPr/>
              </p14:nvContentPartPr>
              <p14:xfrm>
                <a:off x="2012115" y="2072535"/>
                <a:ext cx="72720" cy="266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C86FAA-333A-46F1-BB1C-6223364CB4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03115" y="2063535"/>
                  <a:ext cx="90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8F82CA9-6E6B-4B53-8901-B315375BD72D}"/>
                    </a:ext>
                  </a:extLst>
                </p14:cNvPr>
                <p14:cNvContentPartPr/>
                <p14:nvPr/>
              </p14:nvContentPartPr>
              <p14:xfrm>
                <a:off x="2156475" y="2143815"/>
                <a:ext cx="29160" cy="18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8F82CA9-6E6B-4B53-8901-B315375BD7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47475" y="2135175"/>
                  <a:ext cx="46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1AD462-BDB1-41CD-8CC8-2AACDC961C16}"/>
                    </a:ext>
                  </a:extLst>
                </p14:cNvPr>
                <p14:cNvContentPartPr/>
                <p14:nvPr/>
              </p14:nvContentPartPr>
              <p14:xfrm>
                <a:off x="2233515" y="2195295"/>
                <a:ext cx="98640" cy="140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1AD462-BDB1-41CD-8CC8-2AACDC961C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24875" y="2186295"/>
                  <a:ext cx="116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53C347-E6F3-4F40-B5FB-6612AA8967B6}"/>
                    </a:ext>
                  </a:extLst>
                </p14:cNvPr>
                <p14:cNvContentPartPr/>
                <p14:nvPr/>
              </p14:nvContentPartPr>
              <p14:xfrm>
                <a:off x="2393355" y="2103495"/>
                <a:ext cx="221760" cy="18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53C347-E6F3-4F40-B5FB-6612AA8967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4715" y="2094495"/>
                  <a:ext cx="239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2F041E-5AFC-4708-B08C-B43C6C043765}"/>
                    </a:ext>
                  </a:extLst>
                </p14:cNvPr>
                <p14:cNvContentPartPr/>
                <p14:nvPr/>
              </p14:nvContentPartPr>
              <p14:xfrm>
                <a:off x="3445635" y="951855"/>
                <a:ext cx="163080" cy="27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2F041E-5AFC-4708-B08C-B43C6C0437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36635" y="943215"/>
                  <a:ext cx="180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9F85C5-E0EF-4DE7-A1C9-E46392D92532}"/>
                    </a:ext>
                  </a:extLst>
                </p14:cNvPr>
                <p14:cNvContentPartPr/>
                <p14:nvPr/>
              </p14:nvContentPartPr>
              <p14:xfrm>
                <a:off x="3680355" y="856455"/>
                <a:ext cx="199080" cy="296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9F85C5-E0EF-4DE7-A1C9-E46392D925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71715" y="847815"/>
                  <a:ext cx="216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AB6EF2-4589-4B54-9D2C-2AAE24CA7740}"/>
                    </a:ext>
                  </a:extLst>
                </p14:cNvPr>
                <p14:cNvContentPartPr/>
                <p14:nvPr/>
              </p14:nvContentPartPr>
              <p14:xfrm>
                <a:off x="3574875" y="968055"/>
                <a:ext cx="239760" cy="10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AB6EF2-4589-4B54-9D2C-2AAE24CA7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66235" y="959415"/>
                  <a:ext cx="257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F2AAE0-BD54-4EEF-9E75-EC47DBE18151}"/>
                    </a:ext>
                  </a:extLst>
                </p14:cNvPr>
                <p14:cNvContentPartPr/>
                <p14:nvPr/>
              </p14:nvContentPartPr>
              <p14:xfrm>
                <a:off x="3934155" y="937815"/>
                <a:ext cx="157320" cy="183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F2AAE0-BD54-4EEF-9E75-EC47DBE181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25155" y="929175"/>
                  <a:ext cx="174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F7619F-D4F9-4D03-BC16-CA876BA72ED5}"/>
                    </a:ext>
                  </a:extLst>
                </p14:cNvPr>
                <p14:cNvContentPartPr/>
                <p14:nvPr/>
              </p14:nvContentPartPr>
              <p14:xfrm>
                <a:off x="4164555" y="741255"/>
                <a:ext cx="481320" cy="32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F7619F-D4F9-4D03-BC16-CA876BA72E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5555" y="732615"/>
                  <a:ext cx="498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B72F11-BFC2-48E1-80DA-D4D13365F208}"/>
                    </a:ext>
                  </a:extLst>
                </p14:cNvPr>
                <p14:cNvContentPartPr/>
                <p14:nvPr/>
              </p14:nvContentPartPr>
              <p14:xfrm>
                <a:off x="4144035" y="754935"/>
                <a:ext cx="363600" cy="160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B72F11-BFC2-48E1-80DA-D4D13365F20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35035" y="745935"/>
                  <a:ext cx="381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9B9117-2599-4213-AD7C-60DD680E7248}"/>
                    </a:ext>
                  </a:extLst>
                </p14:cNvPr>
                <p14:cNvContentPartPr/>
                <p14:nvPr/>
              </p14:nvContentPartPr>
              <p14:xfrm>
                <a:off x="3593235" y="1474935"/>
                <a:ext cx="48240" cy="363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9B9117-2599-4213-AD7C-60DD680E72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84235" y="1465935"/>
                  <a:ext cx="65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8CD85C-7680-4340-AEE0-A294E3E25942}"/>
                    </a:ext>
                  </a:extLst>
                </p14:cNvPr>
                <p14:cNvContentPartPr/>
                <p14:nvPr/>
              </p14:nvContentPartPr>
              <p14:xfrm>
                <a:off x="3580995" y="1339575"/>
                <a:ext cx="883080" cy="47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8CD85C-7680-4340-AEE0-A294E3E259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71995" y="1330575"/>
                  <a:ext cx="9007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18BDCA-B13E-4EED-9AEE-543540038DEA}"/>
                    </a:ext>
                  </a:extLst>
                </p14:cNvPr>
                <p14:cNvContentPartPr/>
                <p14:nvPr/>
              </p14:nvContentPartPr>
              <p14:xfrm>
                <a:off x="4551915" y="1285215"/>
                <a:ext cx="108360" cy="45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18BDCA-B13E-4EED-9AEE-543540038D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43275" y="1276575"/>
                  <a:ext cx="1260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C1A84C-43D6-41AF-960A-A3589908EAA3}"/>
                    </a:ext>
                  </a:extLst>
                </p14:cNvPr>
                <p14:cNvContentPartPr/>
                <p14:nvPr/>
              </p14:nvContentPartPr>
              <p14:xfrm>
                <a:off x="4534635" y="1087215"/>
                <a:ext cx="1043280" cy="559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C1A84C-43D6-41AF-960A-A3589908EA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25995" y="1078215"/>
                  <a:ext cx="10609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9BCA41-34E0-4297-B006-8BE75834E7DD}"/>
                    </a:ext>
                  </a:extLst>
                </p14:cNvPr>
                <p14:cNvContentPartPr/>
                <p14:nvPr/>
              </p14:nvContentPartPr>
              <p14:xfrm>
                <a:off x="4795995" y="1815495"/>
                <a:ext cx="137520" cy="243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9BCA41-34E0-4297-B006-8BE75834E7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87355" y="1806495"/>
                  <a:ext cx="155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53EF63F-54E4-493E-ACE8-F2189CF3CA68}"/>
                    </a:ext>
                  </a:extLst>
                </p14:cNvPr>
                <p14:cNvContentPartPr/>
                <p14:nvPr/>
              </p14:nvContentPartPr>
              <p14:xfrm>
                <a:off x="4879155" y="1841055"/>
                <a:ext cx="141840" cy="203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53EF63F-54E4-493E-ACE8-F2189CF3CA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70155" y="1832415"/>
                  <a:ext cx="159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8ECC2CF-39CD-4E4E-8D1D-9DE5571C4C90}"/>
                    </a:ext>
                  </a:extLst>
                </p14:cNvPr>
                <p14:cNvContentPartPr/>
                <p14:nvPr/>
              </p14:nvContentPartPr>
              <p14:xfrm>
                <a:off x="4773315" y="1944735"/>
                <a:ext cx="242280" cy="4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8ECC2CF-39CD-4E4E-8D1D-9DE5571C4C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64315" y="1935735"/>
                  <a:ext cx="259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0E2E4B-CDD4-4988-8B74-AC026975C8FB}"/>
                    </a:ext>
                  </a:extLst>
                </p14:cNvPr>
                <p14:cNvContentPartPr/>
                <p14:nvPr/>
              </p14:nvContentPartPr>
              <p14:xfrm>
                <a:off x="5045115" y="1826295"/>
                <a:ext cx="174960" cy="190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0E2E4B-CDD4-4988-8B74-AC026975C8F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36115" y="1817295"/>
                  <a:ext cx="192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93F03E-6BAE-4E01-A2F9-8D51EDB67573}"/>
                    </a:ext>
                  </a:extLst>
                </p14:cNvPr>
                <p14:cNvContentPartPr/>
                <p14:nvPr/>
              </p14:nvContentPartPr>
              <p14:xfrm>
                <a:off x="5250675" y="1799655"/>
                <a:ext cx="61560" cy="15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93F03E-6BAE-4E01-A2F9-8D51EDB675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42035" y="1790655"/>
                  <a:ext cx="792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D4514E-2B87-4B3D-9BF2-8E3D286A19C7}"/>
                    </a:ext>
                  </a:extLst>
                </p14:cNvPr>
                <p14:cNvContentPartPr/>
                <p14:nvPr/>
              </p14:nvContentPartPr>
              <p14:xfrm>
                <a:off x="5243475" y="1785615"/>
                <a:ext cx="175320" cy="19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D4514E-2B87-4B3D-9BF2-8E3D286A19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34835" y="1776975"/>
                  <a:ext cx="192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29ACCB-1880-47FA-A4A7-F3E057B9CDBF}"/>
                    </a:ext>
                  </a:extLst>
                </p14:cNvPr>
                <p14:cNvContentPartPr/>
                <p14:nvPr/>
              </p14:nvContentPartPr>
              <p14:xfrm>
                <a:off x="4739475" y="1819095"/>
                <a:ext cx="108720" cy="31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29ACCB-1880-47FA-A4A7-F3E057B9CD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0475" y="1810455"/>
                  <a:ext cx="126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DC6257-243B-4690-B989-E2B1FD814136}"/>
                    </a:ext>
                  </a:extLst>
                </p14:cNvPr>
                <p14:cNvContentPartPr/>
                <p14:nvPr/>
              </p14:nvContentPartPr>
              <p14:xfrm>
                <a:off x="4702035" y="1725855"/>
                <a:ext cx="899280" cy="402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DC6257-243B-4690-B989-E2B1FD8141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93035" y="1716855"/>
                  <a:ext cx="9169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041E2F3-1705-4AF1-8476-9C2DCE82B04A}"/>
                    </a:ext>
                  </a:extLst>
                </p14:cNvPr>
                <p14:cNvContentPartPr/>
                <p14:nvPr/>
              </p14:nvContentPartPr>
              <p14:xfrm>
                <a:off x="4276515" y="2490495"/>
                <a:ext cx="115560" cy="233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041E2F3-1705-4AF1-8476-9C2DCE82B04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67515" y="2481855"/>
                  <a:ext cx="133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7E781B-81BD-4BEB-AEA7-500C4E5C651A}"/>
                    </a:ext>
                  </a:extLst>
                </p14:cNvPr>
                <p14:cNvContentPartPr/>
                <p14:nvPr/>
              </p14:nvContentPartPr>
              <p14:xfrm>
                <a:off x="4349595" y="2513895"/>
                <a:ext cx="225360" cy="182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7E781B-81BD-4BEB-AEA7-500C4E5C65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0955" y="2504895"/>
                  <a:ext cx="243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B0622B0-49D1-478F-AAA9-34F5774232AA}"/>
                    </a:ext>
                  </a:extLst>
                </p14:cNvPr>
                <p14:cNvContentPartPr/>
                <p14:nvPr/>
              </p14:nvContentPartPr>
              <p14:xfrm>
                <a:off x="4263195" y="2619375"/>
                <a:ext cx="274680" cy="80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B0622B0-49D1-478F-AAA9-34F5774232A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4195" y="2610375"/>
                  <a:ext cx="292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E26997D-2641-4E7A-B980-F4A7565A3B04}"/>
                    </a:ext>
                  </a:extLst>
                </p14:cNvPr>
                <p14:cNvContentPartPr/>
                <p14:nvPr/>
              </p14:nvContentPartPr>
              <p14:xfrm>
                <a:off x="4596555" y="2506695"/>
                <a:ext cx="45720" cy="178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E26997D-2641-4E7A-B980-F4A7565A3B0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87555" y="2497695"/>
                  <a:ext cx="63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F93B60A-39D6-4C1B-B312-61A87BB4356A}"/>
                    </a:ext>
                  </a:extLst>
                </p14:cNvPr>
                <p14:cNvContentPartPr/>
                <p14:nvPr/>
              </p14:nvContentPartPr>
              <p14:xfrm>
                <a:off x="4608795" y="2490135"/>
                <a:ext cx="302760" cy="197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F93B60A-39D6-4C1B-B312-61A87BB435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00155" y="2481495"/>
                  <a:ext cx="320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6AB60C3-C631-4036-8257-C738E06BC90A}"/>
                    </a:ext>
                  </a:extLst>
                </p14:cNvPr>
                <p14:cNvContentPartPr/>
                <p14:nvPr/>
              </p14:nvContentPartPr>
              <p14:xfrm>
                <a:off x="4823715" y="2500575"/>
                <a:ext cx="221040" cy="185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6AB60C3-C631-4036-8257-C738E06BC9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14715" y="2491935"/>
                  <a:ext cx="238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F889E2-7F50-47F1-8296-0283A479C5EC}"/>
                    </a:ext>
                  </a:extLst>
                </p14:cNvPr>
                <p14:cNvContentPartPr/>
                <p14:nvPr/>
              </p14:nvContentPartPr>
              <p14:xfrm>
                <a:off x="3957555" y="2548815"/>
                <a:ext cx="149040" cy="290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F889E2-7F50-47F1-8296-0283A479C5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48555" y="2539815"/>
                  <a:ext cx="166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6DAEFC-24A4-42A3-93CC-FB0C39C1D546}"/>
                    </a:ext>
                  </a:extLst>
                </p14:cNvPr>
                <p14:cNvContentPartPr/>
                <p14:nvPr/>
              </p14:nvContentPartPr>
              <p14:xfrm>
                <a:off x="3990315" y="2404815"/>
                <a:ext cx="1094400" cy="35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6DAEFC-24A4-42A3-93CC-FB0C39C1D5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81675" y="2396175"/>
                  <a:ext cx="11120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D649EE3-D102-4F02-8F30-E990144C9E1B}"/>
                    </a:ext>
                  </a:extLst>
                </p14:cNvPr>
                <p14:cNvContentPartPr/>
                <p14:nvPr/>
              </p14:nvContentPartPr>
              <p14:xfrm>
                <a:off x="3942075" y="2657175"/>
                <a:ext cx="1243440" cy="219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D649EE3-D102-4F02-8F30-E990144C9E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33075" y="2648175"/>
                  <a:ext cx="1261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9D8BF7-F513-4F6B-A2E5-E33F8A29C560}"/>
                    </a:ext>
                  </a:extLst>
                </p14:cNvPr>
                <p14:cNvContentPartPr/>
                <p14:nvPr/>
              </p14:nvContentPartPr>
              <p14:xfrm>
                <a:off x="3280395" y="885975"/>
                <a:ext cx="466560" cy="2098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9D8BF7-F513-4F6B-A2E5-E33F8A29C5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71755" y="876975"/>
                  <a:ext cx="484200" cy="21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3BA26A-6DD7-431F-8458-BC7390A4E718}"/>
                    </a:ext>
                  </a:extLst>
                </p14:cNvPr>
                <p14:cNvContentPartPr/>
                <p14:nvPr/>
              </p14:nvContentPartPr>
              <p14:xfrm>
                <a:off x="3382275" y="443175"/>
                <a:ext cx="2693520" cy="2222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3BA26A-6DD7-431F-8458-BC7390A4E7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73635" y="434175"/>
                  <a:ext cx="2711160" cy="22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BB5F6B-DF54-4966-89EF-5C3A04615421}"/>
                    </a:ext>
                  </a:extLst>
                </p14:cNvPr>
                <p14:cNvContentPartPr/>
                <p14:nvPr/>
              </p14:nvContentPartPr>
              <p14:xfrm>
                <a:off x="3778275" y="2652855"/>
                <a:ext cx="2235600" cy="42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BB5F6B-DF54-4966-89EF-5C3A046154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69635" y="2643855"/>
                  <a:ext cx="22532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A4F6ED-723E-4419-8F1A-4CFF53FB08A6}"/>
                    </a:ext>
                  </a:extLst>
                </p14:cNvPr>
                <p14:cNvContentPartPr/>
                <p14:nvPr/>
              </p14:nvContentPartPr>
              <p14:xfrm>
                <a:off x="3487035" y="880575"/>
                <a:ext cx="2123640" cy="463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A4F6ED-723E-4419-8F1A-4CFF53FB08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78395" y="871575"/>
                  <a:ext cx="21412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D0613F-DAB4-48DB-975F-665ABCB90C01}"/>
                    </a:ext>
                  </a:extLst>
                </p14:cNvPr>
                <p14:cNvContentPartPr/>
                <p14:nvPr/>
              </p14:nvContentPartPr>
              <p14:xfrm>
                <a:off x="3538875" y="1568175"/>
                <a:ext cx="2143800" cy="405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D0613F-DAB4-48DB-975F-665ABCB90C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30235" y="1559175"/>
                  <a:ext cx="2161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FE5E52-D185-4515-BF99-F33555E61C10}"/>
                    </a:ext>
                  </a:extLst>
                </p14:cNvPr>
                <p14:cNvContentPartPr/>
                <p14:nvPr/>
              </p14:nvContentPartPr>
              <p14:xfrm>
                <a:off x="5634435" y="1795335"/>
                <a:ext cx="1010880" cy="143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FE5E52-D185-4515-BF99-F33555E61C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25795" y="1786695"/>
                  <a:ext cx="1028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460D422-1B8B-4B5F-8EA5-8B916137594A}"/>
                    </a:ext>
                  </a:extLst>
                </p14:cNvPr>
                <p14:cNvContentPartPr/>
                <p14:nvPr/>
              </p14:nvContentPartPr>
              <p14:xfrm>
                <a:off x="6480435" y="1756455"/>
                <a:ext cx="181800" cy="260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460D422-1B8B-4B5F-8EA5-8B91613759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71435" y="1747455"/>
                  <a:ext cx="199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74E563-7948-456F-A71D-446BB05F761D}"/>
                    </a:ext>
                  </a:extLst>
                </p14:cNvPr>
                <p14:cNvContentPartPr/>
                <p14:nvPr/>
              </p14:nvContentPartPr>
              <p14:xfrm>
                <a:off x="6138075" y="1556655"/>
                <a:ext cx="141840" cy="164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74E563-7948-456F-A71D-446BB05F76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29435" y="1547655"/>
                  <a:ext cx="159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09A2E5B-9B7D-4DF5-994E-A64DB898798B}"/>
                    </a:ext>
                  </a:extLst>
                </p14:cNvPr>
                <p14:cNvContentPartPr/>
                <p14:nvPr/>
              </p14:nvContentPartPr>
              <p14:xfrm>
                <a:off x="6321675" y="1497615"/>
                <a:ext cx="132840" cy="126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09A2E5B-9B7D-4DF5-994E-A64DB89879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12675" y="1488975"/>
                  <a:ext cx="150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28A5E4-4AEB-4CE8-B770-198747E9A2BA}"/>
                    </a:ext>
                  </a:extLst>
                </p14:cNvPr>
                <p14:cNvContentPartPr/>
                <p14:nvPr/>
              </p14:nvContentPartPr>
              <p14:xfrm>
                <a:off x="6451635" y="1233735"/>
                <a:ext cx="190080" cy="339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28A5E4-4AEB-4CE8-B770-198747E9A2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2995" y="1224735"/>
                  <a:ext cx="2077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B8F48A6-3918-40A3-93D6-F6DD9ABEB017}"/>
                    </a:ext>
                  </a:extLst>
                </p14:cNvPr>
                <p14:cNvContentPartPr/>
                <p14:nvPr/>
              </p14:nvContentPartPr>
              <p14:xfrm>
                <a:off x="6626955" y="1179375"/>
                <a:ext cx="120960" cy="330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B8F48A6-3918-40A3-93D6-F6DD9ABEB0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17955" y="1170735"/>
                  <a:ext cx="138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1FF782-3C1E-4A21-A8C6-C891FA99E1BF}"/>
                    </a:ext>
                  </a:extLst>
                </p14:cNvPr>
                <p14:cNvContentPartPr/>
                <p14:nvPr/>
              </p14:nvContentPartPr>
              <p14:xfrm>
                <a:off x="6777435" y="1263615"/>
                <a:ext cx="52200" cy="203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1FF782-3C1E-4A21-A8C6-C891FA99E1B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68795" y="1254975"/>
                  <a:ext cx="69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1A1AEE6-D9C1-428A-A714-0E6F151DC573}"/>
                    </a:ext>
                  </a:extLst>
                </p14:cNvPr>
                <p14:cNvContentPartPr/>
                <p14:nvPr/>
              </p14:nvContentPartPr>
              <p14:xfrm>
                <a:off x="6888315" y="1288455"/>
                <a:ext cx="99000" cy="154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1A1AEE6-D9C1-428A-A714-0E6F151DC5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79315" y="1279455"/>
                  <a:ext cx="116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990C4F-3A4E-4E8B-8800-2128C0EA900B}"/>
                    </a:ext>
                  </a:extLst>
                </p14:cNvPr>
                <p14:cNvContentPartPr/>
                <p14:nvPr/>
              </p14:nvContentPartPr>
              <p14:xfrm>
                <a:off x="6997395" y="1106295"/>
                <a:ext cx="177480" cy="261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990C4F-3A4E-4E8B-8800-2128C0EA900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88755" y="1097295"/>
                  <a:ext cx="195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DF888A-D3FF-49E8-BBC7-AFAB382FA45E}"/>
                    </a:ext>
                  </a:extLst>
                </p14:cNvPr>
                <p14:cNvContentPartPr/>
                <p14:nvPr/>
              </p14:nvContentPartPr>
              <p14:xfrm>
                <a:off x="7333635" y="1548375"/>
                <a:ext cx="201960" cy="332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DF888A-D3FF-49E8-BBC7-AFAB382FA4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24635" y="1539735"/>
                  <a:ext cx="219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B0969-5824-4225-AED2-A984145BB67D}"/>
                    </a:ext>
                  </a:extLst>
                </p14:cNvPr>
                <p14:cNvContentPartPr/>
                <p14:nvPr/>
              </p14:nvContentPartPr>
              <p14:xfrm>
                <a:off x="7586715" y="1528935"/>
                <a:ext cx="138960" cy="334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B0969-5824-4225-AED2-A984145BB6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78075" y="1520295"/>
                  <a:ext cx="156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D42689-2410-450C-8110-684A15BC7195}"/>
                    </a:ext>
                  </a:extLst>
                </p14:cNvPr>
                <p14:cNvContentPartPr/>
                <p14:nvPr/>
              </p14:nvContentPartPr>
              <p14:xfrm>
                <a:off x="7554675" y="1681575"/>
                <a:ext cx="144720" cy="46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D42689-2410-450C-8110-684A15BC719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45675" y="1672935"/>
                  <a:ext cx="162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EF230B-1ED1-4454-8204-FA41AB4202F2}"/>
                    </a:ext>
                  </a:extLst>
                </p14:cNvPr>
                <p14:cNvContentPartPr/>
                <p14:nvPr/>
              </p14:nvContentPartPr>
              <p14:xfrm>
                <a:off x="7810275" y="1636935"/>
                <a:ext cx="158400" cy="196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EF230B-1ED1-4454-8204-FA41AB4202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01635" y="1627935"/>
                  <a:ext cx="176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4A03268-A13B-47E7-B239-DEF5531DDFE0}"/>
                    </a:ext>
                  </a:extLst>
                </p14:cNvPr>
                <p14:cNvContentPartPr/>
                <p14:nvPr/>
              </p14:nvContentPartPr>
              <p14:xfrm>
                <a:off x="8039595" y="1428855"/>
                <a:ext cx="407880" cy="368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4A03268-A13B-47E7-B239-DEF5531DDF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30595" y="1419855"/>
                  <a:ext cx="425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DDD28E9-7EA3-4263-A1D6-B9225EE70250}"/>
                    </a:ext>
                  </a:extLst>
                </p14:cNvPr>
                <p14:cNvContentPartPr/>
                <p14:nvPr/>
              </p14:nvContentPartPr>
              <p14:xfrm>
                <a:off x="7894875" y="1461255"/>
                <a:ext cx="492120" cy="169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DDD28E9-7EA3-4263-A1D6-B9225EE7025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85875" y="1452615"/>
                  <a:ext cx="509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39EE3E-D0C9-4710-92D9-C63C9F96CDEF}"/>
                    </a:ext>
                  </a:extLst>
                </p14:cNvPr>
                <p14:cNvContentPartPr/>
                <p14:nvPr/>
              </p14:nvContentPartPr>
              <p14:xfrm>
                <a:off x="7187475" y="2026095"/>
                <a:ext cx="892080" cy="163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39EE3E-D0C9-4710-92D9-C63C9F96CD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78835" y="2017095"/>
                  <a:ext cx="909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ED05AB2-AE9E-409E-9937-A9765F1B96CC}"/>
                    </a:ext>
                  </a:extLst>
                </p14:cNvPr>
                <p14:cNvContentPartPr/>
                <p14:nvPr/>
              </p14:nvContentPartPr>
              <p14:xfrm>
                <a:off x="7232475" y="2144895"/>
                <a:ext cx="846360" cy="485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ED05AB2-AE9E-409E-9937-A9765F1B96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23475" y="2136255"/>
                  <a:ext cx="8640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7582E6C-9CB9-48FE-8FFA-57FB1459DAD3}"/>
                    </a:ext>
                  </a:extLst>
                </p14:cNvPr>
                <p14:cNvContentPartPr/>
                <p14:nvPr/>
              </p14:nvContentPartPr>
              <p14:xfrm>
                <a:off x="8041755" y="2010975"/>
                <a:ext cx="162720" cy="505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7582E6C-9CB9-48FE-8FFA-57FB1459DAD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33115" y="2001975"/>
                  <a:ext cx="1803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3FF165-F26B-45E7-BF8E-CDDB3339DC02}"/>
                    </a:ext>
                  </a:extLst>
                </p14:cNvPr>
                <p14:cNvContentPartPr/>
                <p14:nvPr/>
              </p14:nvContentPartPr>
              <p14:xfrm>
                <a:off x="8277915" y="1970655"/>
                <a:ext cx="121680" cy="466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3FF165-F26B-45E7-BF8E-CDDB3339DC0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68915" y="1962015"/>
                  <a:ext cx="1393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9E69BF-767A-41E0-8262-7459AE41753A}"/>
                    </a:ext>
                  </a:extLst>
                </p14:cNvPr>
                <p14:cNvContentPartPr/>
                <p14:nvPr/>
              </p14:nvContentPartPr>
              <p14:xfrm>
                <a:off x="8290875" y="1757175"/>
                <a:ext cx="1357560" cy="489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9E69BF-767A-41E0-8262-7459AE4175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82235" y="1748535"/>
                  <a:ext cx="13752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A6387F-6A2F-4C61-8594-307FCADECE3D}"/>
                    </a:ext>
                  </a:extLst>
                </p14:cNvPr>
                <p14:cNvContentPartPr/>
                <p14:nvPr/>
              </p14:nvContentPartPr>
              <p14:xfrm>
                <a:off x="8318595" y="2142735"/>
                <a:ext cx="1243080" cy="225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A6387F-6A2F-4C61-8594-307FCADECE3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09955" y="2134095"/>
                  <a:ext cx="1260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F4F4B1B-4C62-4872-8D99-93972BE640FE}"/>
                    </a:ext>
                  </a:extLst>
                </p14:cNvPr>
                <p14:cNvContentPartPr/>
                <p14:nvPr/>
              </p14:nvContentPartPr>
              <p14:xfrm>
                <a:off x="7277835" y="2692095"/>
                <a:ext cx="891720" cy="155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F4F4B1B-4C62-4872-8D99-93972BE640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68835" y="2683095"/>
                  <a:ext cx="909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F83B64E-29FA-4B64-9F73-4A75E7B7E46B}"/>
                    </a:ext>
                  </a:extLst>
                </p14:cNvPr>
                <p14:cNvContentPartPr/>
                <p14:nvPr/>
              </p14:nvContentPartPr>
              <p14:xfrm>
                <a:off x="7315275" y="2851215"/>
                <a:ext cx="879480" cy="470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F83B64E-29FA-4B64-9F73-4A75E7B7E46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06275" y="2842575"/>
                  <a:ext cx="8971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58262E5-109C-4AEC-B3B4-FAC3E1467667}"/>
                    </a:ext>
                  </a:extLst>
                </p14:cNvPr>
                <p14:cNvContentPartPr/>
                <p14:nvPr/>
              </p14:nvContentPartPr>
              <p14:xfrm>
                <a:off x="8112315" y="2699655"/>
                <a:ext cx="128160" cy="479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58262E5-109C-4AEC-B3B4-FAC3E14676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03315" y="2690655"/>
                  <a:ext cx="14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0138CC9-5DDD-49D6-855F-618A0FC760BD}"/>
                    </a:ext>
                  </a:extLst>
                </p14:cNvPr>
                <p14:cNvContentPartPr/>
                <p14:nvPr/>
              </p14:nvContentPartPr>
              <p14:xfrm>
                <a:off x="8449275" y="2618295"/>
                <a:ext cx="76680" cy="384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0138CC9-5DDD-49D6-855F-618A0FC760B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40635" y="2609655"/>
                  <a:ext cx="94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1FCD18-6EC7-479B-AC12-D4064BFC87E7}"/>
                    </a:ext>
                  </a:extLst>
                </p14:cNvPr>
                <p14:cNvContentPartPr/>
                <p14:nvPr/>
              </p14:nvContentPartPr>
              <p14:xfrm>
                <a:off x="8455755" y="2423175"/>
                <a:ext cx="1284840" cy="430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1FCD18-6EC7-479B-AC12-D4064BFC87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47115" y="2414175"/>
                  <a:ext cx="13024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AC74625-C525-494B-9D82-B374E711935E}"/>
                    </a:ext>
                  </a:extLst>
                </p14:cNvPr>
                <p14:cNvContentPartPr/>
                <p14:nvPr/>
              </p14:nvContentPartPr>
              <p14:xfrm>
                <a:off x="8431995" y="2784255"/>
                <a:ext cx="1312200" cy="249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AC74625-C525-494B-9D82-B374E711935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23355" y="2775615"/>
                  <a:ext cx="1329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E4030B-53C3-4B59-8413-1FF490C3EFF9}"/>
                    </a:ext>
                  </a:extLst>
                </p14:cNvPr>
                <p14:cNvContentPartPr/>
                <p14:nvPr/>
              </p14:nvContentPartPr>
              <p14:xfrm>
                <a:off x="8776875" y="3224535"/>
                <a:ext cx="186840" cy="314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E4030B-53C3-4B59-8413-1FF490C3EF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68235" y="3215535"/>
                  <a:ext cx="204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1F68315-E2D4-4E7F-96E1-C6A139333624}"/>
                    </a:ext>
                  </a:extLst>
                </p14:cNvPr>
                <p14:cNvContentPartPr/>
                <p14:nvPr/>
              </p14:nvContentPartPr>
              <p14:xfrm>
                <a:off x="8908275" y="3285015"/>
                <a:ext cx="131400" cy="205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1F68315-E2D4-4E7F-96E1-C6A1393336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99275" y="3276375"/>
                  <a:ext cx="149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191F1B8-DEC9-408B-A45A-068B5F98239D}"/>
                    </a:ext>
                  </a:extLst>
                </p14:cNvPr>
                <p14:cNvContentPartPr/>
                <p14:nvPr/>
              </p14:nvContentPartPr>
              <p14:xfrm>
                <a:off x="8802435" y="3366375"/>
                <a:ext cx="224280" cy="66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191F1B8-DEC9-408B-A45A-068B5F98239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93435" y="3357375"/>
                  <a:ext cx="241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A91E7F-09A2-4842-8C6B-38712939B24C}"/>
                    </a:ext>
                  </a:extLst>
                </p14:cNvPr>
                <p14:cNvContentPartPr/>
                <p14:nvPr/>
              </p14:nvContentPartPr>
              <p14:xfrm>
                <a:off x="9105555" y="3271335"/>
                <a:ext cx="177840" cy="186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A91E7F-09A2-4842-8C6B-38712939B2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96555" y="3262335"/>
                  <a:ext cx="195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80B4B2-5F95-4E84-9BCF-EFBE581355EE}"/>
                    </a:ext>
                  </a:extLst>
                </p14:cNvPr>
                <p14:cNvContentPartPr/>
                <p14:nvPr/>
              </p14:nvContentPartPr>
              <p14:xfrm>
                <a:off x="9338835" y="3259095"/>
                <a:ext cx="45000" cy="153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80B4B2-5F95-4E84-9BCF-EFBE581355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29835" y="3250455"/>
                  <a:ext cx="62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88F156-720B-41C4-9EFA-BACB54B9E03D}"/>
                    </a:ext>
                  </a:extLst>
                </p14:cNvPr>
                <p14:cNvContentPartPr/>
                <p14:nvPr/>
              </p14:nvContentPartPr>
              <p14:xfrm>
                <a:off x="9337755" y="3263415"/>
                <a:ext cx="167400" cy="196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88F156-720B-41C4-9EFA-BACB54B9E03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28755" y="3254415"/>
                  <a:ext cx="185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10ED836-1C7E-4229-AB59-C73ABD18D49F}"/>
                    </a:ext>
                  </a:extLst>
                </p14:cNvPr>
                <p14:cNvContentPartPr/>
                <p14:nvPr/>
              </p14:nvContentPartPr>
              <p14:xfrm>
                <a:off x="8682195" y="3264855"/>
                <a:ext cx="81720" cy="362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10ED836-1C7E-4229-AB59-C73ABD18D49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73555" y="3255855"/>
                  <a:ext cx="993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6DDD52E-C58D-4D47-906B-556D8E8EC91E}"/>
                    </a:ext>
                  </a:extLst>
                </p14:cNvPr>
                <p14:cNvContentPartPr/>
                <p14:nvPr/>
              </p14:nvContentPartPr>
              <p14:xfrm>
                <a:off x="8676075" y="3144255"/>
                <a:ext cx="995040" cy="39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6DDD52E-C58D-4D47-906B-556D8E8EC91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67075" y="3135255"/>
                  <a:ext cx="1012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3ABD112-B553-49A3-836E-F6C566060929}"/>
                    </a:ext>
                  </a:extLst>
                </p14:cNvPr>
                <p14:cNvContentPartPr/>
                <p14:nvPr/>
              </p14:nvContentPartPr>
              <p14:xfrm>
                <a:off x="8753835" y="3440175"/>
                <a:ext cx="926640" cy="185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3ABD112-B553-49A3-836E-F6C56606092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44835" y="3431535"/>
                  <a:ext cx="944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22B3354-73D1-42B7-877F-E2C2FD94162E}"/>
                    </a:ext>
                  </a:extLst>
                </p14:cNvPr>
                <p14:cNvContentPartPr/>
                <p14:nvPr/>
              </p14:nvContentPartPr>
              <p14:xfrm>
                <a:off x="6838995" y="1525335"/>
                <a:ext cx="385920" cy="2356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22B3354-73D1-42B7-877F-E2C2FD94162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29995" y="1516695"/>
                  <a:ext cx="403560" cy="23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E6BD7F0-FB1E-4FFF-8B58-B4B45DA87ADF}"/>
                    </a:ext>
                  </a:extLst>
                </p14:cNvPr>
                <p14:cNvContentPartPr/>
                <p14:nvPr/>
              </p14:nvContentPartPr>
              <p14:xfrm>
                <a:off x="6837195" y="995055"/>
                <a:ext cx="2733120" cy="555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E6BD7F0-FB1E-4FFF-8B58-B4B45DA87AD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28195" y="986415"/>
                  <a:ext cx="27507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F13C17-6C65-4D53-B94F-63C204DD4B76}"/>
                    </a:ext>
                  </a:extLst>
                </p14:cNvPr>
                <p14:cNvContentPartPr/>
                <p14:nvPr/>
              </p14:nvContentPartPr>
              <p14:xfrm>
                <a:off x="9497235" y="975615"/>
                <a:ext cx="405000" cy="2601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7F13C17-6C65-4D53-B94F-63C204DD4B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88595" y="966615"/>
                  <a:ext cx="422640" cy="26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32E887-2CF1-4487-8E30-3B3B7F0D89C4}"/>
                    </a:ext>
                  </a:extLst>
                </p14:cNvPr>
                <p14:cNvContentPartPr/>
                <p14:nvPr/>
              </p14:nvContentPartPr>
              <p14:xfrm>
                <a:off x="7169475" y="3708375"/>
                <a:ext cx="162720" cy="1063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32E887-2CF1-4487-8E30-3B3B7F0D89C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60835" y="3699375"/>
                  <a:ext cx="180360" cy="10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925B54-C9F8-4E89-9F1D-AA526533C6CC}"/>
                    </a:ext>
                  </a:extLst>
                </p14:cNvPr>
                <p14:cNvContentPartPr/>
                <p14:nvPr/>
              </p14:nvContentPartPr>
              <p14:xfrm>
                <a:off x="9902955" y="3477975"/>
                <a:ext cx="167400" cy="811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925B54-C9F8-4E89-9F1D-AA526533C6C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94315" y="3468975"/>
                  <a:ext cx="18504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68DD0CB-8EA5-4C07-B96F-ACE4AD85240C}"/>
                    </a:ext>
                  </a:extLst>
                </p14:cNvPr>
                <p14:cNvContentPartPr/>
                <p14:nvPr/>
              </p14:nvContentPartPr>
              <p14:xfrm>
                <a:off x="8220675" y="4083495"/>
                <a:ext cx="83520" cy="271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68DD0CB-8EA5-4C07-B96F-ACE4AD8524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11675" y="4074495"/>
                  <a:ext cx="101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813C6F-1F77-41C7-BDD8-6A6B6D8C1121}"/>
                    </a:ext>
                  </a:extLst>
                </p14:cNvPr>
                <p14:cNvContentPartPr/>
                <p14:nvPr/>
              </p14:nvContentPartPr>
              <p14:xfrm>
                <a:off x="8263155" y="4111935"/>
                <a:ext cx="192600" cy="247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813C6F-1F77-41C7-BDD8-6A6B6D8C11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54515" y="4103295"/>
                  <a:ext cx="210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C7ED4E-FEA4-408C-A73A-2EBF45EB0D87}"/>
                    </a:ext>
                  </a:extLst>
                </p14:cNvPr>
                <p14:cNvContentPartPr/>
                <p14:nvPr/>
              </p14:nvContentPartPr>
              <p14:xfrm>
                <a:off x="8258475" y="4154055"/>
                <a:ext cx="313560" cy="160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4C7ED4E-FEA4-408C-A73A-2EBF45EB0D8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49475" y="4145055"/>
                  <a:ext cx="331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EC57C0F-7D68-4684-B5C9-ECDBDCEB8AE0}"/>
                    </a:ext>
                  </a:extLst>
                </p14:cNvPr>
                <p14:cNvContentPartPr/>
                <p14:nvPr/>
              </p14:nvContentPartPr>
              <p14:xfrm>
                <a:off x="8550435" y="4138935"/>
                <a:ext cx="263160" cy="179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EC57C0F-7D68-4684-B5C9-ECDBDCEB8AE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41435" y="4129935"/>
                  <a:ext cx="280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E007DED-3EBD-4C94-87AF-E2713671B172}"/>
                    </a:ext>
                  </a:extLst>
                </p14:cNvPr>
                <p14:cNvContentPartPr/>
                <p14:nvPr/>
              </p14:nvContentPartPr>
              <p14:xfrm>
                <a:off x="8825115" y="4098975"/>
                <a:ext cx="194400" cy="200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E007DED-3EBD-4C94-87AF-E2713671B1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16475" y="4089975"/>
                  <a:ext cx="212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224156-D29F-4B1C-8E60-A85E4431C2D6}"/>
                    </a:ext>
                  </a:extLst>
                </p14:cNvPr>
                <p14:cNvContentPartPr/>
                <p14:nvPr/>
              </p14:nvContentPartPr>
              <p14:xfrm>
                <a:off x="7665915" y="3736815"/>
                <a:ext cx="2198520" cy="351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224156-D29F-4B1C-8E60-A85E4431C2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56915" y="3727815"/>
                  <a:ext cx="221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306B4E2-6481-40AB-B286-239EA87D5BF8}"/>
                    </a:ext>
                  </a:extLst>
                </p14:cNvPr>
                <p14:cNvContentPartPr/>
                <p14:nvPr/>
              </p14:nvContentPartPr>
              <p14:xfrm>
                <a:off x="7742955" y="3810255"/>
                <a:ext cx="2155680" cy="764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306B4E2-6481-40AB-B286-239EA87D5BF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4315" y="3801615"/>
                  <a:ext cx="217332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7BD254C-1B12-4EE8-BE62-0BF09519FDA3}"/>
                    </a:ext>
                  </a:extLst>
                </p14:cNvPr>
                <p14:cNvContentPartPr/>
                <p14:nvPr/>
              </p14:nvContentPartPr>
              <p14:xfrm>
                <a:off x="6927195" y="1551615"/>
                <a:ext cx="2813760" cy="485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7BD254C-1B12-4EE8-BE62-0BF09519FD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18195" y="1542975"/>
                  <a:ext cx="28314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6B538D9-A755-4328-B35E-B413CB4574A0}"/>
                    </a:ext>
                  </a:extLst>
                </p14:cNvPr>
                <p14:cNvContentPartPr/>
                <p14:nvPr/>
              </p14:nvContentPartPr>
              <p14:xfrm>
                <a:off x="7363515" y="4362495"/>
                <a:ext cx="2846880" cy="446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6B538D9-A755-4328-B35E-B413CB4574A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54515" y="4353495"/>
                  <a:ext cx="28645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609369-26D8-4429-A60B-6821958A1E93}"/>
                    </a:ext>
                  </a:extLst>
                </p14:cNvPr>
                <p14:cNvContentPartPr/>
                <p14:nvPr/>
              </p14:nvContentPartPr>
              <p14:xfrm>
                <a:off x="5407275" y="3444135"/>
                <a:ext cx="3285720" cy="1312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609369-26D8-4429-A60B-6821958A1E9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98635" y="3435495"/>
                  <a:ext cx="3303360" cy="13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5FC9EFE-8DF1-47E7-82DE-ADE3A4D3EF85}"/>
                    </a:ext>
                  </a:extLst>
                </p14:cNvPr>
                <p14:cNvContentPartPr/>
                <p14:nvPr/>
              </p14:nvContentPartPr>
              <p14:xfrm>
                <a:off x="5372355" y="4534575"/>
                <a:ext cx="192600" cy="343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5FC9EFE-8DF1-47E7-82DE-ADE3A4D3EF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63355" y="4525935"/>
                  <a:ext cx="210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07D819-A2D4-4CB2-A2DE-7131580082AF}"/>
                    </a:ext>
                  </a:extLst>
                </p14:cNvPr>
                <p14:cNvContentPartPr/>
                <p14:nvPr/>
              </p14:nvContentPartPr>
              <p14:xfrm>
                <a:off x="5710035" y="4104735"/>
                <a:ext cx="155520" cy="162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07D819-A2D4-4CB2-A2DE-7131580082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01035" y="4096095"/>
                  <a:ext cx="173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7CC98FD-A3F7-4B94-B661-E691DE067CDD}"/>
                    </a:ext>
                  </a:extLst>
                </p14:cNvPr>
                <p14:cNvContentPartPr/>
                <p14:nvPr/>
              </p14:nvContentPartPr>
              <p14:xfrm>
                <a:off x="5872035" y="4079175"/>
                <a:ext cx="117720" cy="101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7CC98FD-A3F7-4B94-B661-E691DE067C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63395" y="4070175"/>
                  <a:ext cx="135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6D0D39B-8B60-42FC-98C9-1A66B6245AB5}"/>
                    </a:ext>
                  </a:extLst>
                </p14:cNvPr>
                <p14:cNvContentPartPr/>
                <p14:nvPr/>
              </p14:nvContentPartPr>
              <p14:xfrm>
                <a:off x="6016035" y="3786495"/>
                <a:ext cx="177120" cy="278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6D0D39B-8B60-42FC-98C9-1A66B6245AB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07035" y="3777495"/>
                  <a:ext cx="194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76C7D32-60D7-4ECF-8B18-8A98EC98A077}"/>
                    </a:ext>
                  </a:extLst>
                </p14:cNvPr>
                <p14:cNvContentPartPr/>
                <p14:nvPr/>
              </p14:nvContentPartPr>
              <p14:xfrm>
                <a:off x="6097395" y="3713055"/>
                <a:ext cx="153360" cy="311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76C7D32-60D7-4ECF-8B18-8A98EC98A0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88755" y="3704415"/>
                  <a:ext cx="171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0C780BA-37AA-4A30-A248-A460798CC4CE}"/>
                    </a:ext>
                  </a:extLst>
                </p14:cNvPr>
                <p14:cNvContentPartPr/>
                <p14:nvPr/>
              </p14:nvContentPartPr>
              <p14:xfrm>
                <a:off x="6262635" y="3840495"/>
                <a:ext cx="59400" cy="117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0C780BA-37AA-4A30-A248-A460798CC4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53635" y="3831855"/>
                  <a:ext cx="77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4ED08FA-9D77-4A44-B68F-FAF127B77A39}"/>
                    </a:ext>
                  </a:extLst>
                </p14:cNvPr>
                <p14:cNvContentPartPr/>
                <p14:nvPr/>
              </p14:nvContentPartPr>
              <p14:xfrm>
                <a:off x="6263715" y="3734655"/>
                <a:ext cx="21960" cy="29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4ED08FA-9D77-4A44-B68F-FAF127B77A3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55075" y="3725655"/>
                  <a:ext cx="39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C4B2DD4-A915-4285-9630-50646BACF8BE}"/>
                    </a:ext>
                  </a:extLst>
                </p14:cNvPr>
                <p14:cNvContentPartPr/>
                <p14:nvPr/>
              </p14:nvContentPartPr>
              <p14:xfrm>
                <a:off x="6346875" y="3750495"/>
                <a:ext cx="133920" cy="149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C4B2DD4-A915-4285-9630-50646BACF8B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37875" y="3741495"/>
                  <a:ext cx="151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657EB6-3877-40BE-921C-D1AF46E5FF34}"/>
                    </a:ext>
                  </a:extLst>
                </p14:cNvPr>
                <p14:cNvContentPartPr/>
                <p14:nvPr/>
              </p14:nvContentPartPr>
              <p14:xfrm>
                <a:off x="6418155" y="3649335"/>
                <a:ext cx="203400" cy="192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657EB6-3877-40BE-921C-D1AF46E5FF3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09515" y="3640335"/>
                  <a:ext cx="221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055C7A9-5370-4747-8732-5E6937FB9929}"/>
                    </a:ext>
                  </a:extLst>
                </p14:cNvPr>
                <p14:cNvContentPartPr/>
                <p14:nvPr/>
              </p14:nvContentPartPr>
              <p14:xfrm>
                <a:off x="2506395" y="6284175"/>
                <a:ext cx="97560" cy="260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055C7A9-5370-4747-8732-5E6937FB992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497755" y="6275535"/>
                  <a:ext cx="115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BB52B28-8603-42A5-BF2E-B1C8A1C14ABC}"/>
                    </a:ext>
                  </a:extLst>
                </p14:cNvPr>
                <p14:cNvContentPartPr/>
                <p14:nvPr/>
              </p14:nvContentPartPr>
              <p14:xfrm>
                <a:off x="2540235" y="6335295"/>
                <a:ext cx="172440" cy="177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BB52B28-8603-42A5-BF2E-B1C8A1C14A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31595" y="6326295"/>
                  <a:ext cx="190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B7797CD-5FDB-46C6-BC89-998F2B337BA2}"/>
                    </a:ext>
                  </a:extLst>
                </p14:cNvPr>
                <p14:cNvContentPartPr/>
                <p14:nvPr/>
              </p14:nvContentPartPr>
              <p14:xfrm>
                <a:off x="2494515" y="6325575"/>
                <a:ext cx="285480" cy="140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B7797CD-5FDB-46C6-BC89-998F2B337BA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85875" y="6316575"/>
                  <a:ext cx="303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B514B07-8393-4AB1-826F-F0321F2CA19A}"/>
                    </a:ext>
                  </a:extLst>
                </p14:cNvPr>
                <p14:cNvContentPartPr/>
                <p14:nvPr/>
              </p14:nvContentPartPr>
              <p14:xfrm>
                <a:off x="2713395" y="6309015"/>
                <a:ext cx="198000" cy="213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B514B07-8393-4AB1-826F-F0321F2CA19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04755" y="6300375"/>
                  <a:ext cx="215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4035C34-4F53-4768-8A88-3E8616AD5C97}"/>
                    </a:ext>
                  </a:extLst>
                </p14:cNvPr>
                <p14:cNvContentPartPr/>
                <p14:nvPr/>
              </p14:nvContentPartPr>
              <p14:xfrm>
                <a:off x="3009675" y="6290295"/>
                <a:ext cx="228240" cy="191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4035C34-4F53-4768-8A88-3E8616AD5C9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01035" y="6281295"/>
                  <a:ext cx="245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6A2CB28-7EC1-4FA3-A91E-6DBF877E63BB}"/>
                    </a:ext>
                  </a:extLst>
                </p14:cNvPr>
                <p14:cNvContentPartPr/>
                <p14:nvPr/>
              </p14:nvContentPartPr>
              <p14:xfrm>
                <a:off x="2332155" y="6300375"/>
                <a:ext cx="126720" cy="362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6A2CB28-7EC1-4FA3-A91E-6DBF877E63B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23155" y="6291735"/>
                  <a:ext cx="1443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B586AAF-42ED-47C5-BAB0-A13F0149A258}"/>
                    </a:ext>
                  </a:extLst>
                </p14:cNvPr>
                <p14:cNvContentPartPr/>
                <p14:nvPr/>
              </p14:nvContentPartPr>
              <p14:xfrm>
                <a:off x="2319555" y="6150975"/>
                <a:ext cx="1593720" cy="551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B586AAF-42ED-47C5-BAB0-A13F0149A2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10555" y="6142335"/>
                  <a:ext cx="16113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2CCA49-8E7E-4D85-9BAE-9E46F720D477}"/>
                    </a:ext>
                  </a:extLst>
                </p14:cNvPr>
                <p14:cNvContentPartPr/>
                <p14:nvPr/>
              </p14:nvContentPartPr>
              <p14:xfrm>
                <a:off x="2009235" y="3954255"/>
                <a:ext cx="233280" cy="255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2CCA49-8E7E-4D85-9BAE-9E46F720D47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00235" y="3945615"/>
                  <a:ext cx="250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896CF38-AAB4-4E78-9ABA-D473EEA9364A}"/>
                    </a:ext>
                  </a:extLst>
                </p14:cNvPr>
                <p14:cNvContentPartPr/>
                <p14:nvPr/>
              </p14:nvContentPartPr>
              <p14:xfrm>
                <a:off x="2241795" y="3968655"/>
                <a:ext cx="155520" cy="223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896CF38-AAB4-4E78-9ABA-D473EEA9364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33155" y="3959655"/>
                  <a:ext cx="173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B4EACE7-14E1-40F5-AEBC-4A66A104DA3F}"/>
                    </a:ext>
                  </a:extLst>
                </p14:cNvPr>
                <p14:cNvContentPartPr/>
                <p14:nvPr/>
              </p14:nvContentPartPr>
              <p14:xfrm>
                <a:off x="2181675" y="4025895"/>
                <a:ext cx="219240" cy="83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B4EACE7-14E1-40F5-AEBC-4A66A104DA3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173035" y="4016895"/>
                  <a:ext cx="236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DA1EDF4-00E2-4010-AFB5-6F0844E1059C}"/>
                    </a:ext>
                  </a:extLst>
                </p14:cNvPr>
                <p14:cNvContentPartPr/>
                <p14:nvPr/>
              </p14:nvContentPartPr>
              <p14:xfrm>
                <a:off x="2455275" y="3983775"/>
                <a:ext cx="128520" cy="134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DA1EDF4-00E2-4010-AFB5-6F0844E1059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46635" y="3974775"/>
                  <a:ext cx="146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163D213-E382-48FD-AD90-EBBCE7515253}"/>
                    </a:ext>
                  </a:extLst>
                </p14:cNvPr>
                <p14:cNvContentPartPr/>
                <p14:nvPr/>
              </p14:nvContentPartPr>
              <p14:xfrm>
                <a:off x="2599635" y="3801975"/>
                <a:ext cx="57600" cy="322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163D213-E382-48FD-AD90-EBBCE751525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90635" y="3793335"/>
                  <a:ext cx="752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6F6DD2F-4075-4574-96CD-0878BEEB0233}"/>
                    </a:ext>
                  </a:extLst>
                </p14:cNvPr>
                <p14:cNvContentPartPr/>
                <p14:nvPr/>
              </p14:nvContentPartPr>
              <p14:xfrm>
                <a:off x="2509995" y="3921855"/>
                <a:ext cx="189360" cy="69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6F6DD2F-4075-4574-96CD-0878BEEB023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501355" y="3912855"/>
                  <a:ext cx="207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FB5296A-59B1-440C-BEEB-C2A124918D0D}"/>
                    </a:ext>
                  </a:extLst>
                </p14:cNvPr>
                <p14:cNvContentPartPr/>
                <p14:nvPr/>
              </p14:nvContentPartPr>
              <p14:xfrm>
                <a:off x="2740035" y="3920055"/>
                <a:ext cx="359280" cy="154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FB5296A-59B1-440C-BEEB-C2A124918D0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31035" y="3911415"/>
                  <a:ext cx="376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84CDA8-22A5-4F57-B1E0-901D5ED86B5C}"/>
                    </a:ext>
                  </a:extLst>
                </p14:cNvPr>
                <p14:cNvContentPartPr/>
                <p14:nvPr/>
              </p14:nvContentPartPr>
              <p14:xfrm>
                <a:off x="1867035" y="4398495"/>
                <a:ext cx="572040" cy="132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84CDA8-22A5-4F57-B1E0-901D5ED86B5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58035" y="4389855"/>
                  <a:ext cx="589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73C8A52-1D78-47F4-9081-81107839460A}"/>
                    </a:ext>
                  </a:extLst>
                </p14:cNvPr>
                <p14:cNvContentPartPr/>
                <p14:nvPr/>
              </p14:nvContentPartPr>
              <p14:xfrm>
                <a:off x="1800435" y="4388415"/>
                <a:ext cx="763560" cy="459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73C8A52-1D78-47F4-9081-81107839460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91435" y="4379775"/>
                  <a:ext cx="781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FAF5C11-3412-4107-9B27-FC3B8155F00E}"/>
                    </a:ext>
                  </a:extLst>
                </p14:cNvPr>
                <p14:cNvContentPartPr/>
                <p14:nvPr/>
              </p14:nvContentPartPr>
              <p14:xfrm>
                <a:off x="2606475" y="4376895"/>
                <a:ext cx="83160" cy="250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FAF5C11-3412-4107-9B27-FC3B8155F00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97835" y="4367895"/>
                  <a:ext cx="100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D5BD64B-2B41-493F-BB3A-F4BB546DCB7A}"/>
                    </a:ext>
                  </a:extLst>
                </p14:cNvPr>
                <p14:cNvContentPartPr/>
                <p14:nvPr/>
              </p14:nvContentPartPr>
              <p14:xfrm>
                <a:off x="2603595" y="4210935"/>
                <a:ext cx="960120" cy="344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D5BD64B-2B41-493F-BB3A-F4BB546DCB7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594595" y="4201935"/>
                  <a:ext cx="977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9857276-3436-4891-B0A1-4968073C01CA}"/>
                    </a:ext>
                  </a:extLst>
                </p14:cNvPr>
                <p14:cNvContentPartPr/>
                <p14:nvPr/>
              </p14:nvContentPartPr>
              <p14:xfrm>
                <a:off x="1817355" y="4934175"/>
                <a:ext cx="96480" cy="267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9857276-3436-4891-B0A1-4968073C01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808715" y="4925175"/>
                  <a:ext cx="114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74B9AA2-9F8C-4FA1-829E-5BF968CA40DE}"/>
                    </a:ext>
                  </a:extLst>
                </p14:cNvPr>
                <p14:cNvContentPartPr/>
                <p14:nvPr/>
              </p14:nvContentPartPr>
              <p14:xfrm>
                <a:off x="1840755" y="4810335"/>
                <a:ext cx="795960" cy="350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74B9AA2-9F8C-4FA1-829E-5BF968CA40D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32115" y="4801335"/>
                  <a:ext cx="813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E36B089-D192-46F2-866D-98FB97541D81}"/>
                    </a:ext>
                  </a:extLst>
                </p14:cNvPr>
                <p14:cNvContentPartPr/>
                <p14:nvPr/>
              </p14:nvContentPartPr>
              <p14:xfrm>
                <a:off x="2718795" y="4766415"/>
                <a:ext cx="62280" cy="241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E36B089-D192-46F2-866D-98FB97541D8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709795" y="4757415"/>
                  <a:ext cx="79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8F6F4B7-195A-463E-A21C-05E7FB25D385}"/>
                    </a:ext>
                  </a:extLst>
                </p14:cNvPr>
                <p14:cNvContentPartPr/>
                <p14:nvPr/>
              </p14:nvContentPartPr>
              <p14:xfrm>
                <a:off x="2728515" y="4599375"/>
                <a:ext cx="1020960" cy="402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8F6F4B7-195A-463E-A21C-05E7FB25D38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719875" y="4590735"/>
                  <a:ext cx="10386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8EF9AFB-62E4-43D8-B5B9-D2F92C3AE78E}"/>
                    </a:ext>
                  </a:extLst>
                </p14:cNvPr>
                <p14:cNvContentPartPr/>
                <p14:nvPr/>
              </p14:nvContentPartPr>
              <p14:xfrm>
                <a:off x="1935075" y="5210295"/>
                <a:ext cx="748440" cy="163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8EF9AFB-62E4-43D8-B5B9-D2F92C3AE78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926435" y="5201295"/>
                  <a:ext cx="766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ECD55C9-8A28-40AF-B743-C8A3BF8C6598}"/>
                    </a:ext>
                  </a:extLst>
                </p14:cNvPr>
                <p14:cNvContentPartPr/>
                <p14:nvPr/>
              </p14:nvContentPartPr>
              <p14:xfrm>
                <a:off x="1873875" y="5247015"/>
                <a:ext cx="899640" cy="375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ECD55C9-8A28-40AF-B743-C8A3BF8C659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864875" y="5238375"/>
                  <a:ext cx="917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6E93021-673F-4EC9-B06E-88632E7F8202}"/>
                    </a:ext>
                  </a:extLst>
                </p14:cNvPr>
                <p14:cNvContentPartPr/>
                <p14:nvPr/>
              </p14:nvContentPartPr>
              <p14:xfrm>
                <a:off x="2945595" y="5163135"/>
                <a:ext cx="70200" cy="298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6E93021-673F-4EC9-B06E-88632E7F820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36595" y="5154495"/>
                  <a:ext cx="87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87AD24-B97F-4018-9107-362B8D21D3F7}"/>
                    </a:ext>
                  </a:extLst>
                </p14:cNvPr>
                <p14:cNvContentPartPr/>
                <p14:nvPr/>
              </p14:nvContentPartPr>
              <p14:xfrm>
                <a:off x="2936955" y="5012655"/>
                <a:ext cx="963360" cy="424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87AD24-B97F-4018-9107-362B8D21D3F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928315" y="5004015"/>
                  <a:ext cx="981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DB531B8-453A-4AEE-934D-D4E6491A344B}"/>
                    </a:ext>
                  </a:extLst>
                </p14:cNvPr>
                <p14:cNvContentPartPr/>
                <p14:nvPr/>
              </p14:nvContentPartPr>
              <p14:xfrm>
                <a:off x="3956835" y="4988535"/>
                <a:ext cx="56520" cy="254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DB531B8-453A-4AEE-934D-D4E6491A344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947835" y="4979535"/>
                  <a:ext cx="74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6BB5B15-C850-4934-BB83-78E8CBCD64B8}"/>
                    </a:ext>
                  </a:extLst>
                </p14:cNvPr>
                <p14:cNvContentPartPr/>
                <p14:nvPr/>
              </p14:nvContentPartPr>
              <p14:xfrm>
                <a:off x="3957195" y="4835535"/>
                <a:ext cx="822240" cy="399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6BB5B15-C850-4934-BB83-78E8CBCD64B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948555" y="4826895"/>
                  <a:ext cx="8398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4D3766A-0317-44CD-9A2E-9E03CA8B0662}"/>
                    </a:ext>
                  </a:extLst>
                </p14:cNvPr>
                <p14:cNvContentPartPr/>
                <p14:nvPr/>
              </p14:nvContentPartPr>
              <p14:xfrm>
                <a:off x="4080315" y="5311455"/>
                <a:ext cx="123840" cy="171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4D3766A-0317-44CD-9A2E-9E03CA8B066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071315" y="5302455"/>
                  <a:ext cx="141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201E5CE-1838-48D1-8C3F-8CA522F68655}"/>
                    </a:ext>
                  </a:extLst>
                </p14:cNvPr>
                <p14:cNvContentPartPr/>
                <p14:nvPr/>
              </p14:nvContentPartPr>
              <p14:xfrm>
                <a:off x="4180035" y="5325135"/>
                <a:ext cx="170280" cy="144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201E5CE-1838-48D1-8C3F-8CA522F686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71035" y="5316495"/>
                  <a:ext cx="187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5154D67-2522-4D84-8E44-31BF563F5331}"/>
                    </a:ext>
                  </a:extLst>
                </p14:cNvPr>
                <p14:cNvContentPartPr/>
                <p14:nvPr/>
              </p14:nvContentPartPr>
              <p14:xfrm>
                <a:off x="4088595" y="5323335"/>
                <a:ext cx="281880" cy="131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5154D67-2522-4D84-8E44-31BF563F53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079955" y="5314335"/>
                  <a:ext cx="299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3618F32-1A3B-4907-8BBB-D4AD8CB6016E}"/>
                    </a:ext>
                  </a:extLst>
                </p14:cNvPr>
                <p14:cNvContentPartPr/>
                <p14:nvPr/>
              </p14:nvContentPartPr>
              <p14:xfrm>
                <a:off x="4338435" y="5302455"/>
                <a:ext cx="186840" cy="146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3618F32-1A3B-4907-8BBB-D4AD8CB6016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29435" y="5293455"/>
                  <a:ext cx="204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14199D3-5968-4450-8AFB-763AB0338623}"/>
                    </a:ext>
                  </a:extLst>
                </p14:cNvPr>
                <p14:cNvContentPartPr/>
                <p14:nvPr/>
              </p14:nvContentPartPr>
              <p14:xfrm>
                <a:off x="4562715" y="5266455"/>
                <a:ext cx="57960" cy="137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14199D3-5968-4450-8AFB-763AB033862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53715" y="5257815"/>
                  <a:ext cx="75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31D1FA2-8DA6-4224-8101-EC1E87BAAC7C}"/>
                    </a:ext>
                  </a:extLst>
                </p14:cNvPr>
                <p14:cNvContentPartPr/>
                <p14:nvPr/>
              </p14:nvContentPartPr>
              <p14:xfrm>
                <a:off x="4555515" y="5252415"/>
                <a:ext cx="189720" cy="193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31D1FA2-8DA6-4224-8101-EC1E87BAAC7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46515" y="5243415"/>
                  <a:ext cx="207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DDC75FC-4B31-43CC-A90F-A193A99B66ED}"/>
                    </a:ext>
                  </a:extLst>
                </p14:cNvPr>
                <p14:cNvContentPartPr/>
                <p14:nvPr/>
              </p14:nvContentPartPr>
              <p14:xfrm>
                <a:off x="3987075" y="5342415"/>
                <a:ext cx="117360" cy="338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DDC75FC-4B31-43CC-A90F-A193A99B66E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78435" y="5333775"/>
                  <a:ext cx="135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ED441C2-E219-40FB-9FAE-1C0AC251CEAA}"/>
                    </a:ext>
                  </a:extLst>
                </p14:cNvPr>
                <p14:cNvContentPartPr/>
                <p14:nvPr/>
              </p14:nvContentPartPr>
              <p14:xfrm>
                <a:off x="3986355" y="5176815"/>
                <a:ext cx="919440" cy="447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ED441C2-E219-40FB-9FAE-1C0AC251CEA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977355" y="5167815"/>
                  <a:ext cx="9370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56DE115-4BA3-4509-BC14-CCD44747AFFF}"/>
                    </a:ext>
                  </a:extLst>
                </p14:cNvPr>
                <p14:cNvContentPartPr/>
                <p14:nvPr/>
              </p14:nvContentPartPr>
              <p14:xfrm>
                <a:off x="3264555" y="5840295"/>
                <a:ext cx="50760" cy="1497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56DE115-4BA3-4509-BC14-CCD44747AFF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255555" y="5831655"/>
                  <a:ext cx="68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CA4EEEB-C987-4463-BE3E-F8EE307F8671}"/>
                    </a:ext>
                  </a:extLst>
                </p14:cNvPr>
                <p14:cNvContentPartPr/>
                <p14:nvPr/>
              </p14:nvContentPartPr>
              <p14:xfrm>
                <a:off x="3303075" y="5804655"/>
                <a:ext cx="112320" cy="168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CA4EEEB-C987-4463-BE3E-F8EE307F867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94075" y="5795655"/>
                  <a:ext cx="129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6940993-9C7C-4E4E-AF37-16C1A5CC6E16}"/>
                    </a:ext>
                  </a:extLst>
                </p14:cNvPr>
                <p14:cNvContentPartPr/>
                <p14:nvPr/>
              </p14:nvContentPartPr>
              <p14:xfrm>
                <a:off x="3290835" y="5891415"/>
                <a:ext cx="187920" cy="45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6940993-9C7C-4E4E-AF37-16C1A5CC6E1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82195" y="5882415"/>
                  <a:ext cx="205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2BBC543-A735-4D58-A4A1-E1B84FF584A2}"/>
                    </a:ext>
                  </a:extLst>
                </p14:cNvPr>
                <p14:cNvContentPartPr/>
                <p14:nvPr/>
              </p14:nvContentPartPr>
              <p14:xfrm>
                <a:off x="3532755" y="5782335"/>
                <a:ext cx="169920" cy="154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2BBC543-A735-4D58-A4A1-E1B84FF584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24115" y="5773695"/>
                  <a:ext cx="18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4CDD0B7-5284-4C05-A8B3-C9B0B621F229}"/>
                    </a:ext>
                  </a:extLst>
                </p14:cNvPr>
                <p14:cNvContentPartPr/>
                <p14:nvPr/>
              </p14:nvContentPartPr>
              <p14:xfrm>
                <a:off x="3781875" y="5724375"/>
                <a:ext cx="83520" cy="116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4CDD0B7-5284-4C05-A8B3-C9B0B621F22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772875" y="5715735"/>
                  <a:ext cx="101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5A6C7E5-BB43-4C0E-8F8B-C0677B15C5FC}"/>
                    </a:ext>
                  </a:extLst>
                </p14:cNvPr>
                <p14:cNvContentPartPr/>
                <p14:nvPr/>
              </p14:nvContentPartPr>
              <p14:xfrm>
                <a:off x="3835875" y="5700255"/>
                <a:ext cx="140760" cy="145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5A6C7E5-BB43-4C0E-8F8B-C0677B15C5F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827235" y="5691255"/>
                  <a:ext cx="158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A65A69B-46A5-4795-92AE-A7AA0D03F122}"/>
                    </a:ext>
                  </a:extLst>
                </p14:cNvPr>
                <p14:cNvContentPartPr/>
                <p14:nvPr/>
              </p14:nvContentPartPr>
              <p14:xfrm>
                <a:off x="3158355" y="5807895"/>
                <a:ext cx="100080" cy="261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A65A69B-46A5-4795-92AE-A7AA0D03F1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149715" y="5799255"/>
                  <a:ext cx="117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D2D2D50-4FB3-4700-B3B9-047B87E75D2C}"/>
                    </a:ext>
                  </a:extLst>
                </p14:cNvPr>
                <p14:cNvContentPartPr/>
                <p14:nvPr/>
              </p14:nvContentPartPr>
              <p14:xfrm>
                <a:off x="3154035" y="5482095"/>
                <a:ext cx="1787040" cy="561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D2D2D50-4FB3-4700-B3B9-047B87E75D2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145035" y="5473095"/>
                  <a:ext cx="180468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F462860-38A1-49F5-A3FB-C17769D38CDB}"/>
                    </a:ext>
                  </a:extLst>
                </p14:cNvPr>
                <p14:cNvContentPartPr/>
                <p14:nvPr/>
              </p14:nvContentPartPr>
              <p14:xfrm>
                <a:off x="1545915" y="3092415"/>
                <a:ext cx="3985200" cy="31748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F462860-38A1-49F5-A3FB-C17769D38CD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37275" y="3083775"/>
                  <a:ext cx="4002840" cy="31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62F379B-4381-497B-B7E5-87CBD5901B58}"/>
                    </a:ext>
                  </a:extLst>
                </p14:cNvPr>
                <p14:cNvContentPartPr/>
                <p14:nvPr/>
              </p14:nvContentPartPr>
              <p14:xfrm>
                <a:off x="2132355" y="6130455"/>
                <a:ext cx="3409560" cy="684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62F379B-4381-497B-B7E5-87CBD5901B5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123355" y="6121815"/>
                  <a:ext cx="342720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F770481-481E-4F85-888F-D030A3F43B0C}"/>
                    </a:ext>
                  </a:extLst>
                </p14:cNvPr>
                <p14:cNvContentPartPr/>
                <p14:nvPr/>
              </p14:nvContentPartPr>
              <p14:xfrm>
                <a:off x="7162635" y="5201655"/>
                <a:ext cx="12240" cy="6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F770481-481E-4F85-888F-D030A3F43B0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153635" y="5192655"/>
                  <a:ext cx="29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8F5FB0C-22AB-4F13-9840-8B69B442391B}"/>
                    </a:ext>
                  </a:extLst>
                </p14:cNvPr>
                <p14:cNvContentPartPr/>
                <p14:nvPr/>
              </p14:nvContentPartPr>
              <p14:xfrm>
                <a:off x="7138155" y="5131455"/>
                <a:ext cx="59400" cy="294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8F5FB0C-22AB-4F13-9840-8B69B442391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29515" y="5122455"/>
                  <a:ext cx="77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369038C-9A29-4936-A1C2-7B4D58499B16}"/>
                    </a:ext>
                  </a:extLst>
                </p14:cNvPr>
                <p14:cNvContentPartPr/>
                <p14:nvPr/>
              </p14:nvContentPartPr>
              <p14:xfrm>
                <a:off x="6945555" y="5119935"/>
                <a:ext cx="465120" cy="360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369038C-9A29-4936-A1C2-7B4D58499B1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936555" y="5111295"/>
                  <a:ext cx="482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5862F0B-CF30-43C3-A300-F8B3C9EDF531}"/>
                    </a:ext>
                  </a:extLst>
                </p14:cNvPr>
                <p14:cNvContentPartPr/>
                <p14:nvPr/>
              </p14:nvContentPartPr>
              <p14:xfrm>
                <a:off x="7480155" y="5119215"/>
                <a:ext cx="108720" cy="225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5862F0B-CF30-43C3-A300-F8B3C9EDF53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471155" y="5110575"/>
                  <a:ext cx="126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40CBE5C-2714-4772-A1CA-807719C9D714}"/>
                    </a:ext>
                  </a:extLst>
                </p14:cNvPr>
                <p14:cNvContentPartPr/>
                <p14:nvPr/>
              </p14:nvContentPartPr>
              <p14:xfrm>
                <a:off x="7565475" y="5133255"/>
                <a:ext cx="137520" cy="176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40CBE5C-2714-4772-A1CA-807719C9D71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56835" y="5124615"/>
                  <a:ext cx="155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0DA235B-A0DC-42F1-86EE-D36EDFC7FF0F}"/>
                    </a:ext>
                  </a:extLst>
                </p14:cNvPr>
                <p14:cNvContentPartPr/>
                <p14:nvPr/>
              </p14:nvContentPartPr>
              <p14:xfrm>
                <a:off x="7460715" y="5168175"/>
                <a:ext cx="277200" cy="145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0DA235B-A0DC-42F1-86EE-D36EDFC7FF0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52075" y="5159175"/>
                  <a:ext cx="294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E96C26A-3BE7-4203-95B9-947BFE5F23F9}"/>
                    </a:ext>
                  </a:extLst>
                </p14:cNvPr>
                <p14:cNvContentPartPr/>
                <p14:nvPr/>
              </p14:nvContentPartPr>
              <p14:xfrm>
                <a:off x="7705155" y="5147655"/>
                <a:ext cx="180000" cy="156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E96C26A-3BE7-4203-95B9-947BFE5F23F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96155" y="5138655"/>
                  <a:ext cx="197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A4E16D0-E460-4776-B8BA-DBDE5C19B4E5}"/>
                    </a:ext>
                  </a:extLst>
                </p14:cNvPr>
                <p14:cNvContentPartPr/>
                <p14:nvPr/>
              </p14:nvContentPartPr>
              <p14:xfrm>
                <a:off x="7885515" y="5135055"/>
                <a:ext cx="155880" cy="188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A4E16D0-E460-4776-B8BA-DBDE5C19B4E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876875" y="5126055"/>
                  <a:ext cx="173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394C23C-5848-4354-975A-085711B7F90E}"/>
                    </a:ext>
                  </a:extLst>
                </p14:cNvPr>
                <p14:cNvContentPartPr/>
                <p14:nvPr/>
              </p14:nvContentPartPr>
              <p14:xfrm>
                <a:off x="8360355" y="4993575"/>
                <a:ext cx="31680" cy="2970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394C23C-5848-4354-975A-085711B7F90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351715" y="4984935"/>
                  <a:ext cx="49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3B7B058-BD91-42B3-BDAE-E93CC21B50FE}"/>
                    </a:ext>
                  </a:extLst>
                </p14:cNvPr>
                <p14:cNvContentPartPr/>
                <p14:nvPr/>
              </p14:nvContentPartPr>
              <p14:xfrm>
                <a:off x="8213835" y="5164935"/>
                <a:ext cx="202320" cy="41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3B7B058-BD91-42B3-BDAE-E93CC21B50F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05195" y="5155935"/>
                  <a:ext cx="219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8B0FB62-86E3-41D2-851E-49A670052F87}"/>
                    </a:ext>
                  </a:extLst>
                </p14:cNvPr>
                <p14:cNvContentPartPr/>
                <p14:nvPr/>
              </p14:nvContentPartPr>
              <p14:xfrm>
                <a:off x="8470155" y="5145135"/>
                <a:ext cx="168120" cy="132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8B0FB62-86E3-41D2-851E-49A670052F8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461515" y="5136495"/>
                  <a:ext cx="185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F071826-4498-47A2-8602-A55196F24C49}"/>
                    </a:ext>
                  </a:extLst>
                </p14:cNvPr>
                <p14:cNvContentPartPr/>
                <p14:nvPr/>
              </p14:nvContentPartPr>
              <p14:xfrm>
                <a:off x="8913675" y="5051895"/>
                <a:ext cx="147240" cy="205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F071826-4498-47A2-8602-A55196F24C4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904675" y="5043255"/>
                  <a:ext cx="164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29AEBEC-C32B-4B65-B373-903C56756A3C}"/>
                    </a:ext>
                  </a:extLst>
                </p14:cNvPr>
                <p14:cNvContentPartPr/>
                <p14:nvPr/>
              </p14:nvContentPartPr>
              <p14:xfrm>
                <a:off x="9011595" y="5084655"/>
                <a:ext cx="107280" cy="182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29AEBEC-C32B-4B65-B373-903C56756A3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002955" y="5075655"/>
                  <a:ext cx="124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E8411F0-AF1E-4705-B9CC-DD221AE771B6}"/>
                    </a:ext>
                  </a:extLst>
                </p14:cNvPr>
                <p14:cNvContentPartPr/>
                <p14:nvPr/>
              </p14:nvContentPartPr>
              <p14:xfrm>
                <a:off x="8882715" y="5097615"/>
                <a:ext cx="334800" cy="160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E8411F0-AF1E-4705-B9CC-DD221AE771B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874075" y="5088975"/>
                  <a:ext cx="352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7377740-600A-4F4C-8584-F162ED8E64EE}"/>
                    </a:ext>
                  </a:extLst>
                </p14:cNvPr>
                <p14:cNvContentPartPr/>
                <p14:nvPr/>
              </p14:nvContentPartPr>
              <p14:xfrm>
                <a:off x="9124995" y="5150175"/>
                <a:ext cx="131040" cy="110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7377740-600A-4F4C-8584-F162ED8E64E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115995" y="5141535"/>
                  <a:ext cx="148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1128CB0-0D51-4ACB-B43B-B8D18360417C}"/>
                    </a:ext>
                  </a:extLst>
                </p14:cNvPr>
                <p14:cNvContentPartPr/>
                <p14:nvPr/>
              </p14:nvContentPartPr>
              <p14:xfrm>
                <a:off x="9243795" y="5030655"/>
                <a:ext cx="147960" cy="276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1128CB0-0D51-4ACB-B43B-B8D18360417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235155" y="5021655"/>
                  <a:ext cx="165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44E8B55-BC2D-49A8-BC1B-D8C1E0AEBB00}"/>
                    </a:ext>
                  </a:extLst>
                </p14:cNvPr>
                <p14:cNvContentPartPr/>
                <p14:nvPr/>
              </p14:nvContentPartPr>
              <p14:xfrm>
                <a:off x="9521355" y="5005455"/>
                <a:ext cx="206280" cy="241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44E8B55-BC2D-49A8-BC1B-D8C1E0AEBB0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512715" y="4996455"/>
                  <a:ext cx="223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0AE303-442F-43C7-A826-8F789DECA946}"/>
                    </a:ext>
                  </a:extLst>
                </p14:cNvPr>
                <p14:cNvContentPartPr/>
                <p14:nvPr/>
              </p14:nvContentPartPr>
              <p14:xfrm>
                <a:off x="9761115" y="5122455"/>
                <a:ext cx="158400" cy="104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0AE303-442F-43C7-A826-8F789DECA94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752475" y="5113815"/>
                  <a:ext cx="176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DEC86EA-0C06-44DE-99F5-5CFC966671D2}"/>
                    </a:ext>
                  </a:extLst>
                </p14:cNvPr>
                <p14:cNvContentPartPr/>
                <p14:nvPr/>
              </p14:nvContentPartPr>
              <p14:xfrm>
                <a:off x="9901875" y="5101215"/>
                <a:ext cx="176760" cy="258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DEC86EA-0C06-44DE-99F5-5CFC966671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892875" y="5092575"/>
                  <a:ext cx="194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1783943-960A-4E1F-94CA-4DAB7F54BAAD}"/>
                    </a:ext>
                  </a:extLst>
                </p14:cNvPr>
                <p14:cNvContentPartPr/>
                <p14:nvPr/>
              </p14:nvContentPartPr>
              <p14:xfrm>
                <a:off x="10251075" y="5022015"/>
                <a:ext cx="143280" cy="1602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1783943-960A-4E1F-94CA-4DAB7F54BAA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242075" y="5013375"/>
                  <a:ext cx="160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59D7253-ECAC-40F1-B0D3-9A422C90ED0E}"/>
                    </a:ext>
                  </a:extLst>
                </p14:cNvPr>
                <p14:cNvContentPartPr/>
                <p14:nvPr/>
              </p14:nvContentPartPr>
              <p14:xfrm>
                <a:off x="10435035" y="5036775"/>
                <a:ext cx="171000" cy="153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59D7253-ECAC-40F1-B0D3-9A422C90ED0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426395" y="5027775"/>
                  <a:ext cx="188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56B8BCA-3DFD-40A3-BCB1-09336ABD252E}"/>
                    </a:ext>
                  </a:extLst>
                </p14:cNvPr>
                <p14:cNvContentPartPr/>
                <p14:nvPr/>
              </p14:nvContentPartPr>
              <p14:xfrm>
                <a:off x="10606035" y="4920495"/>
                <a:ext cx="76320" cy="286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56B8BCA-3DFD-40A3-BCB1-09336ABD252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597035" y="4911855"/>
                  <a:ext cx="93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F9086F5-E09C-4533-AF2F-6EBF4A7EE37F}"/>
                    </a:ext>
                  </a:extLst>
                </p14:cNvPr>
                <p14:cNvContentPartPr/>
                <p14:nvPr/>
              </p14:nvContentPartPr>
              <p14:xfrm>
                <a:off x="10685235" y="5038935"/>
                <a:ext cx="179640" cy="180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F9086F5-E09C-4533-AF2F-6EBF4A7EE37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676235" y="5029935"/>
                  <a:ext cx="197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0F1A495-8840-44AA-8262-3CB6F2635202}"/>
                    </a:ext>
                  </a:extLst>
                </p14:cNvPr>
                <p14:cNvContentPartPr/>
                <p14:nvPr/>
              </p14:nvContentPartPr>
              <p14:xfrm>
                <a:off x="10867755" y="5080695"/>
                <a:ext cx="248400" cy="1328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0F1A495-8840-44AA-8262-3CB6F263520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859115" y="5071695"/>
                  <a:ext cx="266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E7CD70E-C136-4AAC-89F9-2B6EB4473D08}"/>
                    </a:ext>
                  </a:extLst>
                </p14:cNvPr>
                <p14:cNvContentPartPr/>
                <p14:nvPr/>
              </p14:nvContentPartPr>
              <p14:xfrm>
                <a:off x="7016835" y="5731215"/>
                <a:ext cx="261000" cy="2077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E7CD70E-C136-4AAC-89F9-2B6EB4473D0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007835" y="5722575"/>
                  <a:ext cx="278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BCED05E-E676-4936-8C97-195436612106}"/>
                    </a:ext>
                  </a:extLst>
                </p14:cNvPr>
                <p14:cNvContentPartPr/>
                <p14:nvPr/>
              </p14:nvContentPartPr>
              <p14:xfrm>
                <a:off x="6906675" y="5725815"/>
                <a:ext cx="423000" cy="280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BCED05E-E676-4936-8C97-1954366121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898035" y="5717175"/>
                  <a:ext cx="440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60A2094-BBF6-4B27-822C-F74D334043DC}"/>
                    </a:ext>
                  </a:extLst>
                </p14:cNvPr>
                <p14:cNvContentPartPr/>
                <p14:nvPr/>
              </p14:nvContentPartPr>
              <p14:xfrm>
                <a:off x="7498515" y="5653455"/>
                <a:ext cx="143280" cy="238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60A2094-BBF6-4B27-822C-F74D334043D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489875" y="5644455"/>
                  <a:ext cx="160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A1369DE-2FC3-430F-B633-5CBB0AF9A60B}"/>
                    </a:ext>
                  </a:extLst>
                </p14:cNvPr>
                <p14:cNvContentPartPr/>
                <p14:nvPr/>
              </p14:nvContentPartPr>
              <p14:xfrm>
                <a:off x="7625595" y="5649855"/>
                <a:ext cx="90720" cy="2192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A1369DE-2FC3-430F-B633-5CBB0AF9A60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616955" y="5640855"/>
                  <a:ext cx="10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1FFE85C-2AED-40C9-B8D8-C53FEC661417}"/>
                    </a:ext>
                  </a:extLst>
                </p14:cNvPr>
                <p14:cNvContentPartPr/>
                <p14:nvPr/>
              </p14:nvContentPartPr>
              <p14:xfrm>
                <a:off x="7520835" y="5698455"/>
                <a:ext cx="299880" cy="161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1FFE85C-2AED-40C9-B8D8-C53FEC66141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512195" y="5689815"/>
                  <a:ext cx="317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0E2D249-4566-49E8-B1D8-CFF32E8AB9FB}"/>
                    </a:ext>
                  </a:extLst>
                </p14:cNvPr>
                <p14:cNvContentPartPr/>
                <p14:nvPr/>
              </p14:nvContentPartPr>
              <p14:xfrm>
                <a:off x="7755555" y="5693055"/>
                <a:ext cx="181440" cy="1594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0E2D249-4566-49E8-B1D8-CFF32E8AB9F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746915" y="5684415"/>
                  <a:ext cx="199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5876EFD-6CA5-4B8D-8673-5CC03CA3B6A0}"/>
                    </a:ext>
                  </a:extLst>
                </p14:cNvPr>
                <p14:cNvContentPartPr/>
                <p14:nvPr/>
              </p14:nvContentPartPr>
              <p14:xfrm>
                <a:off x="7961475" y="5672895"/>
                <a:ext cx="129240" cy="1742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5876EFD-6CA5-4B8D-8673-5CC03CA3B6A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952475" y="5664255"/>
                  <a:ext cx="146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D5FC5C8-CFFC-476F-938A-3A737BF5FAF8}"/>
                    </a:ext>
                  </a:extLst>
                </p14:cNvPr>
                <p14:cNvContentPartPr/>
                <p14:nvPr/>
              </p14:nvContentPartPr>
              <p14:xfrm>
                <a:off x="8488155" y="5598375"/>
                <a:ext cx="8640" cy="2023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D5FC5C8-CFFC-476F-938A-3A737BF5FAF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479515" y="5589375"/>
                  <a:ext cx="26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23745A1-119A-470D-A17E-9CE181408B58}"/>
                    </a:ext>
                  </a:extLst>
                </p14:cNvPr>
                <p14:cNvContentPartPr/>
                <p14:nvPr/>
              </p14:nvContentPartPr>
              <p14:xfrm>
                <a:off x="8349915" y="5705655"/>
                <a:ext cx="375480" cy="939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23745A1-119A-470D-A17E-9CE181408B5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340915" y="5697015"/>
                  <a:ext cx="39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33BDA2A-DCD2-4303-92BB-0674179958D2}"/>
                    </a:ext>
                  </a:extLst>
                </p14:cNvPr>
                <p14:cNvContentPartPr/>
                <p14:nvPr/>
              </p14:nvContentPartPr>
              <p14:xfrm>
                <a:off x="9118515" y="5562375"/>
                <a:ext cx="131040" cy="1702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33BDA2A-DCD2-4303-92BB-0674179958D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109875" y="5553375"/>
                  <a:ext cx="148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2437C5E-F074-40E4-A333-5690A52AA748}"/>
                    </a:ext>
                  </a:extLst>
                </p14:cNvPr>
                <p14:cNvContentPartPr/>
                <p14:nvPr/>
              </p14:nvContentPartPr>
              <p14:xfrm>
                <a:off x="9225795" y="5524215"/>
                <a:ext cx="84600" cy="200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2437C5E-F074-40E4-A333-5690A52AA74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216795" y="5515575"/>
                  <a:ext cx="102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6D327AB-7799-40BB-99D3-54A8BC17CCA2}"/>
                    </a:ext>
                  </a:extLst>
                </p14:cNvPr>
                <p14:cNvContentPartPr/>
                <p14:nvPr/>
              </p14:nvContentPartPr>
              <p14:xfrm>
                <a:off x="9086115" y="5594775"/>
                <a:ext cx="280800" cy="1616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6D327AB-7799-40BB-99D3-54A8BC17CCA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077475" y="5585775"/>
                  <a:ext cx="298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B9C38D2-1F56-4015-82A9-B9838FF58C90}"/>
                    </a:ext>
                  </a:extLst>
                </p14:cNvPr>
                <p14:cNvContentPartPr/>
                <p14:nvPr/>
              </p14:nvContentPartPr>
              <p14:xfrm>
                <a:off x="9336315" y="5583255"/>
                <a:ext cx="147240" cy="1695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B9C38D2-1F56-4015-82A9-B9838FF58C9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327675" y="5574615"/>
                  <a:ext cx="164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9FC80FB-BE4A-41BC-A450-94A4EE08D6F8}"/>
                    </a:ext>
                  </a:extLst>
                </p14:cNvPr>
                <p14:cNvContentPartPr/>
                <p14:nvPr/>
              </p14:nvContentPartPr>
              <p14:xfrm>
                <a:off x="9526035" y="5518815"/>
                <a:ext cx="176400" cy="227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9FC80FB-BE4A-41BC-A450-94A4EE08D6F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517395" y="5509815"/>
                  <a:ext cx="194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F7D081C-D932-42EC-BDA0-D8B241137CBA}"/>
                    </a:ext>
                  </a:extLst>
                </p14:cNvPr>
                <p14:cNvContentPartPr/>
                <p14:nvPr/>
              </p14:nvContentPartPr>
              <p14:xfrm>
                <a:off x="9994395" y="5540775"/>
                <a:ext cx="168480" cy="1627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F7D081C-D932-42EC-BDA0-D8B241137CB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985755" y="5531775"/>
                  <a:ext cx="186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9EE5F77-CE55-4048-8B8B-5868EA303733}"/>
                    </a:ext>
                  </a:extLst>
                </p14:cNvPr>
                <p14:cNvContentPartPr/>
                <p14:nvPr/>
              </p14:nvContentPartPr>
              <p14:xfrm>
                <a:off x="10231995" y="5450775"/>
                <a:ext cx="168120" cy="256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9EE5F77-CE55-4048-8B8B-5868EA30373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222995" y="5441775"/>
                  <a:ext cx="185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161D6D8-7D7A-483D-9D28-2DEAF2D128D6}"/>
                    </a:ext>
                  </a:extLst>
                </p14:cNvPr>
                <p14:cNvContentPartPr/>
                <p14:nvPr/>
              </p14:nvContentPartPr>
              <p14:xfrm>
                <a:off x="10333875" y="5574975"/>
                <a:ext cx="150840" cy="256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161D6D8-7D7A-483D-9D28-2DEAF2D128D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324875" y="5565975"/>
                  <a:ext cx="168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46C8403-1A4A-4FD3-8710-2166F0E8B7AD}"/>
                    </a:ext>
                  </a:extLst>
                </p14:cNvPr>
                <p14:cNvContentPartPr/>
                <p14:nvPr/>
              </p14:nvContentPartPr>
              <p14:xfrm>
                <a:off x="10491915" y="5590095"/>
                <a:ext cx="193320" cy="110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46C8403-1A4A-4FD3-8710-2166F0E8B7A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483275" y="5581455"/>
                  <a:ext cx="210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A000FEE-F8B0-41EC-9D3B-B9ADDB4ACF4B}"/>
                    </a:ext>
                  </a:extLst>
                </p14:cNvPr>
                <p14:cNvContentPartPr/>
                <p14:nvPr/>
              </p14:nvContentPartPr>
              <p14:xfrm>
                <a:off x="10677315" y="5572815"/>
                <a:ext cx="163080" cy="130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A000FEE-F8B0-41EC-9D3B-B9ADDB4ACF4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668675" y="5564175"/>
                  <a:ext cx="180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D036CF9-8598-43B5-B398-62B5626CBB85}"/>
                    </a:ext>
                  </a:extLst>
                </p14:cNvPr>
                <p14:cNvContentPartPr/>
                <p14:nvPr/>
              </p14:nvContentPartPr>
              <p14:xfrm>
                <a:off x="10727355" y="5410815"/>
                <a:ext cx="133920" cy="3020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D036CF9-8598-43B5-B398-62B5626CBB8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718355" y="5402175"/>
                  <a:ext cx="151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0F78FA1-1C4F-4F19-AD35-DACAEC5ED1BE}"/>
                    </a:ext>
                  </a:extLst>
                </p14:cNvPr>
                <p14:cNvContentPartPr/>
                <p14:nvPr/>
              </p14:nvContentPartPr>
              <p14:xfrm>
                <a:off x="11229915" y="5407215"/>
                <a:ext cx="38880" cy="265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0F78FA1-1C4F-4F19-AD35-DACAEC5ED1B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221275" y="5398575"/>
                  <a:ext cx="56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BF0D804-5D8C-420C-89DF-F56CDFFADFD0}"/>
                    </a:ext>
                  </a:extLst>
                </p14:cNvPr>
                <p14:cNvContentPartPr/>
                <p14:nvPr/>
              </p14:nvContentPartPr>
              <p14:xfrm>
                <a:off x="11014635" y="5529615"/>
                <a:ext cx="469440" cy="241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BF0D804-5D8C-420C-89DF-F56CDFFADFD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005995" y="5520615"/>
                  <a:ext cx="487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9C0A6EF-F6B9-4D6D-B590-273F4F3B847B}"/>
                    </a:ext>
                  </a:extLst>
                </p14:cNvPr>
                <p14:cNvContentPartPr/>
                <p14:nvPr/>
              </p14:nvContentPartPr>
              <p14:xfrm>
                <a:off x="11506755" y="5586855"/>
                <a:ext cx="25560" cy="181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9C0A6EF-F6B9-4D6D-B590-273F4F3B847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498115" y="5578215"/>
                  <a:ext cx="43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B5BC79D-5F1D-4BFF-84CC-9D9BF16B4DC4}"/>
                    </a:ext>
                  </a:extLst>
                </p14:cNvPr>
                <p14:cNvContentPartPr/>
                <p14:nvPr/>
              </p14:nvContentPartPr>
              <p14:xfrm>
                <a:off x="11503155" y="5511975"/>
                <a:ext cx="146160" cy="1479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B5BC79D-5F1D-4BFF-84CC-9D9BF16B4DC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494515" y="5503335"/>
                  <a:ext cx="163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497728B-D273-4ADD-81D3-71854E8E8FB0}"/>
                    </a:ext>
                  </a:extLst>
                </p14:cNvPr>
                <p14:cNvContentPartPr/>
                <p14:nvPr/>
              </p14:nvContentPartPr>
              <p14:xfrm>
                <a:off x="11615115" y="5509815"/>
                <a:ext cx="306360" cy="1382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497728B-D273-4ADD-81D3-71854E8E8FB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606115" y="5500815"/>
                  <a:ext cx="324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F2A6A4E-816D-4EFB-93D4-3E3173A1D3BF}"/>
                    </a:ext>
                  </a:extLst>
                </p14:cNvPr>
                <p14:cNvContentPartPr/>
                <p14:nvPr/>
              </p14:nvContentPartPr>
              <p14:xfrm>
                <a:off x="9650595" y="3111135"/>
                <a:ext cx="926280" cy="1180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F2A6A4E-816D-4EFB-93D4-3E3173A1D3B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641955" y="3102135"/>
                  <a:ext cx="943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AB65B10-AE44-4297-9537-3654CE2497EB}"/>
                    </a:ext>
                  </a:extLst>
                </p14:cNvPr>
                <p14:cNvContentPartPr/>
                <p14:nvPr/>
              </p14:nvContentPartPr>
              <p14:xfrm>
                <a:off x="10734915" y="2994855"/>
                <a:ext cx="238680" cy="1645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AB65B10-AE44-4297-9537-3654CE2497E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726275" y="2985855"/>
                  <a:ext cx="256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2495B5A-0252-46C3-9F26-E47FA63ECA39}"/>
                    </a:ext>
                  </a:extLst>
                </p14:cNvPr>
                <p14:cNvContentPartPr/>
                <p14:nvPr/>
              </p14:nvContentPartPr>
              <p14:xfrm>
                <a:off x="10645275" y="2887575"/>
                <a:ext cx="463320" cy="3268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2495B5A-0252-46C3-9F26-E47FA63ECA3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636635" y="2878575"/>
                  <a:ext cx="4809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80E1D45-3209-490E-82EE-A3A08D39F4EE}"/>
                    </a:ext>
                  </a:extLst>
                </p14:cNvPr>
                <p14:cNvContentPartPr/>
                <p14:nvPr/>
              </p14:nvContentPartPr>
              <p14:xfrm>
                <a:off x="9951555" y="3947775"/>
                <a:ext cx="927720" cy="115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80E1D45-3209-490E-82EE-A3A08D39F4E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42915" y="3938775"/>
                  <a:ext cx="945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909EEBA-4C1E-4C98-BE2F-5F8B01017DD0}"/>
                    </a:ext>
                  </a:extLst>
                </p14:cNvPr>
                <p14:cNvContentPartPr/>
                <p14:nvPr/>
              </p14:nvContentPartPr>
              <p14:xfrm>
                <a:off x="10906275" y="3839775"/>
                <a:ext cx="14400" cy="1839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909EEBA-4C1E-4C98-BE2F-5F8B01017DD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897635" y="3830775"/>
                  <a:ext cx="32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7998701-09AA-437F-8B20-6EB0559E492C}"/>
                    </a:ext>
                  </a:extLst>
                </p14:cNvPr>
                <p14:cNvContentPartPr/>
                <p14:nvPr/>
              </p14:nvContentPartPr>
              <p14:xfrm>
                <a:off x="10766955" y="3761295"/>
                <a:ext cx="362880" cy="3038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7998701-09AA-437F-8B20-6EB0559E492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757955" y="3752295"/>
                  <a:ext cx="380520" cy="32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86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26746CA-7799-4EE5-BED3-C6B72C6AB364}"/>
                  </a:ext>
                </a:extLst>
              </p14:cNvPr>
              <p14:cNvContentPartPr/>
              <p14:nvPr/>
            </p14:nvContentPartPr>
            <p14:xfrm>
              <a:off x="451515" y="699105"/>
              <a:ext cx="1664640" cy="1305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26746CA-7799-4EE5-BED3-C6B72C6AB3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75" y="690465"/>
                <a:ext cx="1682280" cy="13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3276F78-A4DA-4DB5-A98E-46EE041328AC}"/>
              </a:ext>
            </a:extLst>
          </p:cNvPr>
          <p:cNvGrpSpPr/>
          <p:nvPr/>
        </p:nvGrpSpPr>
        <p:grpSpPr>
          <a:xfrm>
            <a:off x="363315" y="50385"/>
            <a:ext cx="10978200" cy="6593040"/>
            <a:chOff x="363315" y="50385"/>
            <a:chExt cx="10978200" cy="65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AE4BC4-B624-47CA-97EB-050EE6902731}"/>
                    </a:ext>
                  </a:extLst>
                </p14:cNvPr>
                <p14:cNvContentPartPr/>
                <p14:nvPr/>
              </p14:nvContentPartPr>
              <p14:xfrm>
                <a:off x="447555" y="78825"/>
                <a:ext cx="286560" cy="401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AE4BC4-B624-47CA-97EB-050EE69027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8555" y="69825"/>
                  <a:ext cx="3042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711A19-09AE-4086-A448-A6F852536C7B}"/>
                    </a:ext>
                  </a:extLst>
                </p14:cNvPr>
                <p14:cNvContentPartPr/>
                <p14:nvPr/>
              </p14:nvContentPartPr>
              <p14:xfrm>
                <a:off x="809715" y="50745"/>
                <a:ext cx="29880" cy="40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711A19-09AE-4086-A448-A6F852536C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0715" y="41745"/>
                  <a:ext cx="47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8CF96-B4B8-4E37-9CBB-B790A06ADDEF}"/>
                    </a:ext>
                  </a:extLst>
                </p14:cNvPr>
                <p14:cNvContentPartPr/>
                <p14:nvPr/>
              </p14:nvContentPartPr>
              <p14:xfrm>
                <a:off x="662115" y="204465"/>
                <a:ext cx="314280" cy="9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8CF96-B4B8-4E37-9CBB-B790A06ADD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475" y="195465"/>
                  <a:ext cx="331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078C27-A838-4A24-A550-6C3E83E2FAB0}"/>
                    </a:ext>
                  </a:extLst>
                </p14:cNvPr>
                <p14:cNvContentPartPr/>
                <p14:nvPr/>
              </p14:nvContentPartPr>
              <p14:xfrm>
                <a:off x="957315" y="205905"/>
                <a:ext cx="182880" cy="172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078C27-A838-4A24-A550-6C3E83E2FA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8315" y="197265"/>
                  <a:ext cx="200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BDF568-E080-45DE-B739-DF738169B25A}"/>
                    </a:ext>
                  </a:extLst>
                </p14:cNvPr>
                <p14:cNvContentPartPr/>
                <p14:nvPr/>
              </p14:nvContentPartPr>
              <p14:xfrm>
                <a:off x="1171515" y="54345"/>
                <a:ext cx="56160" cy="38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BDF568-E080-45DE-B739-DF738169B2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2875" y="45345"/>
                  <a:ext cx="738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1A6DE7-7129-4D16-85C5-65D000FE095D}"/>
                    </a:ext>
                  </a:extLst>
                </p14:cNvPr>
                <p14:cNvContentPartPr/>
                <p14:nvPr/>
              </p14:nvContentPartPr>
              <p14:xfrm>
                <a:off x="1153155" y="189345"/>
                <a:ext cx="119520" cy="4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1A6DE7-7129-4D16-85C5-65D000FE09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4155" y="180345"/>
                  <a:ext cx="137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5D5E56-FBDF-4B7B-A71B-BB14611BAB73}"/>
                    </a:ext>
                  </a:extLst>
                </p14:cNvPr>
                <p14:cNvContentPartPr/>
                <p14:nvPr/>
              </p14:nvContentPartPr>
              <p14:xfrm>
                <a:off x="1282755" y="196185"/>
                <a:ext cx="316800" cy="231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5D5E56-FBDF-4B7B-A71B-BB14611BAB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73755" y="187545"/>
                  <a:ext cx="334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5E939C-46E2-4F8C-887A-45B1F3AC900A}"/>
                    </a:ext>
                  </a:extLst>
                </p14:cNvPr>
                <p14:cNvContentPartPr/>
                <p14:nvPr/>
              </p14:nvContentPartPr>
              <p14:xfrm>
                <a:off x="423075" y="73785"/>
                <a:ext cx="298440" cy="339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5E939C-46E2-4F8C-887A-45B1F3AC90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4075" y="65145"/>
                  <a:ext cx="3160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56059A-CA7C-482D-A970-271FE182D6CE}"/>
                    </a:ext>
                  </a:extLst>
                </p14:cNvPr>
                <p14:cNvContentPartPr/>
                <p14:nvPr/>
              </p14:nvContentPartPr>
              <p14:xfrm>
                <a:off x="808275" y="76665"/>
                <a:ext cx="63000" cy="37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56059A-CA7C-482D-A970-271FE182D6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9635" y="67665"/>
                  <a:ext cx="806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1EE73C-0E2A-4FE3-B207-23D8FA1646B1}"/>
                    </a:ext>
                  </a:extLst>
                </p14:cNvPr>
                <p14:cNvContentPartPr/>
                <p14:nvPr/>
              </p14:nvContentPartPr>
              <p14:xfrm>
                <a:off x="735555" y="152265"/>
                <a:ext cx="263880" cy="10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1EE73C-0E2A-4FE3-B207-23D8FA1646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6555" y="143625"/>
                  <a:ext cx="281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FC42CA-0C59-4E6C-B79B-7E6303F95099}"/>
                    </a:ext>
                  </a:extLst>
                </p14:cNvPr>
                <p14:cNvContentPartPr/>
                <p14:nvPr/>
              </p14:nvContentPartPr>
              <p14:xfrm>
                <a:off x="924195" y="209505"/>
                <a:ext cx="202680" cy="157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FC42CA-0C59-4E6C-B79B-7E6303F950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5555" y="200865"/>
                  <a:ext cx="220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0C6CA7-B78A-4DAA-89F8-E6C73ACEDE78}"/>
                    </a:ext>
                  </a:extLst>
                </p14:cNvPr>
                <p14:cNvContentPartPr/>
                <p14:nvPr/>
              </p14:nvContentPartPr>
              <p14:xfrm>
                <a:off x="1114635" y="50385"/>
                <a:ext cx="102600" cy="392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0C6CA7-B78A-4DAA-89F8-E6C73ACEDE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5635" y="41745"/>
                  <a:ext cx="120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E3E661-5C10-4601-8D47-72315AFAD001}"/>
                    </a:ext>
                  </a:extLst>
                </p14:cNvPr>
                <p14:cNvContentPartPr/>
                <p14:nvPr/>
              </p14:nvContentPartPr>
              <p14:xfrm>
                <a:off x="1116795" y="128145"/>
                <a:ext cx="217800" cy="75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E3E661-5C10-4601-8D47-72315AFAD0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7795" y="119145"/>
                  <a:ext cx="235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596F73-19B9-4211-84E4-9410D21A1D9B}"/>
                    </a:ext>
                  </a:extLst>
                </p14:cNvPr>
                <p14:cNvContentPartPr/>
                <p14:nvPr/>
              </p14:nvContentPartPr>
              <p14:xfrm>
                <a:off x="1328115" y="210945"/>
                <a:ext cx="226080" cy="209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596F73-19B9-4211-84E4-9410D21A1D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9475" y="202305"/>
                  <a:ext cx="243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D0FF11-1895-4CE9-9FAF-679AA0F9184D}"/>
                    </a:ext>
                  </a:extLst>
                </p14:cNvPr>
                <p14:cNvContentPartPr/>
                <p14:nvPr/>
              </p14:nvContentPartPr>
              <p14:xfrm>
                <a:off x="1896915" y="234345"/>
                <a:ext cx="399600" cy="1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D0FF11-1895-4CE9-9FAF-679AA0F918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7915" y="225705"/>
                  <a:ext cx="417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D6D289-81A5-44FC-8FC5-6237CA9973AC}"/>
                    </a:ext>
                  </a:extLst>
                </p14:cNvPr>
                <p14:cNvContentPartPr/>
                <p14:nvPr/>
              </p14:nvContentPartPr>
              <p14:xfrm>
                <a:off x="2461395" y="98625"/>
                <a:ext cx="36000" cy="21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D6D289-81A5-44FC-8FC5-6237CA9973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52755" y="89625"/>
                  <a:ext cx="53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4C3993-8F35-45C8-BB02-B817776DE46E}"/>
                    </a:ext>
                  </a:extLst>
                </p14:cNvPr>
                <p14:cNvContentPartPr/>
                <p14:nvPr/>
              </p14:nvContentPartPr>
              <p14:xfrm>
                <a:off x="2437995" y="67305"/>
                <a:ext cx="261000" cy="268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4C3993-8F35-45C8-BB02-B817776DE4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29355" y="58665"/>
                  <a:ext cx="278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32FD91-237F-416A-AFE0-6BC0DBBB8D5D}"/>
                    </a:ext>
                  </a:extLst>
                </p14:cNvPr>
                <p14:cNvContentPartPr/>
                <p14:nvPr/>
              </p14:nvContentPartPr>
              <p14:xfrm>
                <a:off x="2687475" y="191865"/>
                <a:ext cx="167040" cy="13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32FD91-237F-416A-AFE0-6BC0DBBB8D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78835" y="182865"/>
                  <a:ext cx="184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ECE979-9526-497A-9A63-6843B817C6F4}"/>
                    </a:ext>
                  </a:extLst>
                </p14:cNvPr>
                <p14:cNvContentPartPr/>
                <p14:nvPr/>
              </p14:nvContentPartPr>
              <p14:xfrm>
                <a:off x="2915715" y="122385"/>
                <a:ext cx="136440" cy="20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ECE979-9526-497A-9A63-6843B817C6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06715" y="113385"/>
                  <a:ext cx="154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328199-C81F-4583-805B-077A15FCD84D}"/>
                    </a:ext>
                  </a:extLst>
                </p14:cNvPr>
                <p14:cNvContentPartPr/>
                <p14:nvPr/>
              </p14:nvContentPartPr>
              <p14:xfrm>
                <a:off x="3137115" y="154425"/>
                <a:ext cx="7560" cy="132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328199-C81F-4583-805B-077A15FCD8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28115" y="145785"/>
                  <a:ext cx="25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35339B-D802-45C1-889C-FF75D0A42C2A}"/>
                    </a:ext>
                  </a:extLst>
                </p14:cNvPr>
                <p14:cNvContentPartPr/>
                <p14:nvPr/>
              </p14:nvContentPartPr>
              <p14:xfrm>
                <a:off x="3097155" y="62625"/>
                <a:ext cx="20880" cy="3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35339B-D802-45C1-889C-FF75D0A42C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8515" y="53625"/>
                  <a:ext cx="38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0C7484-B3DB-4133-A488-910C450A03B2}"/>
                    </a:ext>
                  </a:extLst>
                </p14:cNvPr>
                <p14:cNvContentPartPr/>
                <p14:nvPr/>
              </p14:nvContentPartPr>
              <p14:xfrm>
                <a:off x="3177435" y="139665"/>
                <a:ext cx="143280" cy="37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0C7484-B3DB-4133-A488-910C450A03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68435" y="130665"/>
                  <a:ext cx="16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2FA1F2-D420-482A-A360-9B2218BECA11}"/>
                    </a:ext>
                  </a:extLst>
                </p14:cNvPr>
                <p14:cNvContentPartPr/>
                <p14:nvPr/>
              </p14:nvContentPartPr>
              <p14:xfrm>
                <a:off x="3389475" y="114465"/>
                <a:ext cx="167760" cy="158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2FA1F2-D420-482A-A360-9B2218BECA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80835" y="105825"/>
                  <a:ext cx="185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FB9DA7-22B2-4D59-A7F0-B855A3D565E1}"/>
                    </a:ext>
                  </a:extLst>
                </p14:cNvPr>
                <p14:cNvContentPartPr/>
                <p14:nvPr/>
              </p14:nvContentPartPr>
              <p14:xfrm>
                <a:off x="1904835" y="226425"/>
                <a:ext cx="328680" cy="60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FB9DA7-22B2-4D59-A7F0-B855A3D565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5835" y="217785"/>
                  <a:ext cx="346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7DED5E-050B-4C72-8074-A79B89B9C2AA}"/>
                    </a:ext>
                  </a:extLst>
                </p14:cNvPr>
                <p14:cNvContentPartPr/>
                <p14:nvPr/>
              </p14:nvContentPartPr>
              <p14:xfrm>
                <a:off x="2432235" y="74505"/>
                <a:ext cx="73440" cy="30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7DED5E-050B-4C72-8074-A79B89B9C2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23235" y="65505"/>
                  <a:ext cx="91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518EC9-4110-4F28-9891-CFE1BD61059B}"/>
                    </a:ext>
                  </a:extLst>
                </p14:cNvPr>
                <p14:cNvContentPartPr/>
                <p14:nvPr/>
              </p14:nvContentPartPr>
              <p14:xfrm>
                <a:off x="2448075" y="62625"/>
                <a:ext cx="273960" cy="27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518EC9-4110-4F28-9891-CFE1BD6105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39075" y="53985"/>
                  <a:ext cx="2916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49A573-06C7-4155-B8D8-0812C924D27B}"/>
                    </a:ext>
                  </a:extLst>
                </p14:cNvPr>
                <p14:cNvContentPartPr/>
                <p14:nvPr/>
              </p14:nvContentPartPr>
              <p14:xfrm>
                <a:off x="2686035" y="192225"/>
                <a:ext cx="160200" cy="11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49A573-06C7-4155-B8D8-0812C924D2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77035" y="183585"/>
                  <a:ext cx="177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16AE084-3859-41DE-969A-91A695BC9945}"/>
                    </a:ext>
                  </a:extLst>
                </p14:cNvPr>
                <p14:cNvContentPartPr/>
                <p14:nvPr/>
              </p14:nvContentPartPr>
              <p14:xfrm>
                <a:off x="2958195" y="109065"/>
                <a:ext cx="108720" cy="198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16AE084-3859-41DE-969A-91A695BC99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49195" y="100065"/>
                  <a:ext cx="126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65B62A-B095-4DA9-9A1A-0E60FA40E869}"/>
                    </a:ext>
                  </a:extLst>
                </p14:cNvPr>
                <p14:cNvContentPartPr/>
                <p14:nvPr/>
              </p14:nvContentPartPr>
              <p14:xfrm>
                <a:off x="3087795" y="145785"/>
                <a:ext cx="23040" cy="15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65B62A-B095-4DA9-9A1A-0E60FA40E8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78795" y="137145"/>
                  <a:ext cx="40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99F701-0081-4032-A355-58B780158491}"/>
                    </a:ext>
                  </a:extLst>
                </p14:cNvPr>
                <p14:cNvContentPartPr/>
                <p14:nvPr/>
              </p14:nvContentPartPr>
              <p14:xfrm>
                <a:off x="3167715" y="140745"/>
                <a:ext cx="165600" cy="380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99F701-0081-4032-A355-58B78015849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9075" y="131745"/>
                  <a:ext cx="183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9B22D9-9C4F-459D-985E-0909FA42F487}"/>
                    </a:ext>
                  </a:extLst>
                </p14:cNvPr>
                <p14:cNvContentPartPr/>
                <p14:nvPr/>
              </p14:nvContentPartPr>
              <p14:xfrm>
                <a:off x="3411435" y="119865"/>
                <a:ext cx="207360" cy="20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9B22D9-9C4F-459D-985E-0909FA42F4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02435" y="111225"/>
                  <a:ext cx="225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234EC9-A118-4AF5-ADEC-843624E1DB26}"/>
                    </a:ext>
                  </a:extLst>
                </p14:cNvPr>
                <p14:cNvContentPartPr/>
                <p14:nvPr/>
              </p14:nvContentPartPr>
              <p14:xfrm>
                <a:off x="873435" y="886305"/>
                <a:ext cx="254880" cy="265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234EC9-A118-4AF5-ADEC-843624E1DB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4795" y="877305"/>
                  <a:ext cx="272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89431D2-E3A3-4956-B45E-82BA88C6C3DA}"/>
                    </a:ext>
                  </a:extLst>
                </p14:cNvPr>
                <p14:cNvContentPartPr/>
                <p14:nvPr/>
              </p14:nvContentPartPr>
              <p14:xfrm>
                <a:off x="1212195" y="889545"/>
                <a:ext cx="31680" cy="235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89431D2-E3A3-4956-B45E-82BA88C6C3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03195" y="880545"/>
                  <a:ext cx="49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49E7D6-F896-4ED4-844F-9C18095FCA17}"/>
                    </a:ext>
                  </a:extLst>
                </p14:cNvPr>
                <p14:cNvContentPartPr/>
                <p14:nvPr/>
              </p14:nvContentPartPr>
              <p14:xfrm>
                <a:off x="1080795" y="963345"/>
                <a:ext cx="262800" cy="45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49E7D6-F896-4ED4-844F-9C18095FCA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2155" y="954345"/>
                  <a:ext cx="280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9A852F-642C-4906-90E8-879F9BA30839}"/>
                    </a:ext>
                  </a:extLst>
                </p14:cNvPr>
                <p14:cNvContentPartPr/>
                <p14:nvPr/>
              </p14:nvContentPartPr>
              <p14:xfrm>
                <a:off x="1289595" y="951825"/>
                <a:ext cx="134280" cy="14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9A852F-642C-4906-90E8-879F9BA308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80955" y="942825"/>
                  <a:ext cx="151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72D7C2-71A4-49AF-B2EC-762AC9C7DD74}"/>
                    </a:ext>
                  </a:extLst>
                </p14:cNvPr>
                <p14:cNvContentPartPr/>
                <p14:nvPr/>
              </p14:nvContentPartPr>
              <p14:xfrm>
                <a:off x="1476795" y="799905"/>
                <a:ext cx="31680" cy="294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72D7C2-71A4-49AF-B2EC-762AC9C7DD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67795" y="790905"/>
                  <a:ext cx="49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03EA8C-01EA-4084-AB2C-A4745E6CE982}"/>
                    </a:ext>
                  </a:extLst>
                </p14:cNvPr>
                <p14:cNvContentPartPr/>
                <p14:nvPr/>
              </p14:nvContentPartPr>
              <p14:xfrm>
                <a:off x="1426035" y="946065"/>
                <a:ext cx="125640" cy="40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03EA8C-01EA-4084-AB2C-A4745E6CE9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17395" y="937065"/>
                  <a:ext cx="143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3C55563-B6A5-41F5-AE4A-BC464CAA349C}"/>
                    </a:ext>
                  </a:extLst>
                </p14:cNvPr>
                <p14:cNvContentPartPr/>
                <p14:nvPr/>
              </p14:nvContentPartPr>
              <p14:xfrm>
                <a:off x="1562115" y="956865"/>
                <a:ext cx="349920" cy="164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3C55563-B6A5-41F5-AE4A-BC464CAA34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53475" y="947865"/>
                  <a:ext cx="367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267F7-2ACB-419B-84D7-E4750C354E34}"/>
                    </a:ext>
                  </a:extLst>
                </p14:cNvPr>
                <p14:cNvContentPartPr/>
                <p14:nvPr/>
              </p14:nvContentPartPr>
              <p14:xfrm>
                <a:off x="720795" y="1414065"/>
                <a:ext cx="173160" cy="26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267F7-2ACB-419B-84D7-E4750C354E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1795" y="1405065"/>
                  <a:ext cx="1908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ED93A2-124E-4682-8642-2E2BBD43A7A9}"/>
                    </a:ext>
                  </a:extLst>
                </p14:cNvPr>
                <p14:cNvContentPartPr/>
                <p14:nvPr/>
              </p14:nvContentPartPr>
              <p14:xfrm>
                <a:off x="861915" y="1450065"/>
                <a:ext cx="114480" cy="260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ED93A2-124E-4682-8642-2E2BBD43A7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3275" y="1441425"/>
                  <a:ext cx="132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A5B6A5B-77CC-42E0-A378-4F6E4847358E}"/>
                    </a:ext>
                  </a:extLst>
                </p14:cNvPr>
                <p14:cNvContentPartPr/>
                <p14:nvPr/>
              </p14:nvContentPartPr>
              <p14:xfrm>
                <a:off x="753555" y="1572825"/>
                <a:ext cx="307080" cy="26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A5B6A5B-77CC-42E0-A378-4F6E484735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4915" y="1564185"/>
                  <a:ext cx="324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0CF977-7A23-43D8-90B9-379DEE5DC537}"/>
                    </a:ext>
                  </a:extLst>
                </p14:cNvPr>
                <p14:cNvContentPartPr/>
                <p14:nvPr/>
              </p14:nvContentPartPr>
              <p14:xfrm>
                <a:off x="1130475" y="1464465"/>
                <a:ext cx="11160" cy="19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0CF977-7A23-43D8-90B9-379DEE5DC5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1475" y="1455825"/>
                  <a:ext cx="28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25F777-3654-4DA5-85CA-58D99AC70536}"/>
                    </a:ext>
                  </a:extLst>
                </p14:cNvPr>
                <p14:cNvContentPartPr/>
                <p14:nvPr/>
              </p14:nvContentPartPr>
              <p14:xfrm>
                <a:off x="1089435" y="1436385"/>
                <a:ext cx="214560" cy="209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25F777-3654-4DA5-85CA-58D99AC7053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0435" y="1427385"/>
                  <a:ext cx="232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990473-0474-4930-8DE9-2480D67A8768}"/>
                    </a:ext>
                  </a:extLst>
                </p14:cNvPr>
                <p14:cNvContentPartPr/>
                <p14:nvPr/>
              </p14:nvContentPartPr>
              <p14:xfrm>
                <a:off x="1310835" y="1442145"/>
                <a:ext cx="142200" cy="22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990473-0474-4930-8DE9-2480D67A87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01835" y="1433505"/>
                  <a:ext cx="159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BA1B12-09F1-4477-99C1-0C06417BD863}"/>
                    </a:ext>
                  </a:extLst>
                </p14:cNvPr>
                <p14:cNvContentPartPr/>
                <p14:nvPr/>
              </p14:nvContentPartPr>
              <p14:xfrm>
                <a:off x="570675" y="1268625"/>
                <a:ext cx="1355040" cy="473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BA1B12-09F1-4477-99C1-0C06417BD8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2035" y="1259625"/>
                  <a:ext cx="13726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5EE3D2-D96C-4B09-9F22-487739DCA4E1}"/>
                    </a:ext>
                  </a:extLst>
                </p14:cNvPr>
                <p14:cNvContentPartPr/>
                <p14:nvPr/>
              </p14:nvContentPartPr>
              <p14:xfrm>
                <a:off x="558795" y="1343505"/>
                <a:ext cx="1377720" cy="515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5EE3D2-D96C-4B09-9F22-487739DCA4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9795" y="1334505"/>
                  <a:ext cx="1395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8E184E-CD02-4D02-9B1F-9828655142E6}"/>
                    </a:ext>
                  </a:extLst>
                </p14:cNvPr>
                <p14:cNvContentPartPr/>
                <p14:nvPr/>
              </p14:nvContentPartPr>
              <p14:xfrm>
                <a:off x="1819875" y="1073865"/>
                <a:ext cx="1597680" cy="42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8E184E-CD02-4D02-9B1F-9828655142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10875" y="1065225"/>
                  <a:ext cx="16153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4E3359-1228-48DF-B513-EA2A2E46D2BD}"/>
                    </a:ext>
                  </a:extLst>
                </p14:cNvPr>
                <p14:cNvContentPartPr/>
                <p14:nvPr/>
              </p14:nvContentPartPr>
              <p14:xfrm>
                <a:off x="3294435" y="1165665"/>
                <a:ext cx="180000" cy="2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4E3359-1228-48DF-B513-EA2A2E46D2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85435" y="1157025"/>
                  <a:ext cx="197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BDCB10-E84F-4D81-9BCA-08BBAF7F9C79}"/>
                    </a:ext>
                  </a:extLst>
                </p14:cNvPr>
                <p14:cNvContentPartPr/>
                <p14:nvPr/>
              </p14:nvContentPartPr>
              <p14:xfrm>
                <a:off x="3401355" y="993945"/>
                <a:ext cx="69840" cy="204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BDCB10-E84F-4D81-9BCA-08BBAF7F9C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92715" y="984945"/>
                  <a:ext cx="87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AB1D4E3-8E5C-4C5B-A202-6E1A02BD7F97}"/>
                    </a:ext>
                  </a:extLst>
                </p14:cNvPr>
                <p14:cNvContentPartPr/>
                <p14:nvPr/>
              </p14:nvContentPartPr>
              <p14:xfrm>
                <a:off x="2617635" y="862545"/>
                <a:ext cx="148680" cy="13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AB1D4E3-8E5C-4C5B-A202-6E1A02BD7F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08995" y="853905"/>
                  <a:ext cx="166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A86EA08-6EB4-477E-BEBF-B34326A9DFAA}"/>
                    </a:ext>
                  </a:extLst>
                </p14:cNvPr>
                <p14:cNvContentPartPr/>
                <p14:nvPr/>
              </p14:nvContentPartPr>
              <p14:xfrm>
                <a:off x="2818155" y="860385"/>
                <a:ext cx="83520" cy="87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A86EA08-6EB4-477E-BEBF-B34326A9DFA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09515" y="851385"/>
                  <a:ext cx="101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A1ABB9-A865-4C55-B6C6-428C8BFFCBA6}"/>
                    </a:ext>
                  </a:extLst>
                </p14:cNvPr>
                <p14:cNvContentPartPr/>
                <p14:nvPr/>
              </p14:nvContentPartPr>
              <p14:xfrm>
                <a:off x="2902395" y="659145"/>
                <a:ext cx="142560" cy="270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A1ABB9-A865-4C55-B6C6-428C8BFFCB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93395" y="650145"/>
                  <a:ext cx="160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ADE4F34-014C-431D-B234-5C9E52602B0F}"/>
                    </a:ext>
                  </a:extLst>
                </p14:cNvPr>
                <p14:cNvContentPartPr/>
                <p14:nvPr/>
              </p14:nvContentPartPr>
              <p14:xfrm>
                <a:off x="3082755" y="646905"/>
                <a:ext cx="36720" cy="237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ADE4F34-014C-431D-B234-5C9E52602B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73755" y="637905"/>
                  <a:ext cx="54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E11A7D-828A-4EC0-A962-73B52D2E7152}"/>
                    </a:ext>
                  </a:extLst>
                </p14:cNvPr>
                <p14:cNvContentPartPr/>
                <p14:nvPr/>
              </p14:nvContentPartPr>
              <p14:xfrm>
                <a:off x="3155115" y="710985"/>
                <a:ext cx="47160" cy="176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E11A7D-828A-4EC0-A962-73B52D2E71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46115" y="702345"/>
                  <a:ext cx="64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C0F787-3557-441A-8711-DA5F982EF253}"/>
                    </a:ext>
                  </a:extLst>
                </p14:cNvPr>
                <p14:cNvContentPartPr/>
                <p14:nvPr/>
              </p14:nvContentPartPr>
              <p14:xfrm>
                <a:off x="3224595" y="771825"/>
                <a:ext cx="74880" cy="96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C0F787-3557-441A-8711-DA5F982EF2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15955" y="763185"/>
                  <a:ext cx="92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5382ED-249D-4559-9999-1043816AEF08}"/>
                    </a:ext>
                  </a:extLst>
                </p14:cNvPr>
                <p14:cNvContentPartPr/>
                <p14:nvPr/>
              </p14:nvContentPartPr>
              <p14:xfrm>
                <a:off x="3308115" y="662385"/>
                <a:ext cx="86760" cy="226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5382ED-249D-4559-9999-1043816AEF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99115" y="653745"/>
                  <a:ext cx="104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342F83-DEE3-414E-8A90-5E6BC4F699CB}"/>
                    </a:ext>
                  </a:extLst>
                </p14:cNvPr>
                <p14:cNvContentPartPr/>
                <p14:nvPr/>
              </p14:nvContentPartPr>
              <p14:xfrm>
                <a:off x="3957555" y="600825"/>
                <a:ext cx="195120" cy="260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342F83-DEE3-414E-8A90-5E6BC4F699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48555" y="592185"/>
                  <a:ext cx="212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82E2EEC-81F5-4395-84C1-7AE6D1B84D9C}"/>
                    </a:ext>
                  </a:extLst>
                </p14:cNvPr>
                <p14:cNvContentPartPr/>
                <p14:nvPr/>
              </p14:nvContentPartPr>
              <p14:xfrm>
                <a:off x="4230435" y="599745"/>
                <a:ext cx="22320" cy="28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82E2EEC-81F5-4395-84C1-7AE6D1B84D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21435" y="591105"/>
                  <a:ext cx="3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FD1D4B-E2C0-42E5-89F7-A57C09802B1E}"/>
                    </a:ext>
                  </a:extLst>
                </p14:cNvPr>
                <p14:cNvContentPartPr/>
                <p14:nvPr/>
              </p14:nvContentPartPr>
              <p14:xfrm>
                <a:off x="4088595" y="705585"/>
                <a:ext cx="289080" cy="56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FD1D4B-E2C0-42E5-89F7-A57C09802B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79955" y="696945"/>
                  <a:ext cx="306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865D48-6832-49CC-B644-1831E2A8411E}"/>
                    </a:ext>
                  </a:extLst>
                </p14:cNvPr>
                <p14:cNvContentPartPr/>
                <p14:nvPr/>
              </p14:nvContentPartPr>
              <p14:xfrm>
                <a:off x="4360395" y="698385"/>
                <a:ext cx="117000" cy="12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865D48-6832-49CC-B644-1831E2A841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51755" y="689745"/>
                  <a:ext cx="134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B1AA19-4D1A-47F9-97BB-AC0123DC588E}"/>
                    </a:ext>
                  </a:extLst>
                </p14:cNvPr>
                <p14:cNvContentPartPr/>
                <p14:nvPr/>
              </p14:nvContentPartPr>
              <p14:xfrm>
                <a:off x="4524915" y="566265"/>
                <a:ext cx="342000" cy="267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B1AA19-4D1A-47F9-97BB-AC0123DC58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16275" y="557265"/>
                  <a:ext cx="3596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E556B41-AB7B-4474-80E5-96C1DED6B7C2}"/>
                    </a:ext>
                  </a:extLst>
                </p14:cNvPr>
                <p14:cNvContentPartPr/>
                <p14:nvPr/>
              </p14:nvContentPartPr>
              <p14:xfrm>
                <a:off x="4440675" y="572745"/>
                <a:ext cx="346680" cy="88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E556B41-AB7B-4474-80E5-96C1DED6B7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31675" y="563745"/>
                  <a:ext cx="36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FBAA5A-E07A-40EC-BCEA-04BBB02A3B1D}"/>
                    </a:ext>
                  </a:extLst>
                </p14:cNvPr>
                <p14:cNvContentPartPr/>
                <p14:nvPr/>
              </p14:nvContentPartPr>
              <p14:xfrm>
                <a:off x="3917955" y="1074945"/>
                <a:ext cx="536400" cy="379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FBAA5A-E07A-40EC-BCEA-04BBB02A3B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09315" y="1065945"/>
                  <a:ext cx="554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3210C66-EC1B-465B-BA1C-6B3C92271F50}"/>
                    </a:ext>
                  </a:extLst>
                </p14:cNvPr>
                <p14:cNvContentPartPr/>
                <p14:nvPr/>
              </p14:nvContentPartPr>
              <p14:xfrm>
                <a:off x="3939195" y="1140825"/>
                <a:ext cx="495000" cy="326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3210C66-EC1B-465B-BA1C-6B3C92271F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30555" y="1132185"/>
                  <a:ext cx="512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511A724-EAB0-4F78-8537-4AD45469F4AE}"/>
                    </a:ext>
                  </a:extLst>
                </p14:cNvPr>
                <p14:cNvContentPartPr/>
                <p14:nvPr/>
              </p14:nvContentPartPr>
              <p14:xfrm>
                <a:off x="4573515" y="1069545"/>
                <a:ext cx="51480" cy="346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511A724-EAB0-4F78-8537-4AD45469F4A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64515" y="1060545"/>
                  <a:ext cx="69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85586F-A851-4769-BD6E-901A955CF4A1}"/>
                    </a:ext>
                  </a:extLst>
                </p14:cNvPr>
                <p14:cNvContentPartPr/>
                <p14:nvPr/>
              </p14:nvContentPartPr>
              <p14:xfrm>
                <a:off x="4550835" y="1025265"/>
                <a:ext cx="1132560" cy="389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85586F-A851-4769-BD6E-901A955CF4A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41835" y="1016625"/>
                  <a:ext cx="11502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95213B-C3E2-4326-8916-3DD5E93BA162}"/>
                    </a:ext>
                  </a:extLst>
                </p14:cNvPr>
                <p14:cNvContentPartPr/>
                <p14:nvPr/>
              </p14:nvContentPartPr>
              <p14:xfrm>
                <a:off x="4751355" y="1455825"/>
                <a:ext cx="157320" cy="203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95213B-C3E2-4326-8916-3DD5E93BA16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42715" y="1447185"/>
                  <a:ext cx="174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613AEC2-9BB4-4BB2-93E4-D4F563B15D48}"/>
                    </a:ext>
                  </a:extLst>
                </p14:cNvPr>
                <p14:cNvContentPartPr/>
                <p14:nvPr/>
              </p14:nvContentPartPr>
              <p14:xfrm>
                <a:off x="4853595" y="1498665"/>
                <a:ext cx="106560" cy="157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613AEC2-9BB4-4BB2-93E4-D4F563B15D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44955" y="1490025"/>
                  <a:ext cx="124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F9A9C69-5374-45F5-8CFD-6960D4F1C7FE}"/>
                    </a:ext>
                  </a:extLst>
                </p14:cNvPr>
                <p14:cNvContentPartPr/>
                <p14:nvPr/>
              </p14:nvContentPartPr>
              <p14:xfrm>
                <a:off x="4752795" y="1580385"/>
                <a:ext cx="198720" cy="20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F9A9C69-5374-45F5-8CFD-6960D4F1C7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43795" y="1571745"/>
                  <a:ext cx="216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A1D92B-62AA-4601-8C7F-34D4FB4E783A}"/>
                    </a:ext>
                  </a:extLst>
                </p14:cNvPr>
                <p14:cNvContentPartPr/>
                <p14:nvPr/>
              </p14:nvContentPartPr>
              <p14:xfrm>
                <a:off x="5009835" y="1509465"/>
                <a:ext cx="34200" cy="130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A1D92B-62AA-4601-8C7F-34D4FB4E78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01195" y="1500825"/>
                  <a:ext cx="51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0CE487-37B5-40EA-9AA4-D4EDBDCDCBD4}"/>
                    </a:ext>
                  </a:extLst>
                </p14:cNvPr>
                <p14:cNvContentPartPr/>
                <p14:nvPr/>
              </p14:nvContentPartPr>
              <p14:xfrm>
                <a:off x="5040075" y="1499385"/>
                <a:ext cx="149040" cy="138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0CE487-37B5-40EA-9AA4-D4EDBDCDCB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31435" y="1490745"/>
                  <a:ext cx="166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7821DB9-6F82-4A1E-B7A9-8463AF44B3B7}"/>
                    </a:ext>
                  </a:extLst>
                </p14:cNvPr>
                <p14:cNvContentPartPr/>
                <p14:nvPr/>
              </p14:nvContentPartPr>
              <p14:xfrm>
                <a:off x="5220435" y="1498305"/>
                <a:ext cx="11520" cy="155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7821DB9-6F82-4A1E-B7A9-8463AF44B3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11435" y="1489665"/>
                  <a:ext cx="29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D836712-6AD4-4476-B335-4B5522AD458B}"/>
                    </a:ext>
                  </a:extLst>
                </p14:cNvPr>
                <p14:cNvContentPartPr/>
                <p14:nvPr/>
              </p14:nvContentPartPr>
              <p14:xfrm>
                <a:off x="5217915" y="1515225"/>
                <a:ext cx="150480" cy="151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D836712-6AD4-4476-B335-4B5522AD45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09275" y="1506585"/>
                  <a:ext cx="168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23D9F3-6BC9-487D-83FB-6073AB088F7B}"/>
                    </a:ext>
                  </a:extLst>
                </p14:cNvPr>
                <p14:cNvContentPartPr/>
                <p14:nvPr/>
              </p14:nvContentPartPr>
              <p14:xfrm>
                <a:off x="4661355" y="1443225"/>
                <a:ext cx="32760" cy="249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23D9F3-6BC9-487D-83FB-6073AB088F7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52715" y="1434585"/>
                  <a:ext cx="5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7351D7-4729-4852-BAF4-AB35AD99E3AA}"/>
                    </a:ext>
                  </a:extLst>
                </p14:cNvPr>
                <p14:cNvContentPartPr/>
                <p14:nvPr/>
              </p14:nvContentPartPr>
              <p14:xfrm>
                <a:off x="4679715" y="1451865"/>
                <a:ext cx="879120" cy="263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7351D7-4729-4852-BAF4-AB35AD99E3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70715" y="1443225"/>
                  <a:ext cx="896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F66D42D-FDE4-4FB1-B943-172208B7706B}"/>
                    </a:ext>
                  </a:extLst>
                </p14:cNvPr>
                <p14:cNvContentPartPr/>
                <p14:nvPr/>
              </p14:nvContentPartPr>
              <p14:xfrm>
                <a:off x="4223235" y="1828785"/>
                <a:ext cx="174960" cy="167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F66D42D-FDE4-4FB1-B943-172208B770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14595" y="1819785"/>
                  <a:ext cx="192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415B06-712D-4492-A8F5-3F03FCE6FE8B}"/>
                    </a:ext>
                  </a:extLst>
                </p14:cNvPr>
                <p14:cNvContentPartPr/>
                <p14:nvPr/>
              </p14:nvContentPartPr>
              <p14:xfrm>
                <a:off x="4352115" y="1855785"/>
                <a:ext cx="123120" cy="156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415B06-712D-4492-A8F5-3F03FCE6FE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43115" y="1847145"/>
                  <a:ext cx="140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412494-1F0A-4B02-9371-1AA06359A8CB}"/>
                    </a:ext>
                  </a:extLst>
                </p14:cNvPr>
                <p14:cNvContentPartPr/>
                <p14:nvPr/>
              </p14:nvContentPartPr>
              <p14:xfrm>
                <a:off x="4239075" y="1949745"/>
                <a:ext cx="158040" cy="46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412494-1F0A-4B02-9371-1AA06359A8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30075" y="1940745"/>
                  <a:ext cx="175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5A9D3E-A04E-41BC-87E3-9C41FF7FEF3F}"/>
                    </a:ext>
                  </a:extLst>
                </p14:cNvPr>
                <p14:cNvContentPartPr/>
                <p14:nvPr/>
              </p14:nvContentPartPr>
              <p14:xfrm>
                <a:off x="4526355" y="1867665"/>
                <a:ext cx="149040" cy="12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5A9D3E-A04E-41BC-87E3-9C41FF7FEF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17355" y="1858665"/>
                  <a:ext cx="166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96570B-AAF9-406B-8B1E-C09EAFF14744}"/>
                    </a:ext>
                  </a:extLst>
                </p14:cNvPr>
                <p14:cNvContentPartPr/>
                <p14:nvPr/>
              </p14:nvContentPartPr>
              <p14:xfrm>
                <a:off x="4731195" y="1874865"/>
                <a:ext cx="23040" cy="122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96570B-AAF9-406B-8B1E-C09EAFF1474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22195" y="1866225"/>
                  <a:ext cx="40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8FB7567-996D-4CE3-94B0-52456A07C702}"/>
                    </a:ext>
                  </a:extLst>
                </p14:cNvPr>
                <p14:cNvContentPartPr/>
                <p14:nvPr/>
              </p14:nvContentPartPr>
              <p14:xfrm>
                <a:off x="4725075" y="1846425"/>
                <a:ext cx="198000" cy="165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8FB7567-996D-4CE3-94B0-52456A07C70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16075" y="1837425"/>
                  <a:ext cx="215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064BF97-9CDC-4850-A5F8-0B82FA8963CC}"/>
                    </a:ext>
                  </a:extLst>
                </p14:cNvPr>
                <p14:cNvContentPartPr/>
                <p14:nvPr/>
              </p14:nvContentPartPr>
              <p14:xfrm>
                <a:off x="3996795" y="1805745"/>
                <a:ext cx="41760" cy="335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064BF97-9CDC-4850-A5F8-0B82FA8963C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87795" y="1796745"/>
                  <a:ext cx="59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B4BA83-BBC1-4E03-BA45-844680FE130D}"/>
                    </a:ext>
                  </a:extLst>
                </p14:cNvPr>
                <p14:cNvContentPartPr/>
                <p14:nvPr/>
              </p14:nvContentPartPr>
              <p14:xfrm>
                <a:off x="3979875" y="1792425"/>
                <a:ext cx="1727280" cy="310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B4BA83-BBC1-4E03-BA45-844680FE130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70875" y="1783785"/>
                  <a:ext cx="17449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00DCD96-0744-4F09-ADFA-67D3284A8673}"/>
                    </a:ext>
                  </a:extLst>
                </p14:cNvPr>
                <p14:cNvContentPartPr/>
                <p14:nvPr/>
              </p14:nvContentPartPr>
              <p14:xfrm>
                <a:off x="3965115" y="2088705"/>
                <a:ext cx="1818720" cy="78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00DCD96-0744-4F09-ADFA-67D3284A867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56115" y="2080065"/>
                  <a:ext cx="1836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4FA6F27-6B65-42B1-91DA-35BCE4CDA808}"/>
                    </a:ext>
                  </a:extLst>
                </p14:cNvPr>
                <p14:cNvContentPartPr/>
                <p14:nvPr/>
              </p14:nvContentPartPr>
              <p14:xfrm>
                <a:off x="3718875" y="502185"/>
                <a:ext cx="80280" cy="1690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4FA6F27-6B65-42B1-91DA-35BCE4CDA8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09875" y="493185"/>
                  <a:ext cx="9792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8C3EEE-4FB1-4550-BB06-4003AC897167}"/>
                    </a:ext>
                  </a:extLst>
                </p14:cNvPr>
                <p14:cNvContentPartPr/>
                <p14:nvPr/>
              </p14:nvContentPartPr>
              <p14:xfrm>
                <a:off x="3808875" y="503265"/>
                <a:ext cx="2235240" cy="1784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8C3EEE-4FB1-4550-BB06-4003AC8971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00235" y="494265"/>
                  <a:ext cx="2252880" cy="18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0754AD-CEA8-432E-B061-F88A4CB3A382}"/>
                    </a:ext>
                  </a:extLst>
                </p14:cNvPr>
                <p14:cNvContentPartPr/>
                <p14:nvPr/>
              </p14:nvContentPartPr>
              <p14:xfrm>
                <a:off x="3782955" y="2192385"/>
                <a:ext cx="2292120" cy="65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0754AD-CEA8-432E-B061-F88A4CB3A38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74315" y="2183385"/>
                  <a:ext cx="2309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A5F495-1C5F-42A3-A9F4-C664CA5986A8}"/>
                    </a:ext>
                  </a:extLst>
                </p14:cNvPr>
                <p14:cNvContentPartPr/>
                <p14:nvPr/>
              </p14:nvContentPartPr>
              <p14:xfrm>
                <a:off x="5648115" y="1460865"/>
                <a:ext cx="1146240" cy="430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A5F495-1C5F-42A3-A9F4-C664CA5986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39475" y="1452225"/>
                  <a:ext cx="11638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5AC9DEA-748E-4530-B94D-C9A81B507BEF}"/>
                    </a:ext>
                  </a:extLst>
                </p14:cNvPr>
                <p14:cNvContentPartPr/>
                <p14:nvPr/>
              </p14:nvContentPartPr>
              <p14:xfrm>
                <a:off x="6641355" y="1395345"/>
                <a:ext cx="192960" cy="250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5AC9DEA-748E-4530-B94D-C9A81B507B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32715" y="1386345"/>
                  <a:ext cx="210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BC1D97-EF7B-4E4C-91B9-8D6AB8E96A09}"/>
                    </a:ext>
                  </a:extLst>
                </p14:cNvPr>
                <p14:cNvContentPartPr/>
                <p14:nvPr/>
              </p14:nvContentPartPr>
              <p14:xfrm>
                <a:off x="6193875" y="1230105"/>
                <a:ext cx="101520" cy="127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BC1D97-EF7B-4E4C-91B9-8D6AB8E96A0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85235" y="1221105"/>
                  <a:ext cx="119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8A0D1BF-0D68-4822-9A58-6A3AB348CBCB}"/>
                    </a:ext>
                  </a:extLst>
                </p14:cNvPr>
                <p14:cNvContentPartPr/>
                <p14:nvPr/>
              </p14:nvContentPartPr>
              <p14:xfrm>
                <a:off x="6295035" y="1194825"/>
                <a:ext cx="118080" cy="93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8A0D1BF-0D68-4822-9A58-6A3AB348CBC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86395" y="1185825"/>
                  <a:ext cx="135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B732408-A146-4A75-8955-A5B355CA02C2}"/>
                    </a:ext>
                  </a:extLst>
                </p14:cNvPr>
                <p14:cNvContentPartPr/>
                <p14:nvPr/>
              </p14:nvContentPartPr>
              <p14:xfrm>
                <a:off x="6451635" y="1016265"/>
                <a:ext cx="103680" cy="229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B732408-A146-4A75-8955-A5B355CA02C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42635" y="1007625"/>
                  <a:ext cx="121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A58EDE6-4947-4CC2-B2C9-CE72306C904A}"/>
                    </a:ext>
                  </a:extLst>
                </p14:cNvPr>
                <p14:cNvContentPartPr/>
                <p14:nvPr/>
              </p14:nvContentPartPr>
              <p14:xfrm>
                <a:off x="6597795" y="946065"/>
                <a:ext cx="19800" cy="237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A58EDE6-4947-4CC2-B2C9-CE72306C904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89155" y="937425"/>
                  <a:ext cx="37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83193CD-A01D-4985-90C4-D18A9F532399}"/>
                    </a:ext>
                  </a:extLst>
                </p14:cNvPr>
                <p14:cNvContentPartPr/>
                <p14:nvPr/>
              </p14:nvContentPartPr>
              <p14:xfrm>
                <a:off x="6646395" y="987105"/>
                <a:ext cx="50760" cy="200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83193CD-A01D-4985-90C4-D18A9F53239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37395" y="978465"/>
                  <a:ext cx="68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623A6E4-526D-4562-8ABF-C3EADDDE2EB4}"/>
                    </a:ext>
                  </a:extLst>
                </p14:cNvPr>
                <p14:cNvContentPartPr/>
                <p14:nvPr/>
              </p14:nvContentPartPr>
              <p14:xfrm>
                <a:off x="6710115" y="1077105"/>
                <a:ext cx="82080" cy="104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623A6E4-526D-4562-8ABF-C3EADDDE2EB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01115" y="1068105"/>
                  <a:ext cx="99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D1BE442-CE6E-4716-A19F-87DA30CD2306}"/>
                    </a:ext>
                  </a:extLst>
                </p14:cNvPr>
                <p14:cNvContentPartPr/>
                <p14:nvPr/>
              </p14:nvContentPartPr>
              <p14:xfrm>
                <a:off x="6852315" y="960465"/>
                <a:ext cx="107280" cy="222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D1BE442-CE6E-4716-A19F-87DA30CD23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43675" y="951465"/>
                  <a:ext cx="124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61D4F3D-1F84-456C-9EF1-48EC5B65EFFC}"/>
                    </a:ext>
                  </a:extLst>
                </p14:cNvPr>
                <p14:cNvContentPartPr/>
                <p14:nvPr/>
              </p14:nvContentPartPr>
              <p14:xfrm>
                <a:off x="7399155" y="693345"/>
                <a:ext cx="218880" cy="229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61D4F3D-1F84-456C-9EF1-48EC5B65EFF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90515" y="684705"/>
                  <a:ext cx="236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C63B6B1-502F-46F4-B2F7-FF136F23DD5C}"/>
                    </a:ext>
                  </a:extLst>
                </p14:cNvPr>
                <p14:cNvContentPartPr/>
                <p14:nvPr/>
              </p14:nvContentPartPr>
              <p14:xfrm>
                <a:off x="7709835" y="666705"/>
                <a:ext cx="33480" cy="254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C63B6B1-502F-46F4-B2F7-FF136F23DD5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01195" y="657705"/>
                  <a:ext cx="51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9E16C4-4434-4839-9BC5-B5686C9EB8BC}"/>
                    </a:ext>
                  </a:extLst>
                </p14:cNvPr>
                <p14:cNvContentPartPr/>
                <p14:nvPr/>
              </p14:nvContentPartPr>
              <p14:xfrm>
                <a:off x="7638555" y="791985"/>
                <a:ext cx="320400" cy="111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9E16C4-4434-4839-9BC5-B5686C9EB8B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29915" y="783345"/>
                  <a:ext cx="338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221DBD0-3159-4998-9ECC-3588503B5226}"/>
                    </a:ext>
                  </a:extLst>
                </p14:cNvPr>
                <p14:cNvContentPartPr/>
                <p14:nvPr/>
              </p14:nvContentPartPr>
              <p14:xfrm>
                <a:off x="8016555" y="623865"/>
                <a:ext cx="327960" cy="295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221DBD0-3159-4998-9ECC-3588503B522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07555" y="615225"/>
                  <a:ext cx="345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A7AFD5-534B-4055-A2B5-519A92E036C9}"/>
                    </a:ext>
                  </a:extLst>
                </p14:cNvPr>
                <p14:cNvContentPartPr/>
                <p14:nvPr/>
              </p14:nvContentPartPr>
              <p14:xfrm>
                <a:off x="7926195" y="672105"/>
                <a:ext cx="376560" cy="100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A7AFD5-534B-4055-A2B5-519A92E036C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17195" y="663465"/>
                  <a:ext cx="394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F7600A-79A5-4358-AA65-D11DEA4DAFB8}"/>
                    </a:ext>
                  </a:extLst>
                </p14:cNvPr>
                <p14:cNvContentPartPr/>
                <p14:nvPr/>
              </p14:nvContentPartPr>
              <p14:xfrm>
                <a:off x="7506435" y="1247385"/>
                <a:ext cx="781200" cy="75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F7600A-79A5-4358-AA65-D11DEA4DAFB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97435" y="1238745"/>
                  <a:ext cx="798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10760F-8B49-416B-B585-FDA9F1F792BE}"/>
                    </a:ext>
                  </a:extLst>
                </p14:cNvPr>
                <p14:cNvContentPartPr/>
                <p14:nvPr/>
              </p14:nvContentPartPr>
              <p14:xfrm>
                <a:off x="7478715" y="1252065"/>
                <a:ext cx="726120" cy="426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10760F-8B49-416B-B585-FDA9F1F792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69715" y="1243425"/>
                  <a:ext cx="7437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5230352-AA9B-418E-B36B-7801FAD35087}"/>
                    </a:ext>
                  </a:extLst>
                </p14:cNvPr>
                <p14:cNvContentPartPr/>
                <p14:nvPr/>
              </p14:nvContentPartPr>
              <p14:xfrm>
                <a:off x="7966155" y="1221105"/>
                <a:ext cx="284400" cy="451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5230352-AA9B-418E-B36B-7801FAD3508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57155" y="1212465"/>
                  <a:ext cx="3020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6D3E00E-1EB8-489F-A6D3-E6317806A415}"/>
                    </a:ext>
                  </a:extLst>
                </p14:cNvPr>
                <p14:cNvContentPartPr/>
                <p14:nvPr/>
              </p14:nvContentPartPr>
              <p14:xfrm>
                <a:off x="8394915" y="1251345"/>
                <a:ext cx="27720" cy="354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6D3E00E-1EB8-489F-A6D3-E6317806A4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85915" y="1242705"/>
                  <a:ext cx="453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8ECD684-0B7D-4F36-B4A2-28CC173FFBB1}"/>
                    </a:ext>
                  </a:extLst>
                </p14:cNvPr>
                <p14:cNvContentPartPr/>
                <p14:nvPr/>
              </p14:nvContentPartPr>
              <p14:xfrm>
                <a:off x="8417595" y="1189425"/>
                <a:ext cx="1517760" cy="454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8ECD684-0B7D-4F36-B4A2-28CC173FFBB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08595" y="1180785"/>
                  <a:ext cx="15354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3F2847-51EB-4826-98B3-8808C7A54918}"/>
                    </a:ext>
                  </a:extLst>
                </p14:cNvPr>
                <p14:cNvContentPartPr/>
                <p14:nvPr/>
              </p14:nvContentPartPr>
              <p14:xfrm>
                <a:off x="8411835" y="1608465"/>
                <a:ext cx="1561680" cy="57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3F2847-51EB-4826-98B3-8808C7A549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402835" y="1599825"/>
                  <a:ext cx="1579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8C57693-C006-455E-9F91-D16FD2A735A6}"/>
                    </a:ext>
                  </a:extLst>
                </p14:cNvPr>
                <p14:cNvContentPartPr/>
                <p14:nvPr/>
              </p14:nvContentPartPr>
              <p14:xfrm>
                <a:off x="7540275" y="1855065"/>
                <a:ext cx="12240" cy="305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8C57693-C006-455E-9F91-D16FD2A735A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31275" y="1846065"/>
                  <a:ext cx="29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4184C1B-FAF4-45F0-BB0B-C006ED12D38E}"/>
                    </a:ext>
                  </a:extLst>
                </p14:cNvPr>
                <p14:cNvContentPartPr/>
                <p14:nvPr/>
              </p14:nvContentPartPr>
              <p14:xfrm>
                <a:off x="7535595" y="1778385"/>
                <a:ext cx="710280" cy="343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4184C1B-FAF4-45F0-BB0B-C006ED12D3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26595" y="1769385"/>
                  <a:ext cx="727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CB731AF-5A2E-49E6-8C8B-FA38513444C4}"/>
                    </a:ext>
                  </a:extLst>
                </p14:cNvPr>
                <p14:cNvContentPartPr/>
                <p14:nvPr/>
              </p14:nvContentPartPr>
              <p14:xfrm>
                <a:off x="7486275" y="2145585"/>
                <a:ext cx="779400" cy="47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CB731AF-5A2E-49E6-8C8B-FA38513444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77635" y="2136945"/>
                  <a:ext cx="797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8946832-19F1-4FB7-8968-56370F224B36}"/>
                    </a:ext>
                  </a:extLst>
                </p14:cNvPr>
                <p14:cNvContentPartPr/>
                <p14:nvPr/>
              </p14:nvContentPartPr>
              <p14:xfrm>
                <a:off x="8456835" y="1772265"/>
                <a:ext cx="26280" cy="368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8946832-19F1-4FB7-8968-56370F224B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47835" y="1763265"/>
                  <a:ext cx="43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6255BBC-8C5C-43C8-8CF8-67EB0E9570DD}"/>
                    </a:ext>
                  </a:extLst>
                </p14:cNvPr>
                <p14:cNvContentPartPr/>
                <p14:nvPr/>
              </p14:nvContentPartPr>
              <p14:xfrm>
                <a:off x="8463315" y="1762905"/>
                <a:ext cx="1410840" cy="385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6255BBC-8C5C-43C8-8CF8-67EB0E9570D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54675" y="1753905"/>
                  <a:ext cx="14284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4E2E52D-CB3F-4A6F-9ECC-E31A1D7C4FEF}"/>
                    </a:ext>
                  </a:extLst>
                </p14:cNvPr>
                <p14:cNvContentPartPr/>
                <p14:nvPr/>
              </p14:nvContentPartPr>
              <p14:xfrm>
                <a:off x="8453595" y="2074305"/>
                <a:ext cx="1452960" cy="74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4E2E52D-CB3F-4A6F-9ECC-E31A1D7C4FE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44955" y="2065305"/>
                  <a:ext cx="1470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46EC20F-12C9-4DC8-AE80-B5E56F11E9E0}"/>
                    </a:ext>
                  </a:extLst>
                </p14:cNvPr>
                <p14:cNvContentPartPr/>
                <p14:nvPr/>
              </p14:nvContentPartPr>
              <p14:xfrm>
                <a:off x="7618395" y="2420625"/>
                <a:ext cx="275760" cy="268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46EC20F-12C9-4DC8-AE80-B5E56F11E9E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09755" y="2411985"/>
                  <a:ext cx="293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274462-B0DC-49DC-BDE7-F2B65DE77D44}"/>
                    </a:ext>
                  </a:extLst>
                </p14:cNvPr>
                <p14:cNvContentPartPr/>
                <p14:nvPr/>
              </p14:nvContentPartPr>
              <p14:xfrm>
                <a:off x="7836195" y="2451945"/>
                <a:ext cx="115560" cy="209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274462-B0DC-49DC-BDE7-F2B65DE77D4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27195" y="2443305"/>
                  <a:ext cx="133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634F654-03DD-4C9F-B4FC-30A046AAA2A5}"/>
                    </a:ext>
                  </a:extLst>
                </p14:cNvPr>
                <p14:cNvContentPartPr/>
                <p14:nvPr/>
              </p14:nvContentPartPr>
              <p14:xfrm>
                <a:off x="7685715" y="2489025"/>
                <a:ext cx="376920" cy="146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634F654-03DD-4C9F-B4FC-30A046AAA2A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77075" y="2480025"/>
                  <a:ext cx="394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CE74212-CAAD-4142-AE94-D48A2A0A46E1}"/>
                    </a:ext>
                  </a:extLst>
                </p14:cNvPr>
                <p14:cNvContentPartPr/>
                <p14:nvPr/>
              </p14:nvContentPartPr>
              <p14:xfrm>
                <a:off x="8028795" y="2468505"/>
                <a:ext cx="165960" cy="158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CE74212-CAAD-4142-AE94-D48A2A0A46E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19795" y="2459505"/>
                  <a:ext cx="183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9930927-92FA-4275-8FE6-A7D332412DC1}"/>
                    </a:ext>
                  </a:extLst>
                </p14:cNvPr>
                <p14:cNvContentPartPr/>
                <p14:nvPr/>
              </p14:nvContentPartPr>
              <p14:xfrm>
                <a:off x="8210235" y="2473905"/>
                <a:ext cx="68760" cy="117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9930927-92FA-4275-8FE6-A7D332412D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01595" y="2464905"/>
                  <a:ext cx="86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85080EB-174F-49FD-9E1B-BDE4DED36F7F}"/>
                    </a:ext>
                  </a:extLst>
                </p14:cNvPr>
                <p14:cNvContentPartPr/>
                <p14:nvPr/>
              </p14:nvContentPartPr>
              <p14:xfrm>
                <a:off x="8219955" y="2466345"/>
                <a:ext cx="179640" cy="181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85080EB-174F-49FD-9E1B-BDE4DED36F7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11315" y="2457705"/>
                  <a:ext cx="197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E6ACFE3-2856-4978-BD03-F54EBF528E77}"/>
                    </a:ext>
                  </a:extLst>
                </p14:cNvPr>
                <p14:cNvContentPartPr/>
                <p14:nvPr/>
              </p14:nvContentPartPr>
              <p14:xfrm>
                <a:off x="7551075" y="2384985"/>
                <a:ext cx="41400" cy="456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E6ACFE3-2856-4978-BD03-F54EBF528E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42075" y="2376345"/>
                  <a:ext cx="590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554018A-5966-4BDB-82B0-3FFB1D45ED0F}"/>
                    </a:ext>
                  </a:extLst>
                </p14:cNvPr>
                <p14:cNvContentPartPr/>
                <p14:nvPr/>
              </p14:nvContentPartPr>
              <p14:xfrm>
                <a:off x="7528035" y="2332425"/>
                <a:ext cx="2346120" cy="509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554018A-5966-4BDB-82B0-3FFB1D45ED0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519395" y="2323425"/>
                  <a:ext cx="23637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05A5873-B746-4B4B-9ABB-2977E1CB2AB2}"/>
                    </a:ext>
                  </a:extLst>
                </p14:cNvPr>
                <p14:cNvContentPartPr/>
                <p14:nvPr/>
              </p14:nvContentPartPr>
              <p14:xfrm>
                <a:off x="8975595" y="2148105"/>
                <a:ext cx="90720" cy="119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05A5873-B746-4B4B-9ABB-2977E1CB2AB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66595" y="2139105"/>
                  <a:ext cx="108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E67213F-AA4D-4D8C-8C97-ADF5EB4728BB}"/>
                    </a:ext>
                  </a:extLst>
                </p14:cNvPr>
                <p14:cNvContentPartPr/>
                <p14:nvPr/>
              </p14:nvContentPartPr>
              <p14:xfrm>
                <a:off x="9060915" y="2136945"/>
                <a:ext cx="83160" cy="162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E67213F-AA4D-4D8C-8C97-ADF5EB4728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52275" y="2128305"/>
                  <a:ext cx="100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B7B72EE-78CB-4BA1-8CE6-2738CF459CCE}"/>
                    </a:ext>
                  </a:extLst>
                </p14:cNvPr>
                <p14:cNvContentPartPr/>
                <p14:nvPr/>
              </p14:nvContentPartPr>
              <p14:xfrm>
                <a:off x="8977395" y="2130465"/>
                <a:ext cx="370080" cy="142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B7B72EE-78CB-4BA1-8CE6-2738CF459CC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68395" y="2121465"/>
                  <a:ext cx="387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621DA70-1735-4839-A456-ACC64ECB5D30}"/>
                    </a:ext>
                  </a:extLst>
                </p14:cNvPr>
                <p14:cNvContentPartPr/>
                <p14:nvPr/>
              </p14:nvContentPartPr>
              <p14:xfrm>
                <a:off x="9338835" y="2156385"/>
                <a:ext cx="35280" cy="149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621DA70-1735-4839-A456-ACC64ECB5D3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29835" y="2147745"/>
                  <a:ext cx="52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9B43112-26F7-431A-B370-DA3A5B00749A}"/>
                    </a:ext>
                  </a:extLst>
                </p14:cNvPr>
                <p14:cNvContentPartPr/>
                <p14:nvPr/>
              </p14:nvContentPartPr>
              <p14:xfrm>
                <a:off x="9357915" y="2153145"/>
                <a:ext cx="108000" cy="131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9B43112-26F7-431A-B370-DA3A5B00749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49275" y="2144505"/>
                  <a:ext cx="125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A703AF5-9343-48BC-9151-D51EA8B4C9A4}"/>
                    </a:ext>
                  </a:extLst>
                </p14:cNvPr>
                <p14:cNvContentPartPr/>
                <p14:nvPr/>
              </p14:nvContentPartPr>
              <p14:xfrm>
                <a:off x="8869395" y="2090145"/>
                <a:ext cx="857880" cy="216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A703AF5-9343-48BC-9151-D51EA8B4C9A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60755" y="2081145"/>
                  <a:ext cx="875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81EF16-F25A-469D-BBFD-7041D56F860D}"/>
                    </a:ext>
                  </a:extLst>
                </p14:cNvPr>
                <p14:cNvContentPartPr/>
                <p14:nvPr/>
              </p14:nvContentPartPr>
              <p14:xfrm>
                <a:off x="7262355" y="534945"/>
                <a:ext cx="3026160" cy="2460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81EF16-F25A-469D-BBFD-7041D56F860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53355" y="526305"/>
                  <a:ext cx="3043800" cy="24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797A95B-CC4C-4620-8724-39DE49287EB1}"/>
                    </a:ext>
                  </a:extLst>
                </p14:cNvPr>
                <p14:cNvContentPartPr/>
                <p14:nvPr/>
              </p14:nvContentPartPr>
              <p14:xfrm>
                <a:off x="7317795" y="505425"/>
                <a:ext cx="2792160" cy="2291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797A95B-CC4C-4620-8724-39DE49287EB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08795" y="496785"/>
                  <a:ext cx="2809800" cy="23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60BDC7-2E83-4BCF-9866-B37843D9C210}"/>
                    </a:ext>
                  </a:extLst>
                </p14:cNvPr>
                <p14:cNvContentPartPr/>
                <p14:nvPr/>
              </p14:nvContentPartPr>
              <p14:xfrm>
                <a:off x="772995" y="3428985"/>
                <a:ext cx="217080" cy="324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60BDC7-2E83-4BCF-9866-B37843D9C21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3995" y="3419985"/>
                  <a:ext cx="234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71C7218-427F-42BF-8FE7-7A45098B0A48}"/>
                    </a:ext>
                  </a:extLst>
                </p14:cNvPr>
                <p14:cNvContentPartPr/>
                <p14:nvPr/>
              </p14:nvContentPartPr>
              <p14:xfrm>
                <a:off x="1045155" y="3389025"/>
                <a:ext cx="33480" cy="317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71C7218-427F-42BF-8FE7-7A45098B0A4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36155" y="3380385"/>
                  <a:ext cx="51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EA00DAB-1BC0-458D-9F45-E693D05DA2F7}"/>
                    </a:ext>
                  </a:extLst>
                </p14:cNvPr>
                <p14:cNvContentPartPr/>
                <p14:nvPr/>
              </p14:nvContentPartPr>
              <p14:xfrm>
                <a:off x="973875" y="3528345"/>
                <a:ext cx="220680" cy="40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EA00DAB-1BC0-458D-9F45-E693D05DA2F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4875" y="3519345"/>
                  <a:ext cx="238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360B689-0B95-42AB-A4B4-B9705B6FFBB3}"/>
                    </a:ext>
                  </a:extLst>
                </p14:cNvPr>
                <p14:cNvContentPartPr/>
                <p14:nvPr/>
              </p14:nvContentPartPr>
              <p14:xfrm>
                <a:off x="1201755" y="3475065"/>
                <a:ext cx="150120" cy="131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360B689-0B95-42AB-A4B4-B9705B6FFBB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92755" y="3466425"/>
                  <a:ext cx="167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38A7913-11B9-449D-82D2-555CEFC04960}"/>
                    </a:ext>
                  </a:extLst>
                </p14:cNvPr>
                <p14:cNvContentPartPr/>
                <p14:nvPr/>
              </p14:nvContentPartPr>
              <p14:xfrm>
                <a:off x="1405515" y="3307305"/>
                <a:ext cx="355320" cy="316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38A7913-11B9-449D-82D2-555CEFC0496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96875" y="3298305"/>
                  <a:ext cx="372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95619F-54E6-4EA9-BE98-350736372F29}"/>
                    </a:ext>
                  </a:extLst>
                </p14:cNvPr>
                <p14:cNvContentPartPr/>
                <p14:nvPr/>
              </p14:nvContentPartPr>
              <p14:xfrm>
                <a:off x="1284555" y="3327105"/>
                <a:ext cx="476280" cy="156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95619F-54E6-4EA9-BE98-350736372F2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75555" y="3318465"/>
                  <a:ext cx="493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1EFECC9-24FB-4206-99FC-C929C3BA7D40}"/>
                    </a:ext>
                  </a:extLst>
                </p14:cNvPr>
                <p14:cNvContentPartPr/>
                <p14:nvPr/>
              </p14:nvContentPartPr>
              <p14:xfrm>
                <a:off x="716475" y="4287225"/>
                <a:ext cx="154440" cy="291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1EFECC9-24FB-4206-99FC-C929C3BA7D4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7475" y="4278225"/>
                  <a:ext cx="1720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518D7F3-0A97-48F1-99B8-F4DB9EFB5CC0}"/>
                    </a:ext>
                  </a:extLst>
                </p14:cNvPr>
                <p14:cNvContentPartPr/>
                <p14:nvPr/>
              </p14:nvContentPartPr>
              <p14:xfrm>
                <a:off x="780195" y="4325385"/>
                <a:ext cx="178560" cy="238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518D7F3-0A97-48F1-99B8-F4DB9EFB5CC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1195" y="4316745"/>
                  <a:ext cx="196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3A00C0F-9D42-4A5E-98E3-1EC127725CB1}"/>
                    </a:ext>
                  </a:extLst>
                </p14:cNvPr>
                <p14:cNvContentPartPr/>
                <p14:nvPr/>
              </p14:nvContentPartPr>
              <p14:xfrm>
                <a:off x="727275" y="4335105"/>
                <a:ext cx="304560" cy="170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3A00C0F-9D42-4A5E-98E3-1EC127725CB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8275" y="4326105"/>
                  <a:ext cx="322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80608A7-2CC6-4287-B7BC-C58D37435A09}"/>
                    </a:ext>
                  </a:extLst>
                </p14:cNvPr>
                <p14:cNvContentPartPr/>
                <p14:nvPr/>
              </p14:nvContentPartPr>
              <p14:xfrm>
                <a:off x="1022115" y="4330785"/>
                <a:ext cx="152640" cy="172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80608A7-2CC6-4287-B7BC-C58D37435A0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13115" y="4321785"/>
                  <a:ext cx="170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335D3D8-ACA3-4DBD-B7E6-3751709EB216}"/>
                    </a:ext>
                  </a:extLst>
                </p14:cNvPr>
                <p14:cNvContentPartPr/>
                <p14:nvPr/>
              </p14:nvContentPartPr>
              <p14:xfrm>
                <a:off x="1230195" y="4296225"/>
                <a:ext cx="47160" cy="170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335D3D8-ACA3-4DBD-B7E6-3751709EB21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21195" y="4287225"/>
                  <a:ext cx="64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198802-C375-4226-A4FD-0986DF724505}"/>
                    </a:ext>
                  </a:extLst>
                </p14:cNvPr>
                <p14:cNvContentPartPr/>
                <p14:nvPr/>
              </p14:nvContentPartPr>
              <p14:xfrm>
                <a:off x="1230915" y="4295865"/>
                <a:ext cx="201960" cy="173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198802-C375-4226-A4FD-0986DF72450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21915" y="4286865"/>
                  <a:ext cx="219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702E509-09D6-4A7D-92BB-CB28C127ADDD}"/>
                    </a:ext>
                  </a:extLst>
                </p14:cNvPr>
                <p14:cNvContentPartPr/>
                <p14:nvPr/>
              </p14:nvContentPartPr>
              <p14:xfrm>
                <a:off x="561675" y="4202985"/>
                <a:ext cx="53280" cy="614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702E509-09D6-4A7D-92BB-CB28C127ADD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2675" y="4193985"/>
                  <a:ext cx="709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49F409D-B238-40ED-BFC8-AAAE936E633B}"/>
                    </a:ext>
                  </a:extLst>
                </p14:cNvPr>
                <p14:cNvContentPartPr/>
                <p14:nvPr/>
              </p14:nvContentPartPr>
              <p14:xfrm>
                <a:off x="570675" y="4123785"/>
                <a:ext cx="1184040" cy="647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49F409D-B238-40ED-BFC8-AAAE936E633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2035" y="4115145"/>
                  <a:ext cx="12016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CE19C63-114C-4820-9D92-28F318D6AB94}"/>
                    </a:ext>
                  </a:extLst>
                </p14:cNvPr>
                <p14:cNvContentPartPr/>
                <p14:nvPr/>
              </p14:nvContentPartPr>
              <p14:xfrm>
                <a:off x="363315" y="3049545"/>
                <a:ext cx="109080" cy="1753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CE19C63-114C-4820-9D92-28F318D6AB9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54675" y="3040545"/>
                  <a:ext cx="126720" cy="17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FFF0950-D3CE-4892-9A08-E48B087B3EA4}"/>
                    </a:ext>
                  </a:extLst>
                </p14:cNvPr>
                <p14:cNvContentPartPr/>
                <p14:nvPr/>
              </p14:nvContentPartPr>
              <p14:xfrm>
                <a:off x="400035" y="2923905"/>
                <a:ext cx="1686960" cy="1959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FFF0950-D3CE-4892-9A08-E48B087B3EA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91395" y="2915265"/>
                  <a:ext cx="1704600" cy="19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BA74CD1-6A78-45F9-B429-B203E7B3FC78}"/>
                    </a:ext>
                  </a:extLst>
                </p14:cNvPr>
                <p14:cNvContentPartPr/>
                <p14:nvPr/>
              </p14:nvContentPartPr>
              <p14:xfrm>
                <a:off x="1724835" y="3896265"/>
                <a:ext cx="1864800" cy="521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BA74CD1-6A78-45F9-B429-B203E7B3FC7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15835" y="3887265"/>
                  <a:ext cx="18824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CC44775-049C-4640-84F4-D5E15E877F01}"/>
                    </a:ext>
                  </a:extLst>
                </p14:cNvPr>
                <p14:cNvContentPartPr/>
                <p14:nvPr/>
              </p14:nvContentPartPr>
              <p14:xfrm>
                <a:off x="3408915" y="4029825"/>
                <a:ext cx="198360" cy="361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CC44775-049C-4640-84F4-D5E15E877F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99915" y="4021185"/>
                  <a:ext cx="216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4EC94C2-0F4A-4C40-BB03-284409F32E4E}"/>
                    </a:ext>
                  </a:extLst>
                </p14:cNvPr>
                <p14:cNvContentPartPr/>
                <p14:nvPr/>
              </p14:nvContentPartPr>
              <p14:xfrm>
                <a:off x="2362395" y="3611145"/>
                <a:ext cx="165600" cy="219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4EC94C2-0F4A-4C40-BB03-284409F32E4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353395" y="3602505"/>
                  <a:ext cx="183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46E2848-6A4E-4894-9B6D-A9363F04DBDD}"/>
                    </a:ext>
                  </a:extLst>
                </p14:cNvPr>
                <p14:cNvContentPartPr/>
                <p14:nvPr/>
              </p14:nvContentPartPr>
              <p14:xfrm>
                <a:off x="2539155" y="3596385"/>
                <a:ext cx="124200" cy="131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46E2848-6A4E-4894-9B6D-A9363F04DBD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530155" y="3587745"/>
                  <a:ext cx="141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CF4E2E3-A151-451D-9957-C683CA14EAF8}"/>
                    </a:ext>
                  </a:extLst>
                </p14:cNvPr>
                <p14:cNvContentPartPr/>
                <p14:nvPr/>
              </p14:nvContentPartPr>
              <p14:xfrm>
                <a:off x="2682075" y="3392985"/>
                <a:ext cx="153360" cy="279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CF4E2E3-A151-451D-9957-C683CA14EAF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673435" y="3383985"/>
                  <a:ext cx="171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010C844-8104-44DC-BF65-2725B0025F86}"/>
                    </a:ext>
                  </a:extLst>
                </p14:cNvPr>
                <p14:cNvContentPartPr/>
                <p14:nvPr/>
              </p14:nvContentPartPr>
              <p14:xfrm>
                <a:off x="2815275" y="3337185"/>
                <a:ext cx="47520" cy="338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010C844-8104-44DC-BF65-2725B0025F8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06635" y="3328185"/>
                  <a:ext cx="651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0A29BA4-0357-45D9-A856-0A78BE18395B}"/>
                    </a:ext>
                  </a:extLst>
                </p14:cNvPr>
                <p14:cNvContentPartPr/>
                <p14:nvPr/>
              </p14:nvContentPartPr>
              <p14:xfrm>
                <a:off x="2912115" y="3403785"/>
                <a:ext cx="34200" cy="243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0A29BA4-0357-45D9-A856-0A78BE18395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03115" y="3395145"/>
                  <a:ext cx="51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63CD7F1-7644-4B62-AD67-98E3DE20A948}"/>
                    </a:ext>
                  </a:extLst>
                </p14:cNvPr>
                <p14:cNvContentPartPr/>
                <p14:nvPr/>
              </p14:nvContentPartPr>
              <p14:xfrm>
                <a:off x="2988795" y="3494505"/>
                <a:ext cx="89640" cy="135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63CD7F1-7644-4B62-AD67-98E3DE20A94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980155" y="3485505"/>
                  <a:ext cx="107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CF24F4-0B02-4750-BDEA-E82971842316}"/>
                    </a:ext>
                  </a:extLst>
                </p14:cNvPr>
                <p14:cNvContentPartPr/>
                <p14:nvPr/>
              </p14:nvContentPartPr>
              <p14:xfrm>
                <a:off x="3103635" y="3341505"/>
                <a:ext cx="185400" cy="248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CF24F4-0B02-4750-BDEA-E8297184231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094635" y="3332865"/>
                  <a:ext cx="203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0A111AB-E3C7-48B6-8CE8-F88D49382CF0}"/>
                    </a:ext>
                  </a:extLst>
                </p14:cNvPr>
                <p14:cNvContentPartPr/>
                <p14:nvPr/>
              </p14:nvContentPartPr>
              <p14:xfrm>
                <a:off x="3905355" y="3543105"/>
                <a:ext cx="196560" cy="261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0A111AB-E3C7-48B6-8CE8-F88D49382CF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896715" y="3534105"/>
                  <a:ext cx="214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9F01336-73B2-407A-A07E-237EAF5F79EB}"/>
                    </a:ext>
                  </a:extLst>
                </p14:cNvPr>
                <p14:cNvContentPartPr/>
                <p14:nvPr/>
              </p14:nvContentPartPr>
              <p14:xfrm>
                <a:off x="4146195" y="3476145"/>
                <a:ext cx="47520" cy="29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9F01336-73B2-407A-A07E-237EAF5F79E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37555" y="3467145"/>
                  <a:ext cx="65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7ADE2AF-3019-4778-A4E4-9EFD3A22B772}"/>
                    </a:ext>
                  </a:extLst>
                </p14:cNvPr>
                <p14:cNvContentPartPr/>
                <p14:nvPr/>
              </p14:nvContentPartPr>
              <p14:xfrm>
                <a:off x="4092195" y="3632385"/>
                <a:ext cx="179640" cy="19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7ADE2AF-3019-4778-A4E4-9EFD3A22B7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083555" y="3623385"/>
                  <a:ext cx="197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D94FB8B-5B2B-42A5-9073-FAA14B18559C}"/>
                    </a:ext>
                  </a:extLst>
                </p14:cNvPr>
                <p14:cNvContentPartPr/>
                <p14:nvPr/>
              </p14:nvContentPartPr>
              <p14:xfrm>
                <a:off x="4227555" y="3596025"/>
                <a:ext cx="163440" cy="137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D94FB8B-5B2B-42A5-9073-FAA14B18559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18915" y="3587385"/>
                  <a:ext cx="181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B761F82-8287-4F87-B698-AE299CA60E53}"/>
                    </a:ext>
                  </a:extLst>
                </p14:cNvPr>
                <p14:cNvContentPartPr/>
                <p14:nvPr/>
              </p14:nvContentPartPr>
              <p14:xfrm>
                <a:off x="4414755" y="3438705"/>
                <a:ext cx="277920" cy="294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B761F82-8287-4F87-B698-AE299CA60E5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06115" y="3429705"/>
                  <a:ext cx="295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E69BCDA-94FE-4781-BF96-1D5F02CDD79D}"/>
                    </a:ext>
                  </a:extLst>
                </p14:cNvPr>
                <p14:cNvContentPartPr/>
                <p14:nvPr/>
              </p14:nvContentPartPr>
              <p14:xfrm>
                <a:off x="4285875" y="3456705"/>
                <a:ext cx="368640" cy="108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E69BCDA-94FE-4781-BF96-1D5F02CDD79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277235" y="3448065"/>
                  <a:ext cx="38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C1EB0C9-2750-4918-BA5D-C0C01CA3F51A}"/>
                    </a:ext>
                  </a:extLst>
                </p14:cNvPr>
                <p14:cNvContentPartPr/>
                <p14:nvPr/>
              </p14:nvContentPartPr>
              <p14:xfrm>
                <a:off x="3937755" y="4017225"/>
                <a:ext cx="731880" cy="81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C1EB0C9-2750-4918-BA5D-C0C01CA3F51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928755" y="4008585"/>
                  <a:ext cx="749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8B336C5-89CD-4DCC-9952-9597514BD789}"/>
                    </a:ext>
                  </a:extLst>
                </p14:cNvPr>
                <p14:cNvContentPartPr/>
                <p14:nvPr/>
              </p14:nvContentPartPr>
              <p14:xfrm>
                <a:off x="3933795" y="4048185"/>
                <a:ext cx="715680" cy="314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8B336C5-89CD-4DCC-9952-9597514BD78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924795" y="4039185"/>
                  <a:ext cx="733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2CF6976-7AAE-49DF-B995-B6442379236A}"/>
                    </a:ext>
                  </a:extLst>
                </p14:cNvPr>
                <p14:cNvContentPartPr/>
                <p14:nvPr/>
              </p14:nvContentPartPr>
              <p14:xfrm>
                <a:off x="4755315" y="4010385"/>
                <a:ext cx="115560" cy="350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2CF6976-7AAE-49DF-B995-B6442379236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46315" y="4001385"/>
                  <a:ext cx="133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9C416DD-D28B-4950-8F2A-BEDBCC5EADE6}"/>
                    </a:ext>
                  </a:extLst>
                </p14:cNvPr>
                <p14:cNvContentPartPr/>
                <p14:nvPr/>
              </p14:nvContentPartPr>
              <p14:xfrm>
                <a:off x="4806075" y="3972945"/>
                <a:ext cx="1160280" cy="371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9C416DD-D28B-4950-8F2A-BEDBCC5EADE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797075" y="3964305"/>
                  <a:ext cx="11779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C4C3CB8-73F7-401B-BFC2-90F5BCC80C2D}"/>
                    </a:ext>
                  </a:extLst>
                </p14:cNvPr>
                <p14:cNvContentPartPr/>
                <p14:nvPr/>
              </p14:nvContentPartPr>
              <p14:xfrm>
                <a:off x="6223755" y="3970425"/>
                <a:ext cx="14400" cy="257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C4C3CB8-73F7-401B-BFC2-90F5BCC80C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215115" y="3961425"/>
                  <a:ext cx="32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527BEB3-45A1-4639-86AD-9B127D116A0D}"/>
                    </a:ext>
                  </a:extLst>
                </p14:cNvPr>
                <p14:cNvContentPartPr/>
                <p14:nvPr/>
              </p14:nvContentPartPr>
              <p14:xfrm>
                <a:off x="6082275" y="4097865"/>
                <a:ext cx="305280" cy="20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527BEB3-45A1-4639-86AD-9B127D116A0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073275" y="4088865"/>
                  <a:ext cx="322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71FEB30-3C52-4127-B8DF-9431FC941C74}"/>
                    </a:ext>
                  </a:extLst>
                </p14:cNvPr>
                <p14:cNvContentPartPr/>
                <p14:nvPr/>
              </p14:nvContentPartPr>
              <p14:xfrm>
                <a:off x="6050595" y="3913185"/>
                <a:ext cx="421560" cy="344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71FEB30-3C52-4127-B8DF-9431FC941C7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041595" y="3904545"/>
                  <a:ext cx="4392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564730D-214C-4B94-B52E-154181DC8F16}"/>
                    </a:ext>
                  </a:extLst>
                </p14:cNvPr>
                <p14:cNvContentPartPr/>
                <p14:nvPr/>
              </p14:nvContentPartPr>
              <p14:xfrm>
                <a:off x="4465515" y="4559385"/>
                <a:ext cx="157680" cy="269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564730D-214C-4B94-B52E-154181DC8F1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456515" y="4550385"/>
                  <a:ext cx="175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376EC3A-F80E-4D8E-A233-20B59267CFFC}"/>
                    </a:ext>
                  </a:extLst>
                </p14:cNvPr>
                <p14:cNvContentPartPr/>
                <p14:nvPr/>
              </p14:nvContentPartPr>
              <p14:xfrm>
                <a:off x="4623915" y="4554705"/>
                <a:ext cx="131040" cy="245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376EC3A-F80E-4D8E-A233-20B59267CFF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615275" y="4546065"/>
                  <a:ext cx="148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F4C7E3C-A263-44C6-84A9-06534F29B544}"/>
                    </a:ext>
                  </a:extLst>
                </p14:cNvPr>
                <p14:cNvContentPartPr/>
                <p14:nvPr/>
              </p14:nvContentPartPr>
              <p14:xfrm>
                <a:off x="4486755" y="4693305"/>
                <a:ext cx="280800" cy="39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F4C7E3C-A263-44C6-84A9-06534F29B54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478115" y="4684665"/>
                  <a:ext cx="298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1F772D3-8811-4DF8-90F9-5FF34BA4C866}"/>
                    </a:ext>
                  </a:extLst>
                </p14:cNvPr>
                <p14:cNvContentPartPr/>
                <p14:nvPr/>
              </p14:nvContentPartPr>
              <p14:xfrm>
                <a:off x="4812915" y="4577385"/>
                <a:ext cx="179280" cy="228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1F772D3-8811-4DF8-90F9-5FF34BA4C86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803915" y="4568745"/>
                  <a:ext cx="196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E6BB8C5-30C2-4A3D-B002-887D4D47F4B9}"/>
                    </a:ext>
                  </a:extLst>
                </p14:cNvPr>
                <p14:cNvContentPartPr/>
                <p14:nvPr/>
              </p14:nvContentPartPr>
              <p14:xfrm>
                <a:off x="5069235" y="4579185"/>
                <a:ext cx="33840" cy="210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E6BB8C5-30C2-4A3D-B002-887D4D47F4B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60595" y="4570185"/>
                  <a:ext cx="51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9C90B77-CA74-4833-BED2-7F650B90EC73}"/>
                    </a:ext>
                  </a:extLst>
                </p14:cNvPr>
                <p14:cNvContentPartPr/>
                <p14:nvPr/>
              </p14:nvContentPartPr>
              <p14:xfrm>
                <a:off x="5014875" y="4604745"/>
                <a:ext cx="186840" cy="222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9C90B77-CA74-4833-BED2-7F650B90EC7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006235" y="4595745"/>
                  <a:ext cx="204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546B174-EA4D-4A9F-8BCA-8860F5EF52C8}"/>
                    </a:ext>
                  </a:extLst>
                </p14:cNvPr>
                <p14:cNvContentPartPr/>
                <p14:nvPr/>
              </p14:nvContentPartPr>
              <p14:xfrm>
                <a:off x="4064475" y="4516545"/>
                <a:ext cx="1895040" cy="357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546B174-EA4D-4A9F-8BCA-8860F5EF52C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055835" y="4507545"/>
                  <a:ext cx="19126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5590D5D-5668-4465-ABBA-F3E8A7CBD55A}"/>
                    </a:ext>
                  </a:extLst>
                </p14:cNvPr>
                <p14:cNvContentPartPr/>
                <p14:nvPr/>
              </p14:nvContentPartPr>
              <p14:xfrm>
                <a:off x="4036755" y="4569825"/>
                <a:ext cx="1937160" cy="433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5590D5D-5668-4465-ABBA-F3E8A7CBD55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027755" y="4560825"/>
                  <a:ext cx="1954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92CC562-DE0F-482F-95CD-7E8FFE94CB24}"/>
                    </a:ext>
                  </a:extLst>
                </p14:cNvPr>
                <p14:cNvContentPartPr/>
                <p14:nvPr/>
              </p14:nvContentPartPr>
              <p14:xfrm>
                <a:off x="3755595" y="3329625"/>
                <a:ext cx="115560" cy="1780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92CC562-DE0F-482F-95CD-7E8FFE94CB2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746595" y="3320625"/>
                  <a:ext cx="133200" cy="17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3EA01B0-6533-4A9F-AD22-5A29658ECDB5}"/>
                    </a:ext>
                  </a:extLst>
                </p14:cNvPr>
                <p14:cNvContentPartPr/>
                <p14:nvPr/>
              </p14:nvContentPartPr>
              <p14:xfrm>
                <a:off x="3848115" y="3201465"/>
                <a:ext cx="2749320" cy="150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3EA01B0-6533-4A9F-AD22-5A29658ECDB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839115" y="3192465"/>
                  <a:ext cx="2766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E47E0DC-CB65-4B22-966A-28C0D8093D67}"/>
                    </a:ext>
                  </a:extLst>
                </p14:cNvPr>
                <p14:cNvContentPartPr/>
                <p14:nvPr/>
              </p14:nvContentPartPr>
              <p14:xfrm>
                <a:off x="6504555" y="3220545"/>
                <a:ext cx="53280" cy="1650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E47E0DC-CB65-4B22-966A-28C0D8093D6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495555" y="3211545"/>
                  <a:ext cx="70920" cy="16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ADE2A14-4631-4EF6-A364-3A98FD9E034B}"/>
                    </a:ext>
                  </a:extLst>
                </p14:cNvPr>
                <p14:cNvContentPartPr/>
                <p14:nvPr/>
              </p14:nvContentPartPr>
              <p14:xfrm>
                <a:off x="3873315" y="4850265"/>
                <a:ext cx="2700000" cy="289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ADE2A14-4631-4EF6-A364-3A98FD9E034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864315" y="4841625"/>
                  <a:ext cx="2717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AF6B967-671D-48C7-8CDD-18C5BDC49782}"/>
                    </a:ext>
                  </a:extLst>
                </p14:cNvPr>
                <p14:cNvContentPartPr/>
                <p14:nvPr/>
              </p14:nvContentPartPr>
              <p14:xfrm>
                <a:off x="6390075" y="3715185"/>
                <a:ext cx="1483920" cy="360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AF6B967-671D-48C7-8CDD-18C5BDC4978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81435" y="3706185"/>
                  <a:ext cx="15015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8449D0A-F1F1-41BA-9D1F-814D2B93CD87}"/>
                    </a:ext>
                  </a:extLst>
                </p14:cNvPr>
                <p14:cNvContentPartPr/>
                <p14:nvPr/>
              </p14:nvContentPartPr>
              <p14:xfrm>
                <a:off x="7754475" y="3829305"/>
                <a:ext cx="132480" cy="292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8449D0A-F1F1-41BA-9D1F-814D2B93CD8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745475" y="3820665"/>
                  <a:ext cx="150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EE0198D-689A-481C-BE15-FB14CB0B71E6}"/>
                    </a:ext>
                  </a:extLst>
                </p14:cNvPr>
                <p14:cNvContentPartPr/>
                <p14:nvPr/>
              </p14:nvContentPartPr>
              <p14:xfrm>
                <a:off x="6805875" y="3449505"/>
                <a:ext cx="170280" cy="137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EE0198D-689A-481C-BE15-FB14CB0B71E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796875" y="3440865"/>
                  <a:ext cx="187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390D6D0-A907-4188-9059-BDDCB79A6334}"/>
                    </a:ext>
                  </a:extLst>
                </p14:cNvPr>
                <p14:cNvContentPartPr/>
                <p14:nvPr/>
              </p14:nvContentPartPr>
              <p14:xfrm>
                <a:off x="6964995" y="3414945"/>
                <a:ext cx="136080" cy="119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390D6D0-A907-4188-9059-BDDCB79A633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956355" y="3405945"/>
                  <a:ext cx="15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35F0336-762A-46B2-87F9-383219E573B8}"/>
                    </a:ext>
                  </a:extLst>
                </p14:cNvPr>
                <p14:cNvContentPartPr/>
                <p14:nvPr/>
              </p14:nvContentPartPr>
              <p14:xfrm>
                <a:off x="7160475" y="3239625"/>
                <a:ext cx="129960" cy="293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35F0336-762A-46B2-87F9-383219E573B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151475" y="3230985"/>
                  <a:ext cx="147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8FD511E-D771-480D-BF54-DC47F9379593}"/>
                    </a:ext>
                  </a:extLst>
                </p14:cNvPr>
                <p14:cNvContentPartPr/>
                <p14:nvPr/>
              </p14:nvContentPartPr>
              <p14:xfrm>
                <a:off x="7344435" y="3210105"/>
                <a:ext cx="60480" cy="282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8FD511E-D771-480D-BF54-DC47F937959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335435" y="3201465"/>
                  <a:ext cx="78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D3FDC7-FD2E-422B-B31E-72F9F5A29807}"/>
                    </a:ext>
                  </a:extLst>
                </p14:cNvPr>
                <p14:cNvContentPartPr/>
                <p14:nvPr/>
              </p14:nvContentPartPr>
              <p14:xfrm>
                <a:off x="7430835" y="3319185"/>
                <a:ext cx="25560" cy="175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D3FDC7-FD2E-422B-B31E-72F9F5A2980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421835" y="3310545"/>
                  <a:ext cx="43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64D1454-5DE9-4BE9-817B-576B52F745DA}"/>
                    </a:ext>
                  </a:extLst>
                </p14:cNvPr>
                <p14:cNvContentPartPr/>
                <p14:nvPr/>
              </p14:nvContentPartPr>
              <p14:xfrm>
                <a:off x="7489875" y="3337905"/>
                <a:ext cx="57960" cy="128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64D1454-5DE9-4BE9-817B-576B52F745D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480875" y="3328905"/>
                  <a:ext cx="75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AEBB6EE-F1E0-437F-AE79-AC80A5334DA3}"/>
                    </a:ext>
                  </a:extLst>
                </p14:cNvPr>
                <p14:cNvContentPartPr/>
                <p14:nvPr/>
              </p14:nvContentPartPr>
              <p14:xfrm>
                <a:off x="7647555" y="3257625"/>
                <a:ext cx="158760" cy="2127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AEBB6EE-F1E0-437F-AE79-AC80A5334DA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638915" y="3248625"/>
                  <a:ext cx="176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710B441-36E5-4A7B-A226-72531E04AA81}"/>
                    </a:ext>
                  </a:extLst>
                </p14:cNvPr>
                <p14:cNvContentPartPr/>
                <p14:nvPr/>
              </p14:nvContentPartPr>
              <p14:xfrm>
                <a:off x="8276115" y="3453825"/>
                <a:ext cx="204120" cy="277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710B441-36E5-4A7B-A226-72531E04AA8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67115" y="3445185"/>
                  <a:ext cx="221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B6687FF-B4BA-408C-AE4E-7F4DC7F945AE}"/>
                    </a:ext>
                  </a:extLst>
                </p14:cNvPr>
                <p14:cNvContentPartPr/>
                <p14:nvPr/>
              </p14:nvContentPartPr>
              <p14:xfrm>
                <a:off x="8528115" y="3426105"/>
                <a:ext cx="74160" cy="271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B6687FF-B4BA-408C-AE4E-7F4DC7F945A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19115" y="3417465"/>
                  <a:ext cx="91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4CC0F7C-1379-4017-98C6-2C2AC3A5C6FE}"/>
                    </a:ext>
                  </a:extLst>
                </p14:cNvPr>
                <p14:cNvContentPartPr/>
                <p14:nvPr/>
              </p14:nvContentPartPr>
              <p14:xfrm>
                <a:off x="8487795" y="3535185"/>
                <a:ext cx="334800" cy="132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4CC0F7C-1379-4017-98C6-2C2AC3A5C6F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78795" y="3526185"/>
                  <a:ext cx="352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1FF19E0-D9B7-4270-B59A-0CE956E58137}"/>
                    </a:ext>
                  </a:extLst>
                </p14:cNvPr>
                <p14:cNvContentPartPr/>
                <p14:nvPr/>
              </p14:nvContentPartPr>
              <p14:xfrm>
                <a:off x="8854635" y="3402705"/>
                <a:ext cx="338760" cy="245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1FF19E0-D9B7-4270-B59A-0CE956E5813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45995" y="3394065"/>
                  <a:ext cx="356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F40DA6B-177F-4378-AABB-D741499271DC}"/>
                    </a:ext>
                  </a:extLst>
                </p14:cNvPr>
                <p14:cNvContentPartPr/>
                <p14:nvPr/>
              </p14:nvContentPartPr>
              <p14:xfrm>
                <a:off x="8731155" y="3361665"/>
                <a:ext cx="522360" cy="121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F40DA6B-177F-4378-AABB-D741499271D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22515" y="3352665"/>
                  <a:ext cx="540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63AE92B-4572-45EA-B27E-2A9596D38E07}"/>
                    </a:ext>
                  </a:extLst>
                </p14:cNvPr>
                <p14:cNvContentPartPr/>
                <p14:nvPr/>
              </p14:nvContentPartPr>
              <p14:xfrm>
                <a:off x="8289075" y="4014705"/>
                <a:ext cx="30960" cy="331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63AE92B-4572-45EA-B27E-2A9596D38E0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280435" y="4005705"/>
                  <a:ext cx="48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3441550-7765-4BA9-A0C0-F810D08BF2D5}"/>
                    </a:ext>
                  </a:extLst>
                </p14:cNvPr>
                <p14:cNvContentPartPr/>
                <p14:nvPr/>
              </p14:nvContentPartPr>
              <p14:xfrm>
                <a:off x="8176755" y="3971865"/>
                <a:ext cx="855720" cy="364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3441550-7765-4BA9-A0C0-F810D08BF2D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167755" y="3963225"/>
                  <a:ext cx="8733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721FFA3-D9F4-4325-A35D-71F132B9E435}"/>
                    </a:ext>
                  </a:extLst>
                </p14:cNvPr>
                <p14:cNvContentPartPr/>
                <p14:nvPr/>
              </p14:nvContentPartPr>
              <p14:xfrm>
                <a:off x="9248475" y="3935145"/>
                <a:ext cx="135000" cy="858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721FFA3-D9F4-4325-A35D-71F132B9E43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239835" y="3926505"/>
                  <a:ext cx="15264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06731FE-6D70-4381-9DCB-C719D978EE83}"/>
                    </a:ext>
                  </a:extLst>
                </p14:cNvPr>
                <p14:cNvContentPartPr/>
                <p14:nvPr/>
              </p14:nvContentPartPr>
              <p14:xfrm>
                <a:off x="9265395" y="3788265"/>
                <a:ext cx="1576080" cy="127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06731FE-6D70-4381-9DCB-C719D978EE8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256755" y="3779625"/>
                  <a:ext cx="1593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495EE99-9A14-4A55-AFE6-CB1ADE8C164E}"/>
                    </a:ext>
                  </a:extLst>
                </p14:cNvPr>
                <p14:cNvContentPartPr/>
                <p14:nvPr/>
              </p14:nvContentPartPr>
              <p14:xfrm>
                <a:off x="10845075" y="3778905"/>
                <a:ext cx="99000" cy="969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495EE99-9A14-4A55-AFE6-CB1ADE8C164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836435" y="3770265"/>
                  <a:ext cx="11664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8987DF5-0A56-488A-819C-C03A6497BAA2}"/>
                    </a:ext>
                  </a:extLst>
                </p14:cNvPr>
                <p14:cNvContentPartPr/>
                <p14:nvPr/>
              </p14:nvContentPartPr>
              <p14:xfrm>
                <a:off x="9321555" y="4681425"/>
                <a:ext cx="1481400" cy="75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8987DF5-0A56-488A-819C-C03A6497BAA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312915" y="4672425"/>
                  <a:ext cx="1499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CC200C9-8F1B-479D-86B6-CAA29C8D9968}"/>
                    </a:ext>
                  </a:extLst>
                </p14:cNvPr>
                <p14:cNvContentPartPr/>
                <p14:nvPr/>
              </p14:nvContentPartPr>
              <p14:xfrm>
                <a:off x="9412275" y="4005705"/>
                <a:ext cx="44280" cy="288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CC200C9-8F1B-479D-86B6-CAA29C8D996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403275" y="3997065"/>
                  <a:ext cx="61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F525910-6590-449A-BDFE-47073F337706}"/>
                    </a:ext>
                  </a:extLst>
                </p14:cNvPr>
                <p14:cNvContentPartPr/>
                <p14:nvPr/>
              </p14:nvContentPartPr>
              <p14:xfrm>
                <a:off x="9389595" y="3947385"/>
                <a:ext cx="1250280" cy="828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F525910-6590-449A-BDFE-47073F3377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380595" y="3938385"/>
                  <a:ext cx="1267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EF9E3C3-A9FE-4EC7-B51F-0D40A1FEE3DE}"/>
                    </a:ext>
                  </a:extLst>
                </p14:cNvPr>
                <p14:cNvContentPartPr/>
                <p14:nvPr/>
              </p14:nvContentPartPr>
              <p14:xfrm>
                <a:off x="9475275" y="3933345"/>
                <a:ext cx="1247400" cy="386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EF9E3C3-A9FE-4EC7-B51F-0D40A1FEE3D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466635" y="3924345"/>
                  <a:ext cx="1265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591AB5B-1C63-4E29-BCEF-D9673577D22D}"/>
                    </a:ext>
                  </a:extLst>
                </p14:cNvPr>
                <p14:cNvContentPartPr/>
                <p14:nvPr/>
              </p14:nvContentPartPr>
              <p14:xfrm>
                <a:off x="9812955" y="4043865"/>
                <a:ext cx="142560" cy="153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591AB5B-1C63-4E29-BCEF-D9673577D22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804315" y="4034865"/>
                  <a:ext cx="160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7284873-B6CA-4CF6-BF0F-847A4E50C3AF}"/>
                    </a:ext>
                  </a:extLst>
                </p14:cNvPr>
                <p14:cNvContentPartPr/>
                <p14:nvPr/>
              </p14:nvContentPartPr>
              <p14:xfrm>
                <a:off x="9811515" y="4102185"/>
                <a:ext cx="208440" cy="306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7284873-B6CA-4CF6-BF0F-847A4E50C3A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802875" y="4093185"/>
                  <a:ext cx="226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CFDE78B-1F0F-429E-AD75-686B035E56D9}"/>
                    </a:ext>
                  </a:extLst>
                </p14:cNvPr>
                <p14:cNvContentPartPr/>
                <p14:nvPr/>
              </p14:nvContentPartPr>
              <p14:xfrm>
                <a:off x="10034355" y="4041345"/>
                <a:ext cx="24120" cy="1314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CFDE78B-1F0F-429E-AD75-686B035E56D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25715" y="4032705"/>
                  <a:ext cx="41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7423ABC-75A1-4D54-9C86-39DFA3B5C949}"/>
                    </a:ext>
                  </a:extLst>
                </p14:cNvPr>
                <p14:cNvContentPartPr/>
                <p14:nvPr/>
              </p14:nvContentPartPr>
              <p14:xfrm>
                <a:off x="10031835" y="4047105"/>
                <a:ext cx="181440" cy="124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7423ABC-75A1-4D54-9C86-39DFA3B5C94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022835" y="4038465"/>
                  <a:ext cx="199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BA5C9B3-0ACA-484E-8DA0-BE0A3F88FF8C}"/>
                    </a:ext>
                  </a:extLst>
                </p14:cNvPr>
                <p14:cNvContentPartPr/>
                <p14:nvPr/>
              </p14:nvContentPartPr>
              <p14:xfrm>
                <a:off x="10253595" y="4024065"/>
                <a:ext cx="10800" cy="148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BA5C9B3-0ACA-484E-8DA0-BE0A3F88FF8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244595" y="4015065"/>
                  <a:ext cx="2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24BDA1B-DFED-46FB-9AB7-DA4488FED5C7}"/>
                    </a:ext>
                  </a:extLst>
                </p14:cNvPr>
                <p14:cNvContentPartPr/>
                <p14:nvPr/>
              </p14:nvContentPartPr>
              <p14:xfrm>
                <a:off x="10230915" y="4034865"/>
                <a:ext cx="176760" cy="179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24BDA1B-DFED-46FB-9AB7-DA4488FED5C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221915" y="4025865"/>
                  <a:ext cx="194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A021F4A-CECB-4A6C-8042-2201380DD7CA}"/>
                    </a:ext>
                  </a:extLst>
                </p14:cNvPr>
                <p14:cNvContentPartPr/>
                <p14:nvPr/>
              </p14:nvContentPartPr>
              <p14:xfrm>
                <a:off x="8434875" y="4998585"/>
                <a:ext cx="152280" cy="240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A021F4A-CECB-4A6C-8042-2201380DD7C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426235" y="4989945"/>
                  <a:ext cx="169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1012959-37E6-42EC-8072-D3548F2BD1DB}"/>
                    </a:ext>
                  </a:extLst>
                </p14:cNvPr>
                <p14:cNvContentPartPr/>
                <p14:nvPr/>
              </p14:nvContentPartPr>
              <p14:xfrm>
                <a:off x="8544675" y="5033865"/>
                <a:ext cx="184320" cy="242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1012959-37E6-42EC-8072-D3548F2BD1D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536035" y="5024865"/>
                  <a:ext cx="201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5979098-6ED0-4BF8-A145-A2A7ABA9726C}"/>
                    </a:ext>
                  </a:extLst>
                </p14:cNvPr>
                <p14:cNvContentPartPr/>
                <p14:nvPr/>
              </p14:nvContentPartPr>
              <p14:xfrm>
                <a:off x="8465475" y="5167425"/>
                <a:ext cx="327600" cy="38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5979098-6ED0-4BF8-A145-A2A7ABA9726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456475" y="5158785"/>
                  <a:ext cx="345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6130AB4-0D31-47A2-A7A4-3DBC2F66D62E}"/>
                    </a:ext>
                  </a:extLst>
                </p14:cNvPr>
                <p14:cNvContentPartPr/>
                <p14:nvPr/>
              </p14:nvContentPartPr>
              <p14:xfrm>
                <a:off x="8857515" y="5044665"/>
                <a:ext cx="234000" cy="189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6130AB4-0D31-47A2-A7A4-3DBC2F66D62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848875" y="5036025"/>
                  <a:ext cx="251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41DC4EA-DECD-431D-A488-B4CA053B7270}"/>
                    </a:ext>
                  </a:extLst>
                </p14:cNvPr>
                <p14:cNvContentPartPr/>
                <p14:nvPr/>
              </p14:nvContentPartPr>
              <p14:xfrm>
                <a:off x="9184035" y="5044305"/>
                <a:ext cx="31320" cy="1454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41DC4EA-DECD-431D-A488-B4CA053B727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175035" y="5035305"/>
                  <a:ext cx="48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3A2AB9D-5B8D-4534-A916-1BCA67DFB521}"/>
                    </a:ext>
                  </a:extLst>
                </p14:cNvPr>
                <p14:cNvContentPartPr/>
                <p14:nvPr/>
              </p14:nvContentPartPr>
              <p14:xfrm>
                <a:off x="9152355" y="5052945"/>
                <a:ext cx="202320" cy="1800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3A2AB9D-5B8D-4534-A916-1BCA67DFB52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143715" y="5043945"/>
                  <a:ext cx="219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CD374C-14FB-4ED7-8F2A-8D6CDE1293DB}"/>
                    </a:ext>
                  </a:extLst>
                </p14:cNvPr>
                <p14:cNvContentPartPr/>
                <p14:nvPr/>
              </p14:nvContentPartPr>
              <p14:xfrm>
                <a:off x="8238315" y="4981665"/>
                <a:ext cx="121680" cy="3927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CD374C-14FB-4ED7-8F2A-8D6CDE1293D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229315" y="4972665"/>
                  <a:ext cx="1393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D2C1A0F-7ECD-459D-B353-64E9A2FDABF4}"/>
                    </a:ext>
                  </a:extLst>
                </p14:cNvPr>
                <p14:cNvContentPartPr/>
                <p14:nvPr/>
              </p14:nvContentPartPr>
              <p14:xfrm>
                <a:off x="8321115" y="4858905"/>
                <a:ext cx="2705040" cy="555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D2C1A0F-7ECD-459D-B353-64E9A2FDABF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312115" y="4850265"/>
                  <a:ext cx="27226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E8B7955-1A9D-4A9D-B1A7-6AC21123D86F}"/>
                    </a:ext>
                  </a:extLst>
                </p14:cNvPr>
                <p14:cNvContentPartPr/>
                <p14:nvPr/>
              </p14:nvContentPartPr>
              <p14:xfrm>
                <a:off x="7992795" y="3239985"/>
                <a:ext cx="139680" cy="2226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E8B7955-1A9D-4A9D-B1A7-6AC21123D86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983795" y="3231345"/>
                  <a:ext cx="157320" cy="22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9DC9618-4A41-4157-9905-7C8B963026E3}"/>
                    </a:ext>
                  </a:extLst>
                </p14:cNvPr>
                <p14:cNvContentPartPr/>
                <p14:nvPr/>
              </p14:nvContentPartPr>
              <p14:xfrm>
                <a:off x="8011875" y="3044145"/>
                <a:ext cx="3329640" cy="2355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9DC9618-4A41-4157-9905-7C8B963026E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002875" y="3035505"/>
                  <a:ext cx="3347280" cy="23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999BBD0-ED98-453C-A17D-59EB743D4910}"/>
                    </a:ext>
                  </a:extLst>
                </p14:cNvPr>
                <p14:cNvContentPartPr/>
                <p14:nvPr/>
              </p14:nvContentPartPr>
              <p14:xfrm>
                <a:off x="8127795" y="5323305"/>
                <a:ext cx="3208680" cy="191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999BBD0-ED98-453C-A17D-59EB743D491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118795" y="5314665"/>
                  <a:ext cx="3226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3B87CC1-9861-4052-8292-AE0A16B24ADE}"/>
                    </a:ext>
                  </a:extLst>
                </p14:cNvPr>
                <p14:cNvContentPartPr/>
                <p14:nvPr/>
              </p14:nvContentPartPr>
              <p14:xfrm>
                <a:off x="1340715" y="4780065"/>
                <a:ext cx="693000" cy="10040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3B87CC1-9861-4052-8292-AE0A16B24AD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332075" y="4771065"/>
                  <a:ext cx="71064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C2B337A-0978-4059-AEBE-9AA210046390}"/>
                    </a:ext>
                  </a:extLst>
                </p14:cNvPr>
                <p14:cNvContentPartPr/>
                <p14:nvPr/>
              </p14:nvContentPartPr>
              <p14:xfrm>
                <a:off x="2237835" y="5584305"/>
                <a:ext cx="35640" cy="178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C2B337A-0978-4059-AEBE-9AA21004639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229195" y="5575665"/>
                  <a:ext cx="53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82AAF00-6FF2-4B49-9574-6482619958DD}"/>
                    </a:ext>
                  </a:extLst>
                </p14:cNvPr>
                <p14:cNvContentPartPr/>
                <p14:nvPr/>
              </p14:nvContentPartPr>
              <p14:xfrm>
                <a:off x="2035875" y="5573505"/>
                <a:ext cx="384120" cy="316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82AAF00-6FF2-4B49-9574-6482619958D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026875" y="5564865"/>
                  <a:ext cx="401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301E321-DE33-414A-979D-A3B23EE73B6F}"/>
                    </a:ext>
                  </a:extLst>
                </p14:cNvPr>
                <p14:cNvContentPartPr/>
                <p14:nvPr/>
              </p14:nvContentPartPr>
              <p14:xfrm>
                <a:off x="6472875" y="4116225"/>
                <a:ext cx="554400" cy="14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301E321-DE33-414A-979D-A3B23EE73B6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463875" y="4107225"/>
                  <a:ext cx="572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E7E5897-4496-46FC-9E89-3190C974AAE9}"/>
                    </a:ext>
                  </a:extLst>
                </p14:cNvPr>
                <p14:cNvContentPartPr/>
                <p14:nvPr/>
              </p14:nvContentPartPr>
              <p14:xfrm>
                <a:off x="7168395" y="4055385"/>
                <a:ext cx="190080" cy="1886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E7E5897-4496-46FC-9E89-3190C974AAE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159755" y="4046745"/>
                  <a:ext cx="207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F82071E-D003-4522-884C-6C824DFF8AC4}"/>
                    </a:ext>
                  </a:extLst>
                </p14:cNvPr>
                <p14:cNvContentPartPr/>
                <p14:nvPr/>
              </p14:nvContentPartPr>
              <p14:xfrm>
                <a:off x="7081995" y="3981585"/>
                <a:ext cx="332280" cy="312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F82071E-D003-4522-884C-6C824DFF8AC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073355" y="3972585"/>
                  <a:ext cx="3499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6117A5A-7AF7-46FF-A7E9-882C94CC1047}"/>
                    </a:ext>
                  </a:extLst>
                </p14:cNvPr>
                <p14:cNvContentPartPr/>
                <p14:nvPr/>
              </p14:nvContentPartPr>
              <p14:xfrm>
                <a:off x="4012995" y="5744505"/>
                <a:ext cx="14400" cy="200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6117A5A-7AF7-46FF-A7E9-882C94CC104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004355" y="5735865"/>
                  <a:ext cx="32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49084CC-AD92-4301-AB28-DB6CECF4CABF}"/>
                    </a:ext>
                  </a:extLst>
                </p14:cNvPr>
                <p14:cNvContentPartPr/>
                <p14:nvPr/>
              </p14:nvContentPartPr>
              <p14:xfrm>
                <a:off x="3803115" y="5708145"/>
                <a:ext cx="369360" cy="3484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49084CC-AD92-4301-AB28-DB6CECF4CAB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794475" y="5699145"/>
                  <a:ext cx="3870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908380D-31D0-41C0-B63F-D0903FF00F68}"/>
                    </a:ext>
                  </a:extLst>
                </p14:cNvPr>
                <p14:cNvContentPartPr/>
                <p14:nvPr/>
              </p14:nvContentPartPr>
              <p14:xfrm>
                <a:off x="4374435" y="5799945"/>
                <a:ext cx="649440" cy="39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908380D-31D0-41C0-B63F-D0903FF00F6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365795" y="5790945"/>
                  <a:ext cx="667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FC405C0-FF7F-4532-B730-A19CF7E5CE87}"/>
                    </a:ext>
                  </a:extLst>
                </p14:cNvPr>
                <p14:cNvContentPartPr/>
                <p14:nvPr/>
              </p14:nvContentPartPr>
              <p14:xfrm>
                <a:off x="4910475" y="5707425"/>
                <a:ext cx="122760" cy="2098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FC405C0-FF7F-4532-B730-A19CF7E5CE8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901475" y="5698425"/>
                  <a:ext cx="140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217DC7B-20FF-4EDF-A129-E661EE209E1B}"/>
                    </a:ext>
                  </a:extLst>
                </p14:cNvPr>
                <p14:cNvContentPartPr/>
                <p14:nvPr/>
              </p14:nvContentPartPr>
              <p14:xfrm>
                <a:off x="5194155" y="5627865"/>
                <a:ext cx="161640" cy="2160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217DC7B-20FF-4EDF-A129-E661EE209E1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185515" y="5618865"/>
                  <a:ext cx="179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BD59F6C-980B-469A-B7AC-314E9865191C}"/>
                    </a:ext>
                  </a:extLst>
                </p14:cNvPr>
                <p14:cNvContentPartPr/>
                <p14:nvPr/>
              </p14:nvContentPartPr>
              <p14:xfrm>
                <a:off x="5326635" y="5627505"/>
                <a:ext cx="145080" cy="2419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BD59F6C-980B-469A-B7AC-314E9865191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317635" y="5618865"/>
                  <a:ext cx="162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EC23F64-673C-4945-A03E-1DF48C2FC245}"/>
                    </a:ext>
                  </a:extLst>
                </p14:cNvPr>
                <p14:cNvContentPartPr/>
                <p14:nvPr/>
              </p14:nvContentPartPr>
              <p14:xfrm>
                <a:off x="5222955" y="5794545"/>
                <a:ext cx="214560" cy="144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EC23F64-673C-4945-A03E-1DF48C2FC24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214315" y="5785545"/>
                  <a:ext cx="232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51838AF-C92E-43CD-8643-80AAF852362E}"/>
                    </a:ext>
                  </a:extLst>
                </p14:cNvPr>
                <p14:cNvContentPartPr/>
                <p14:nvPr/>
              </p14:nvContentPartPr>
              <p14:xfrm>
                <a:off x="5509515" y="5557665"/>
                <a:ext cx="155520" cy="271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51838AF-C92E-43CD-8643-80AAF852362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500515" y="5548665"/>
                  <a:ext cx="173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9EE492B-8F9C-4140-B3A9-FC6289C21E77}"/>
                    </a:ext>
                  </a:extLst>
                </p14:cNvPr>
                <p14:cNvContentPartPr/>
                <p14:nvPr/>
              </p14:nvContentPartPr>
              <p14:xfrm>
                <a:off x="5678355" y="5522025"/>
                <a:ext cx="190080" cy="322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9EE492B-8F9C-4140-B3A9-FC6289C21E7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669355" y="5513025"/>
                  <a:ext cx="207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EB00A24-5B12-4548-A827-4EBE0CFCAD42}"/>
                    </a:ext>
                  </a:extLst>
                </p14:cNvPr>
                <p14:cNvContentPartPr/>
                <p14:nvPr/>
              </p14:nvContentPartPr>
              <p14:xfrm>
                <a:off x="6235995" y="5588625"/>
                <a:ext cx="33840" cy="2516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EB00A24-5B12-4548-A827-4EBE0CFCAD4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226995" y="5579625"/>
                  <a:ext cx="51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903CF06-3184-4C05-A6AC-9B5C49ECE6BA}"/>
                    </a:ext>
                  </a:extLst>
                </p14:cNvPr>
                <p14:cNvContentPartPr/>
                <p14:nvPr/>
              </p14:nvContentPartPr>
              <p14:xfrm>
                <a:off x="6202515" y="5702745"/>
                <a:ext cx="266400" cy="1526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903CF06-3184-4C05-A6AC-9B5C49ECE6B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193515" y="5694105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6056767-A2B1-4467-8965-52EC9F9B4A0F}"/>
                    </a:ext>
                  </a:extLst>
                </p14:cNvPr>
                <p14:cNvContentPartPr/>
                <p14:nvPr/>
              </p14:nvContentPartPr>
              <p14:xfrm>
                <a:off x="6451995" y="5728665"/>
                <a:ext cx="174240" cy="122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6056767-A2B1-4467-8965-52EC9F9B4A0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442995" y="5720025"/>
                  <a:ext cx="191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D241D99-053C-4B70-A7E1-DED399378152}"/>
                    </a:ext>
                  </a:extLst>
                </p14:cNvPr>
                <p14:cNvContentPartPr/>
                <p14:nvPr/>
              </p14:nvContentPartPr>
              <p14:xfrm>
                <a:off x="6641715" y="5736945"/>
                <a:ext cx="172800" cy="3416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D241D99-053C-4B70-A7E1-DED39937815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633075" y="5727945"/>
                  <a:ext cx="190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E2E47E3-C923-450E-AFDF-16F619A846C2}"/>
                    </a:ext>
                  </a:extLst>
                </p14:cNvPr>
                <p14:cNvContentPartPr/>
                <p14:nvPr/>
              </p14:nvContentPartPr>
              <p14:xfrm>
                <a:off x="7052835" y="5688705"/>
                <a:ext cx="154440" cy="156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E2E47E3-C923-450E-AFDF-16F619A846C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044195" y="5680065"/>
                  <a:ext cx="172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3B40201-80CA-42A9-AE5C-C6769A25819A}"/>
                    </a:ext>
                  </a:extLst>
                </p14:cNvPr>
                <p14:cNvContentPartPr/>
                <p14:nvPr/>
              </p14:nvContentPartPr>
              <p14:xfrm>
                <a:off x="7220235" y="5704545"/>
                <a:ext cx="154080" cy="126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3B40201-80CA-42A9-AE5C-C6769A25819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211595" y="5695545"/>
                  <a:ext cx="171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3146096-DDD2-417F-8FEC-AC8DEF42E464}"/>
                    </a:ext>
                  </a:extLst>
                </p14:cNvPr>
                <p14:cNvContentPartPr/>
                <p14:nvPr/>
              </p14:nvContentPartPr>
              <p14:xfrm>
                <a:off x="7330035" y="5468025"/>
                <a:ext cx="99720" cy="3218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3146096-DDD2-417F-8FEC-AC8DEF42E46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321395" y="5459025"/>
                  <a:ext cx="117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7DC2D58-D2F3-4440-9BF4-D3BB50E3F560}"/>
                    </a:ext>
                  </a:extLst>
                </p14:cNvPr>
                <p14:cNvContentPartPr/>
                <p14:nvPr/>
              </p14:nvContentPartPr>
              <p14:xfrm>
                <a:off x="7477635" y="5672865"/>
                <a:ext cx="473040" cy="1508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7DC2D58-D2F3-4440-9BF4-D3BB50E3F56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468995" y="5663865"/>
                  <a:ext cx="490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1740600-3FE4-4F9D-8B37-19C5EEFD6288}"/>
                    </a:ext>
                  </a:extLst>
                </p14:cNvPr>
                <p14:cNvContentPartPr/>
                <p14:nvPr/>
              </p14:nvContentPartPr>
              <p14:xfrm>
                <a:off x="3929115" y="6359745"/>
                <a:ext cx="356040" cy="1879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1740600-3FE4-4F9D-8B37-19C5EEFD628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920475" y="6351105"/>
                  <a:ext cx="373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E93079A-2F9F-4F0B-B8EB-124B859048E8}"/>
                    </a:ext>
                  </a:extLst>
                </p14:cNvPr>
                <p14:cNvContentPartPr/>
                <p14:nvPr/>
              </p14:nvContentPartPr>
              <p14:xfrm>
                <a:off x="3802395" y="6271185"/>
                <a:ext cx="548640" cy="3722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E93079A-2F9F-4F0B-B8EB-124B859048E8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793755" y="6262545"/>
                  <a:ext cx="5662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6AE914C-737B-4038-92C0-F23EA09A6FA9}"/>
                    </a:ext>
                  </a:extLst>
                </p14:cNvPr>
                <p14:cNvContentPartPr/>
                <p14:nvPr/>
              </p14:nvContentPartPr>
              <p14:xfrm>
                <a:off x="4462635" y="6360825"/>
                <a:ext cx="469800" cy="320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6AE914C-737B-4038-92C0-F23EA09A6FA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453635" y="6351825"/>
                  <a:ext cx="487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3742F82-1C71-43BD-9979-B06194A390C2}"/>
                    </a:ext>
                  </a:extLst>
                </p14:cNvPr>
                <p14:cNvContentPartPr/>
                <p14:nvPr/>
              </p14:nvContentPartPr>
              <p14:xfrm>
                <a:off x="4821555" y="6251025"/>
                <a:ext cx="198000" cy="2552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3742F82-1C71-43BD-9979-B06194A390C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812555" y="6242025"/>
                  <a:ext cx="215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928DACC-DBB2-4DA1-85CE-60B71775527D}"/>
                    </a:ext>
                  </a:extLst>
                </p14:cNvPr>
                <p14:cNvContentPartPr/>
                <p14:nvPr/>
              </p14:nvContentPartPr>
              <p14:xfrm>
                <a:off x="5344635" y="6173265"/>
                <a:ext cx="52200" cy="177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928DACC-DBB2-4DA1-85CE-60B71775527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335635" y="6164625"/>
                  <a:ext cx="69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6313179-9D4B-4A65-AD92-A036A3A4BDB1}"/>
                    </a:ext>
                  </a:extLst>
                </p14:cNvPr>
                <p14:cNvContentPartPr/>
                <p14:nvPr/>
              </p14:nvContentPartPr>
              <p14:xfrm>
                <a:off x="5418075" y="6195225"/>
                <a:ext cx="96480" cy="1832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6313179-9D4B-4A65-AD92-A036A3A4BDB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409075" y="6186225"/>
                  <a:ext cx="114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9463EB6-376F-44B3-9849-09AAC7CBACA3}"/>
                    </a:ext>
                  </a:extLst>
                </p14:cNvPr>
                <p14:cNvContentPartPr/>
                <p14:nvPr/>
              </p14:nvContentPartPr>
              <p14:xfrm>
                <a:off x="5332755" y="6315105"/>
                <a:ext cx="171360" cy="21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9463EB6-376F-44B3-9849-09AAC7CBACA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323755" y="6306465"/>
                  <a:ext cx="189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211329C-C28E-4466-8E08-44D4BC3DD398}"/>
                    </a:ext>
                  </a:extLst>
                </p14:cNvPr>
                <p14:cNvContentPartPr/>
                <p14:nvPr/>
              </p14:nvContentPartPr>
              <p14:xfrm>
                <a:off x="5542995" y="6118185"/>
                <a:ext cx="165960" cy="2480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211329C-C28E-4466-8E08-44D4BC3DD39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533995" y="6109545"/>
                  <a:ext cx="183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ACC7F17-95BD-41AD-9FA5-F0ABF8E5BB62}"/>
                    </a:ext>
                  </a:extLst>
                </p14:cNvPr>
                <p14:cNvContentPartPr/>
                <p14:nvPr/>
              </p14:nvContentPartPr>
              <p14:xfrm>
                <a:off x="5704635" y="6124665"/>
                <a:ext cx="183600" cy="2437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ACC7F17-95BD-41AD-9FA5-F0ABF8E5BB6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695995" y="6116025"/>
                  <a:ext cx="201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78B8270-605E-440A-9870-9D3A30AB67F4}"/>
                    </a:ext>
                  </a:extLst>
                </p14:cNvPr>
                <p14:cNvContentPartPr/>
                <p14:nvPr/>
              </p14:nvContentPartPr>
              <p14:xfrm>
                <a:off x="6247515" y="6128985"/>
                <a:ext cx="138240" cy="2260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78B8270-605E-440A-9870-9D3A30AB67F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238515" y="6119985"/>
                  <a:ext cx="155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8B9D5C3-448C-4130-AE01-C5C88EA93AD8}"/>
                    </a:ext>
                  </a:extLst>
                </p14:cNvPr>
                <p14:cNvContentPartPr/>
                <p14:nvPr/>
              </p14:nvContentPartPr>
              <p14:xfrm>
                <a:off x="6426075" y="6203505"/>
                <a:ext cx="297000" cy="3614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8B9D5C3-448C-4130-AE01-C5C88EA93AD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17435" y="6194865"/>
                  <a:ext cx="3146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DD83D1A-B3DD-4C9F-9C26-A7522A568A52}"/>
                    </a:ext>
                  </a:extLst>
                </p14:cNvPr>
                <p14:cNvContentPartPr/>
                <p14:nvPr/>
              </p14:nvContentPartPr>
              <p14:xfrm>
                <a:off x="7057875" y="6150945"/>
                <a:ext cx="185400" cy="1756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DD83D1A-B3DD-4C9F-9C26-A7522A568A5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48875" y="6141945"/>
                  <a:ext cx="203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95F892A-1205-4A9B-BF46-EAB5CC73E3C9}"/>
                    </a:ext>
                  </a:extLst>
                </p14:cNvPr>
                <p14:cNvContentPartPr/>
                <p14:nvPr/>
              </p14:nvContentPartPr>
              <p14:xfrm>
                <a:off x="7259835" y="6114945"/>
                <a:ext cx="181080" cy="216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95F892A-1205-4A9B-BF46-EAB5CC73E3C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51195" y="6106305"/>
                  <a:ext cx="198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C75B562-A093-45CA-894D-9074E49979FA}"/>
                    </a:ext>
                  </a:extLst>
                </p14:cNvPr>
                <p14:cNvContentPartPr/>
                <p14:nvPr/>
              </p14:nvContentPartPr>
              <p14:xfrm>
                <a:off x="7398435" y="6192345"/>
                <a:ext cx="123840" cy="2912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C75B562-A093-45CA-894D-9074E49979F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389435" y="6183345"/>
                  <a:ext cx="141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8A308DB-F924-416E-B0F7-E76F6279006B}"/>
                    </a:ext>
                  </a:extLst>
                </p14:cNvPr>
                <p14:cNvContentPartPr/>
                <p14:nvPr/>
              </p14:nvContentPartPr>
              <p14:xfrm>
                <a:off x="7528395" y="6167865"/>
                <a:ext cx="203040" cy="1472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8A308DB-F924-416E-B0F7-E76F6279006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519755" y="6159225"/>
                  <a:ext cx="220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B095275-B7E5-49AF-B1A4-B16B826345A9}"/>
                    </a:ext>
                  </a:extLst>
                </p14:cNvPr>
                <p14:cNvContentPartPr/>
                <p14:nvPr/>
              </p14:nvContentPartPr>
              <p14:xfrm>
                <a:off x="7763475" y="6177585"/>
                <a:ext cx="170640" cy="1515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B095275-B7E5-49AF-B1A4-B16B826345A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754475" y="6168945"/>
                  <a:ext cx="188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EE261EB-3A02-45E7-A301-418D9A857C5D}"/>
                    </a:ext>
                  </a:extLst>
                </p14:cNvPr>
                <p14:cNvContentPartPr/>
                <p14:nvPr/>
              </p14:nvContentPartPr>
              <p14:xfrm>
                <a:off x="7909995" y="6006585"/>
                <a:ext cx="26280" cy="3135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EE261EB-3A02-45E7-A301-418D9A857C5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901355" y="5997945"/>
                  <a:ext cx="439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0E096DB-8D80-4ACF-A87F-D01F97BC195E}"/>
                    </a:ext>
                  </a:extLst>
                </p14:cNvPr>
                <p14:cNvContentPartPr/>
                <p14:nvPr/>
              </p14:nvContentPartPr>
              <p14:xfrm>
                <a:off x="7769955" y="6165705"/>
                <a:ext cx="213480" cy="187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0E096DB-8D80-4ACF-A87F-D01F97BC195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761315" y="6157065"/>
                  <a:ext cx="231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F3FE9B5-E394-456F-AA6B-3DAB4B94C845}"/>
                    </a:ext>
                  </a:extLst>
                </p14:cNvPr>
                <p14:cNvContentPartPr/>
                <p14:nvPr/>
              </p14:nvContentPartPr>
              <p14:xfrm>
                <a:off x="8230755" y="6006585"/>
                <a:ext cx="31680" cy="2484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F3FE9B5-E394-456F-AA6B-3DAB4B94C84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222115" y="5997945"/>
                  <a:ext cx="49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C5A3DA4-6098-4804-9B6E-D19BD37CD2D7}"/>
                    </a:ext>
                  </a:extLst>
                </p14:cNvPr>
                <p14:cNvContentPartPr/>
                <p14:nvPr/>
              </p14:nvContentPartPr>
              <p14:xfrm>
                <a:off x="8132475" y="6115305"/>
                <a:ext cx="340200" cy="2905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C5A3DA4-6098-4804-9B6E-D19BD37CD2D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123475" y="6106665"/>
                  <a:ext cx="357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CFC2666-8867-4341-B447-D3274CA0EE47}"/>
                    </a:ext>
                  </a:extLst>
                </p14:cNvPr>
                <p14:cNvContentPartPr/>
                <p14:nvPr/>
              </p14:nvContentPartPr>
              <p14:xfrm>
                <a:off x="8550795" y="6091185"/>
                <a:ext cx="148680" cy="3074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CFC2666-8867-4341-B447-D3274CA0EE4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541795" y="6082185"/>
                  <a:ext cx="166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154DD90-AB0F-41EA-8E00-75778800EF9E}"/>
                    </a:ext>
                  </a:extLst>
                </p14:cNvPr>
                <p14:cNvContentPartPr/>
                <p14:nvPr/>
              </p14:nvContentPartPr>
              <p14:xfrm>
                <a:off x="8656635" y="6097305"/>
                <a:ext cx="339480" cy="1677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154DD90-AB0F-41EA-8E00-75778800EF9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647995" y="6088305"/>
                  <a:ext cx="357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4B7BD89-37CE-4970-A47D-7FDF868824CF}"/>
                    </a:ext>
                  </a:extLst>
                </p14:cNvPr>
                <p14:cNvContentPartPr/>
                <p14:nvPr/>
              </p14:nvContentPartPr>
              <p14:xfrm>
                <a:off x="9030675" y="6179745"/>
                <a:ext cx="31680" cy="79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4B7BD89-37CE-4970-A47D-7FDF868824CF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022035" y="6171105"/>
                  <a:ext cx="4932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937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Shanmugam, Vetrivel</dc:creator>
  <cp:lastModifiedBy>Shanmugam, Vetrivel</cp:lastModifiedBy>
  <cp:revision>5</cp:revision>
  <dcterms:created xsi:type="dcterms:W3CDTF">2021-01-30T10:38:07Z</dcterms:created>
  <dcterms:modified xsi:type="dcterms:W3CDTF">2021-01-30T10:59:41Z</dcterms:modified>
</cp:coreProperties>
</file>