
<file path=[Content_Types].xml><?xml version="1.0" encoding="utf-8"?>
<Types xmlns="http://schemas.openxmlformats.org/package/2006/content-types">
  <Default Extension="jpeg" ContentType="image/jpeg"/>
  <Default Extension="jpg" ContentType="image/jp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media/image7.jpg" ContentType="image/jpeg"/>
  <Override PartName="/ppt/media/image8.jpg" ContentType="image/jpeg"/>
  <Override PartName="/ppt/media/image9.jpg" ContentType="image/jpeg"/>
  <Override PartName="/ppt/media/image30.jpg" ContentType="image/jpeg"/>
  <Override PartName="/ppt/media/image3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1" d="100"/>
          <a:sy n="71" d="100"/>
        </p:scale>
        <p:origin x="69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4:22:29.97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634726" y="14351"/>
            <a:ext cx="1533525" cy="552450"/>
          </a:xfrm>
          <a:custGeom>
            <a:avLst/>
            <a:gdLst/>
            <a:ahLst/>
            <a:cxnLst/>
            <a:rect l="l" t="t" r="r" b="b"/>
            <a:pathLst>
              <a:path w="1533525" h="552450">
                <a:moveTo>
                  <a:pt x="1533525" y="552450"/>
                </a:moveTo>
                <a:lnTo>
                  <a:pt x="1488493" y="529216"/>
                </a:lnTo>
                <a:lnTo>
                  <a:pt x="1443068" y="506447"/>
                </a:lnTo>
                <a:lnTo>
                  <a:pt x="1397268" y="484132"/>
                </a:lnTo>
                <a:lnTo>
                  <a:pt x="1351116" y="462266"/>
                </a:lnTo>
                <a:lnTo>
                  <a:pt x="1304632" y="440839"/>
                </a:lnTo>
                <a:lnTo>
                  <a:pt x="1257837" y="419844"/>
                </a:lnTo>
                <a:lnTo>
                  <a:pt x="1210751" y="399273"/>
                </a:lnTo>
                <a:lnTo>
                  <a:pt x="1163395" y="379118"/>
                </a:lnTo>
                <a:lnTo>
                  <a:pt x="1115790" y="359372"/>
                </a:lnTo>
                <a:lnTo>
                  <a:pt x="1067958" y="340027"/>
                </a:lnTo>
                <a:lnTo>
                  <a:pt x="1019918" y="321075"/>
                </a:lnTo>
                <a:lnTo>
                  <a:pt x="971691" y="302508"/>
                </a:lnTo>
                <a:lnTo>
                  <a:pt x="923299" y="284318"/>
                </a:lnTo>
                <a:lnTo>
                  <a:pt x="874761" y="266497"/>
                </a:lnTo>
                <a:lnTo>
                  <a:pt x="826100" y="249038"/>
                </a:lnTo>
                <a:lnTo>
                  <a:pt x="777335" y="231933"/>
                </a:lnTo>
                <a:lnTo>
                  <a:pt x="728487" y="215174"/>
                </a:lnTo>
                <a:lnTo>
                  <a:pt x="679578" y="198754"/>
                </a:lnTo>
                <a:lnTo>
                  <a:pt x="630628" y="182663"/>
                </a:lnTo>
                <a:lnTo>
                  <a:pt x="581657" y="166895"/>
                </a:lnTo>
                <a:lnTo>
                  <a:pt x="532687" y="151442"/>
                </a:lnTo>
                <a:lnTo>
                  <a:pt x="483738" y="136296"/>
                </a:lnTo>
                <a:lnTo>
                  <a:pt x="434832" y="121449"/>
                </a:lnTo>
                <a:lnTo>
                  <a:pt x="385988" y="106894"/>
                </a:lnTo>
                <a:lnTo>
                  <a:pt x="337228" y="92622"/>
                </a:lnTo>
                <a:lnTo>
                  <a:pt x="288573" y="78625"/>
                </a:lnTo>
                <a:lnTo>
                  <a:pt x="240043" y="64897"/>
                </a:lnTo>
                <a:lnTo>
                  <a:pt x="191659" y="51429"/>
                </a:lnTo>
                <a:lnTo>
                  <a:pt x="143442" y="38212"/>
                </a:lnTo>
                <a:lnTo>
                  <a:pt x="95412" y="25241"/>
                </a:lnTo>
                <a:lnTo>
                  <a:pt x="47591" y="12506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253726" y="5014976"/>
            <a:ext cx="1914525" cy="1838325"/>
          </a:xfrm>
          <a:custGeom>
            <a:avLst/>
            <a:gdLst/>
            <a:ahLst/>
            <a:cxnLst/>
            <a:rect l="l" t="t" r="r" b="b"/>
            <a:pathLst>
              <a:path w="1914525" h="1838325">
                <a:moveTo>
                  <a:pt x="0" y="1838261"/>
                </a:moveTo>
                <a:lnTo>
                  <a:pt x="39872" y="1807043"/>
                </a:lnTo>
                <a:lnTo>
                  <a:pt x="79669" y="1775645"/>
                </a:lnTo>
                <a:lnTo>
                  <a:pt x="119387" y="1744070"/>
                </a:lnTo>
                <a:lnTo>
                  <a:pt x="159024" y="1712317"/>
                </a:lnTo>
                <a:lnTo>
                  <a:pt x="198578" y="1680389"/>
                </a:lnTo>
                <a:lnTo>
                  <a:pt x="238044" y="1648285"/>
                </a:lnTo>
                <a:lnTo>
                  <a:pt x="277422" y="1616007"/>
                </a:lnTo>
                <a:lnTo>
                  <a:pt x="316708" y="1583557"/>
                </a:lnTo>
                <a:lnTo>
                  <a:pt x="355900" y="1550934"/>
                </a:lnTo>
                <a:lnTo>
                  <a:pt x="394995" y="1518141"/>
                </a:lnTo>
                <a:lnTo>
                  <a:pt x="433990" y="1485177"/>
                </a:lnTo>
                <a:lnTo>
                  <a:pt x="472883" y="1452045"/>
                </a:lnTo>
                <a:lnTo>
                  <a:pt x="511671" y="1418745"/>
                </a:lnTo>
                <a:lnTo>
                  <a:pt x="550351" y="1385278"/>
                </a:lnTo>
                <a:lnTo>
                  <a:pt x="588921" y="1351645"/>
                </a:lnTo>
                <a:lnTo>
                  <a:pt x="627379" y="1317847"/>
                </a:lnTo>
                <a:lnTo>
                  <a:pt x="665721" y="1283886"/>
                </a:lnTo>
                <a:lnTo>
                  <a:pt x="703945" y="1249762"/>
                </a:lnTo>
                <a:lnTo>
                  <a:pt x="742049" y="1215476"/>
                </a:lnTo>
                <a:lnTo>
                  <a:pt x="780029" y="1181029"/>
                </a:lnTo>
                <a:lnTo>
                  <a:pt x="817883" y="1146423"/>
                </a:lnTo>
                <a:lnTo>
                  <a:pt x="855609" y="1111658"/>
                </a:lnTo>
                <a:lnTo>
                  <a:pt x="893203" y="1076735"/>
                </a:lnTo>
                <a:lnTo>
                  <a:pt x="930664" y="1041656"/>
                </a:lnTo>
                <a:lnTo>
                  <a:pt x="967988" y="1006421"/>
                </a:lnTo>
                <a:lnTo>
                  <a:pt x="1005173" y="971032"/>
                </a:lnTo>
                <a:lnTo>
                  <a:pt x="1042216" y="935489"/>
                </a:lnTo>
                <a:lnTo>
                  <a:pt x="1079115" y="899794"/>
                </a:lnTo>
                <a:lnTo>
                  <a:pt x="1115867" y="863947"/>
                </a:lnTo>
                <a:lnTo>
                  <a:pt x="1152469" y="827949"/>
                </a:lnTo>
                <a:lnTo>
                  <a:pt x="1188919" y="791802"/>
                </a:lnTo>
                <a:lnTo>
                  <a:pt x="1225214" y="755507"/>
                </a:lnTo>
                <a:lnTo>
                  <a:pt x="1261351" y="719064"/>
                </a:lnTo>
                <a:lnTo>
                  <a:pt x="1297328" y="682475"/>
                </a:lnTo>
                <a:lnTo>
                  <a:pt x="1333143" y="645740"/>
                </a:lnTo>
                <a:lnTo>
                  <a:pt x="1368792" y="608861"/>
                </a:lnTo>
                <a:lnTo>
                  <a:pt x="1404273" y="571839"/>
                </a:lnTo>
                <a:lnTo>
                  <a:pt x="1439583" y="534674"/>
                </a:lnTo>
                <a:lnTo>
                  <a:pt x="1474720" y="497368"/>
                </a:lnTo>
                <a:lnTo>
                  <a:pt x="1509680" y="459922"/>
                </a:lnTo>
                <a:lnTo>
                  <a:pt x="1544463" y="422337"/>
                </a:lnTo>
                <a:lnTo>
                  <a:pt x="1579063" y="384613"/>
                </a:lnTo>
                <a:lnTo>
                  <a:pt x="1613481" y="346752"/>
                </a:lnTo>
                <a:lnTo>
                  <a:pt x="1647711" y="308755"/>
                </a:lnTo>
                <a:lnTo>
                  <a:pt x="1681752" y="270623"/>
                </a:lnTo>
                <a:lnTo>
                  <a:pt x="1715602" y="232357"/>
                </a:lnTo>
                <a:lnTo>
                  <a:pt x="1749257" y="193958"/>
                </a:lnTo>
                <a:lnTo>
                  <a:pt x="1782715" y="155426"/>
                </a:lnTo>
                <a:lnTo>
                  <a:pt x="1815974" y="116763"/>
                </a:lnTo>
                <a:lnTo>
                  <a:pt x="1849030" y="77971"/>
                </a:lnTo>
                <a:lnTo>
                  <a:pt x="1881881" y="39049"/>
                </a:lnTo>
                <a:lnTo>
                  <a:pt x="1914525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206226" y="14351"/>
            <a:ext cx="962025" cy="371475"/>
          </a:xfrm>
          <a:custGeom>
            <a:avLst/>
            <a:gdLst/>
            <a:ahLst/>
            <a:cxnLst/>
            <a:rect l="l" t="t" r="r" b="b"/>
            <a:pathLst>
              <a:path w="962025" h="371475">
                <a:moveTo>
                  <a:pt x="962025" y="371475"/>
                </a:moveTo>
                <a:lnTo>
                  <a:pt x="915636" y="349250"/>
                </a:lnTo>
                <a:lnTo>
                  <a:pt x="868918" y="327452"/>
                </a:lnTo>
                <a:lnTo>
                  <a:pt x="821896" y="306074"/>
                </a:lnTo>
                <a:lnTo>
                  <a:pt x="774594" y="285109"/>
                </a:lnTo>
                <a:lnTo>
                  <a:pt x="727037" y="264550"/>
                </a:lnTo>
                <a:lnTo>
                  <a:pt x="679250" y="244390"/>
                </a:lnTo>
                <a:lnTo>
                  <a:pt x="631257" y="224621"/>
                </a:lnTo>
                <a:lnTo>
                  <a:pt x="583085" y="205237"/>
                </a:lnTo>
                <a:lnTo>
                  <a:pt x="534757" y="186229"/>
                </a:lnTo>
                <a:lnTo>
                  <a:pt x="486298" y="167592"/>
                </a:lnTo>
                <a:lnTo>
                  <a:pt x="437734" y="149317"/>
                </a:lnTo>
                <a:lnTo>
                  <a:pt x="389089" y="131399"/>
                </a:lnTo>
                <a:lnTo>
                  <a:pt x="340388" y="113829"/>
                </a:lnTo>
                <a:lnTo>
                  <a:pt x="291655" y="96600"/>
                </a:lnTo>
                <a:lnTo>
                  <a:pt x="242917" y="79706"/>
                </a:lnTo>
                <a:lnTo>
                  <a:pt x="194197" y="63139"/>
                </a:lnTo>
                <a:lnTo>
                  <a:pt x="145520" y="46892"/>
                </a:lnTo>
                <a:lnTo>
                  <a:pt x="96912" y="30958"/>
                </a:lnTo>
                <a:lnTo>
                  <a:pt x="48397" y="15329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507294" y="5281676"/>
            <a:ext cx="1661160" cy="1576705"/>
          </a:xfrm>
          <a:custGeom>
            <a:avLst/>
            <a:gdLst/>
            <a:ahLst/>
            <a:cxnLst/>
            <a:rect l="l" t="t" r="r" b="b"/>
            <a:pathLst>
              <a:path w="1661159" h="1576704">
                <a:moveTo>
                  <a:pt x="0" y="1576322"/>
                </a:moveTo>
                <a:lnTo>
                  <a:pt x="33619" y="1549258"/>
                </a:lnTo>
                <a:lnTo>
                  <a:pt x="73083" y="1517276"/>
                </a:lnTo>
                <a:lnTo>
                  <a:pt x="112472" y="1485139"/>
                </a:lnTo>
                <a:lnTo>
                  <a:pt x="151781" y="1452848"/>
                </a:lnTo>
                <a:lnTo>
                  <a:pt x="191009" y="1420402"/>
                </a:lnTo>
                <a:lnTo>
                  <a:pt x="230153" y="1387803"/>
                </a:lnTo>
                <a:lnTo>
                  <a:pt x="269209" y="1355051"/>
                </a:lnTo>
                <a:lnTo>
                  <a:pt x="308175" y="1322146"/>
                </a:lnTo>
                <a:lnTo>
                  <a:pt x="347049" y="1289088"/>
                </a:lnTo>
                <a:lnTo>
                  <a:pt x="385827" y="1255878"/>
                </a:lnTo>
                <a:lnTo>
                  <a:pt x="424506" y="1222516"/>
                </a:lnTo>
                <a:lnTo>
                  <a:pt x="463084" y="1189002"/>
                </a:lnTo>
                <a:lnTo>
                  <a:pt x="501558" y="1155336"/>
                </a:lnTo>
                <a:lnTo>
                  <a:pt x="539925" y="1121520"/>
                </a:lnTo>
                <a:lnTo>
                  <a:pt x="578183" y="1087552"/>
                </a:lnTo>
                <a:lnTo>
                  <a:pt x="616327" y="1053434"/>
                </a:lnTo>
                <a:lnTo>
                  <a:pt x="654357" y="1019167"/>
                </a:lnTo>
                <a:lnTo>
                  <a:pt x="692268" y="984749"/>
                </a:lnTo>
                <a:lnTo>
                  <a:pt x="730059" y="950182"/>
                </a:lnTo>
                <a:lnTo>
                  <a:pt x="767726" y="915465"/>
                </a:lnTo>
                <a:lnTo>
                  <a:pt x="805266" y="880600"/>
                </a:lnTo>
                <a:lnTo>
                  <a:pt x="842677" y="845586"/>
                </a:lnTo>
                <a:lnTo>
                  <a:pt x="879955" y="810424"/>
                </a:lnTo>
                <a:lnTo>
                  <a:pt x="917099" y="775114"/>
                </a:lnTo>
                <a:lnTo>
                  <a:pt x="954105" y="739657"/>
                </a:lnTo>
                <a:lnTo>
                  <a:pt x="990970" y="704052"/>
                </a:lnTo>
                <a:lnTo>
                  <a:pt x="1027692" y="668300"/>
                </a:lnTo>
                <a:lnTo>
                  <a:pt x="1064267" y="632401"/>
                </a:lnTo>
                <a:lnTo>
                  <a:pt x="1100694" y="596357"/>
                </a:lnTo>
                <a:lnTo>
                  <a:pt x="1136969" y="560166"/>
                </a:lnTo>
                <a:lnTo>
                  <a:pt x="1173089" y="523829"/>
                </a:lnTo>
                <a:lnTo>
                  <a:pt x="1209051" y="487348"/>
                </a:lnTo>
                <a:lnTo>
                  <a:pt x="1244853" y="450721"/>
                </a:lnTo>
                <a:lnTo>
                  <a:pt x="1280493" y="413949"/>
                </a:lnTo>
                <a:lnTo>
                  <a:pt x="1315966" y="377033"/>
                </a:lnTo>
                <a:lnTo>
                  <a:pt x="1351270" y="339973"/>
                </a:lnTo>
                <a:lnTo>
                  <a:pt x="1386404" y="302769"/>
                </a:lnTo>
                <a:lnTo>
                  <a:pt x="1421362" y="265422"/>
                </a:lnTo>
                <a:lnTo>
                  <a:pt x="1456144" y="227931"/>
                </a:lnTo>
                <a:lnTo>
                  <a:pt x="1490746" y="190298"/>
                </a:lnTo>
                <a:lnTo>
                  <a:pt x="1525164" y="152522"/>
                </a:lnTo>
                <a:lnTo>
                  <a:pt x="1559398" y="114604"/>
                </a:lnTo>
                <a:lnTo>
                  <a:pt x="1593443" y="76544"/>
                </a:lnTo>
                <a:lnTo>
                  <a:pt x="1627297" y="38342"/>
                </a:lnTo>
                <a:lnTo>
                  <a:pt x="1660956" y="0"/>
                </a:lnTo>
              </a:path>
            </a:pathLst>
          </a:custGeom>
          <a:ln w="9525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511026" y="14351"/>
            <a:ext cx="657225" cy="257175"/>
          </a:xfrm>
          <a:custGeom>
            <a:avLst/>
            <a:gdLst/>
            <a:ahLst/>
            <a:cxnLst/>
            <a:rect l="l" t="t" r="r" b="b"/>
            <a:pathLst>
              <a:path w="657225" h="257175">
                <a:moveTo>
                  <a:pt x="657225" y="257175"/>
                </a:moveTo>
                <a:lnTo>
                  <a:pt x="611800" y="236910"/>
                </a:lnTo>
                <a:lnTo>
                  <a:pt x="566101" y="216936"/>
                </a:lnTo>
                <a:lnTo>
                  <a:pt x="520139" y="197254"/>
                </a:lnTo>
                <a:lnTo>
                  <a:pt x="473922" y="177864"/>
                </a:lnTo>
                <a:lnTo>
                  <a:pt x="427462" y="158766"/>
                </a:lnTo>
                <a:lnTo>
                  <a:pt x="380768" y="139959"/>
                </a:lnTo>
                <a:lnTo>
                  <a:pt x="333851" y="121443"/>
                </a:lnTo>
                <a:lnTo>
                  <a:pt x="286719" y="103219"/>
                </a:lnTo>
                <a:lnTo>
                  <a:pt x="239384" y="85287"/>
                </a:lnTo>
                <a:lnTo>
                  <a:pt x="191855" y="67646"/>
                </a:lnTo>
                <a:lnTo>
                  <a:pt x="144142" y="50297"/>
                </a:lnTo>
                <a:lnTo>
                  <a:pt x="96255" y="33240"/>
                </a:lnTo>
                <a:lnTo>
                  <a:pt x="48204" y="16474"/>
                </a:lnTo>
                <a:lnTo>
                  <a:pt x="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644251" y="5415026"/>
            <a:ext cx="1524000" cy="1438275"/>
          </a:xfrm>
          <a:custGeom>
            <a:avLst/>
            <a:gdLst/>
            <a:ahLst/>
            <a:cxnLst/>
            <a:rect l="l" t="t" r="r" b="b"/>
            <a:pathLst>
              <a:path w="1524000" h="1438275">
                <a:moveTo>
                  <a:pt x="0" y="1438211"/>
                </a:moveTo>
                <a:lnTo>
                  <a:pt x="39553" y="1406075"/>
                </a:lnTo>
                <a:lnTo>
                  <a:pt x="79020" y="1373786"/>
                </a:lnTo>
                <a:lnTo>
                  <a:pt x="118397" y="1341345"/>
                </a:lnTo>
                <a:lnTo>
                  <a:pt x="157683" y="1308753"/>
                </a:lnTo>
                <a:lnTo>
                  <a:pt x="196874" y="1276009"/>
                </a:lnTo>
                <a:lnTo>
                  <a:pt x="235969" y="1243114"/>
                </a:lnTo>
                <a:lnTo>
                  <a:pt x="274964" y="1210068"/>
                </a:lnTo>
                <a:lnTo>
                  <a:pt x="313858" y="1176873"/>
                </a:lnTo>
                <a:lnTo>
                  <a:pt x="352648" y="1143528"/>
                </a:lnTo>
                <a:lnTo>
                  <a:pt x="391330" y="1110034"/>
                </a:lnTo>
                <a:lnTo>
                  <a:pt x="429904" y="1076391"/>
                </a:lnTo>
                <a:lnTo>
                  <a:pt x="468366" y="1042600"/>
                </a:lnTo>
                <a:lnTo>
                  <a:pt x="506714" y="1008660"/>
                </a:lnTo>
                <a:lnTo>
                  <a:pt x="544945" y="974574"/>
                </a:lnTo>
                <a:lnTo>
                  <a:pt x="583057" y="940340"/>
                </a:lnTo>
                <a:lnTo>
                  <a:pt x="621047" y="905959"/>
                </a:lnTo>
                <a:lnTo>
                  <a:pt x="658913" y="871432"/>
                </a:lnTo>
                <a:lnTo>
                  <a:pt x="696653" y="836759"/>
                </a:lnTo>
                <a:lnTo>
                  <a:pt x="734263" y="801941"/>
                </a:lnTo>
                <a:lnTo>
                  <a:pt x="771742" y="766978"/>
                </a:lnTo>
                <a:lnTo>
                  <a:pt x="809087" y="731870"/>
                </a:lnTo>
                <a:lnTo>
                  <a:pt x="846295" y="696619"/>
                </a:lnTo>
                <a:lnTo>
                  <a:pt x="883365" y="661223"/>
                </a:lnTo>
                <a:lnTo>
                  <a:pt x="920292" y="625684"/>
                </a:lnTo>
                <a:lnTo>
                  <a:pt x="957076" y="590002"/>
                </a:lnTo>
                <a:lnTo>
                  <a:pt x="993713" y="554178"/>
                </a:lnTo>
                <a:lnTo>
                  <a:pt x="1030202" y="518211"/>
                </a:lnTo>
                <a:lnTo>
                  <a:pt x="1066538" y="482103"/>
                </a:lnTo>
                <a:lnTo>
                  <a:pt x="1102721" y="445854"/>
                </a:lnTo>
                <a:lnTo>
                  <a:pt x="1138747" y="409464"/>
                </a:lnTo>
                <a:lnTo>
                  <a:pt x="1174615" y="372933"/>
                </a:lnTo>
                <a:lnTo>
                  <a:pt x="1210321" y="336263"/>
                </a:lnTo>
                <a:lnTo>
                  <a:pt x="1245863" y="299453"/>
                </a:lnTo>
                <a:lnTo>
                  <a:pt x="1281238" y="262504"/>
                </a:lnTo>
                <a:lnTo>
                  <a:pt x="1316445" y="225416"/>
                </a:lnTo>
                <a:lnTo>
                  <a:pt x="1351481" y="188190"/>
                </a:lnTo>
                <a:lnTo>
                  <a:pt x="1386342" y="150826"/>
                </a:lnTo>
                <a:lnTo>
                  <a:pt x="1421027" y="113324"/>
                </a:lnTo>
                <a:lnTo>
                  <a:pt x="1455533" y="75686"/>
                </a:lnTo>
                <a:lnTo>
                  <a:pt x="1489858" y="37911"/>
                </a:lnTo>
                <a:lnTo>
                  <a:pt x="1524000" y="0"/>
                </a:lnTo>
              </a:path>
              <a:path w="1524000" h="1438275">
                <a:moveTo>
                  <a:pt x="161925" y="1438211"/>
                </a:moveTo>
                <a:lnTo>
                  <a:pt x="199724" y="1405690"/>
                </a:lnTo>
                <a:lnTo>
                  <a:pt x="237443" y="1373031"/>
                </a:lnTo>
                <a:lnTo>
                  <a:pt x="275079" y="1340232"/>
                </a:lnTo>
                <a:lnTo>
                  <a:pt x="312631" y="1307294"/>
                </a:lnTo>
                <a:lnTo>
                  <a:pt x="350095" y="1274218"/>
                </a:lnTo>
                <a:lnTo>
                  <a:pt x="387470" y="1241002"/>
                </a:lnTo>
                <a:lnTo>
                  <a:pt x="424754" y="1207648"/>
                </a:lnTo>
                <a:lnTo>
                  <a:pt x="461945" y="1174154"/>
                </a:lnTo>
                <a:lnTo>
                  <a:pt x="499041" y="1140522"/>
                </a:lnTo>
                <a:lnTo>
                  <a:pt x="536039" y="1106751"/>
                </a:lnTo>
                <a:lnTo>
                  <a:pt x="572938" y="1072840"/>
                </a:lnTo>
                <a:lnTo>
                  <a:pt x="609735" y="1038791"/>
                </a:lnTo>
                <a:lnTo>
                  <a:pt x="646429" y="1004603"/>
                </a:lnTo>
                <a:lnTo>
                  <a:pt x="683017" y="970276"/>
                </a:lnTo>
                <a:lnTo>
                  <a:pt x="719497" y="935810"/>
                </a:lnTo>
                <a:lnTo>
                  <a:pt x="755867" y="901205"/>
                </a:lnTo>
                <a:lnTo>
                  <a:pt x="792126" y="866462"/>
                </a:lnTo>
                <a:lnTo>
                  <a:pt x="828270" y="831579"/>
                </a:lnTo>
                <a:lnTo>
                  <a:pt x="864298" y="796558"/>
                </a:lnTo>
                <a:lnTo>
                  <a:pt x="900208" y="761398"/>
                </a:lnTo>
                <a:lnTo>
                  <a:pt x="935998" y="726098"/>
                </a:lnTo>
                <a:lnTo>
                  <a:pt x="971665" y="690660"/>
                </a:lnTo>
                <a:lnTo>
                  <a:pt x="1007208" y="655084"/>
                </a:lnTo>
                <a:lnTo>
                  <a:pt x="1042624" y="619368"/>
                </a:lnTo>
                <a:lnTo>
                  <a:pt x="1077912" y="583513"/>
                </a:lnTo>
                <a:lnTo>
                  <a:pt x="1113069" y="547520"/>
                </a:lnTo>
                <a:lnTo>
                  <a:pt x="1148093" y="511388"/>
                </a:lnTo>
                <a:lnTo>
                  <a:pt x="1182982" y="475117"/>
                </a:lnTo>
                <a:lnTo>
                  <a:pt x="1217735" y="438707"/>
                </a:lnTo>
                <a:lnTo>
                  <a:pt x="1252348" y="402159"/>
                </a:lnTo>
                <a:lnTo>
                  <a:pt x="1286820" y="365471"/>
                </a:lnTo>
                <a:lnTo>
                  <a:pt x="1321149" y="328645"/>
                </a:lnTo>
                <a:lnTo>
                  <a:pt x="1355333" y="291680"/>
                </a:lnTo>
                <a:lnTo>
                  <a:pt x="1389369" y="254577"/>
                </a:lnTo>
                <a:lnTo>
                  <a:pt x="1423256" y="217334"/>
                </a:lnTo>
                <a:lnTo>
                  <a:pt x="1456992" y="179953"/>
                </a:lnTo>
                <a:lnTo>
                  <a:pt x="1490573" y="142433"/>
                </a:lnTo>
                <a:lnTo>
                  <a:pt x="1524000" y="104775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24" y="0"/>
            <a:ext cx="5172138" cy="68611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987151" y="5700712"/>
            <a:ext cx="1181100" cy="1152525"/>
          </a:xfrm>
          <a:custGeom>
            <a:avLst/>
            <a:gdLst/>
            <a:ahLst/>
            <a:cxnLst/>
            <a:rect l="l" t="t" r="r" b="b"/>
            <a:pathLst>
              <a:path w="1181100" h="1152525">
                <a:moveTo>
                  <a:pt x="0" y="1152525"/>
                </a:moveTo>
                <a:lnTo>
                  <a:pt x="37736" y="1119554"/>
                </a:lnTo>
                <a:lnTo>
                  <a:pt x="75367" y="1086454"/>
                </a:lnTo>
                <a:lnTo>
                  <a:pt x="112891" y="1053224"/>
                </a:lnTo>
                <a:lnTo>
                  <a:pt x="150307" y="1019865"/>
                </a:lnTo>
                <a:lnTo>
                  <a:pt x="187613" y="986378"/>
                </a:lnTo>
                <a:lnTo>
                  <a:pt x="224808" y="952764"/>
                </a:lnTo>
                <a:lnTo>
                  <a:pt x="261889" y="919024"/>
                </a:lnTo>
                <a:lnTo>
                  <a:pt x="298856" y="885158"/>
                </a:lnTo>
                <a:lnTo>
                  <a:pt x="335707" y="851167"/>
                </a:lnTo>
                <a:lnTo>
                  <a:pt x="372439" y="817052"/>
                </a:lnTo>
                <a:lnTo>
                  <a:pt x="409052" y="782813"/>
                </a:lnTo>
                <a:lnTo>
                  <a:pt x="445545" y="748453"/>
                </a:lnTo>
                <a:lnTo>
                  <a:pt x="481914" y="713970"/>
                </a:lnTo>
                <a:lnTo>
                  <a:pt x="518159" y="679367"/>
                </a:lnTo>
                <a:lnTo>
                  <a:pt x="554279" y="644644"/>
                </a:lnTo>
                <a:lnTo>
                  <a:pt x="590271" y="609801"/>
                </a:lnTo>
                <a:lnTo>
                  <a:pt x="626134" y="574840"/>
                </a:lnTo>
                <a:lnTo>
                  <a:pt x="661866" y="539761"/>
                </a:lnTo>
                <a:lnTo>
                  <a:pt x="697466" y="504566"/>
                </a:lnTo>
                <a:lnTo>
                  <a:pt x="732933" y="469254"/>
                </a:lnTo>
                <a:lnTo>
                  <a:pt x="768264" y="433827"/>
                </a:lnTo>
                <a:lnTo>
                  <a:pt x="803458" y="398286"/>
                </a:lnTo>
                <a:lnTo>
                  <a:pt x="838514" y="362630"/>
                </a:lnTo>
                <a:lnTo>
                  <a:pt x="873429" y="326862"/>
                </a:lnTo>
                <a:lnTo>
                  <a:pt x="908203" y="290982"/>
                </a:lnTo>
                <a:lnTo>
                  <a:pt x="942833" y="254991"/>
                </a:lnTo>
                <a:lnTo>
                  <a:pt x="977319" y="218888"/>
                </a:lnTo>
                <a:lnTo>
                  <a:pt x="1011658" y="182677"/>
                </a:lnTo>
                <a:lnTo>
                  <a:pt x="1045849" y="146356"/>
                </a:lnTo>
                <a:lnTo>
                  <a:pt x="1079890" y="109927"/>
                </a:lnTo>
                <a:lnTo>
                  <a:pt x="1113780" y="73391"/>
                </a:lnTo>
                <a:lnTo>
                  <a:pt x="1147517" y="36748"/>
                </a:lnTo>
                <a:lnTo>
                  <a:pt x="1181100" y="0"/>
                </a:lnTo>
              </a:path>
              <a:path w="1181100" h="1152525">
                <a:moveTo>
                  <a:pt x="304800" y="1152525"/>
                </a:moveTo>
                <a:lnTo>
                  <a:pt x="343685" y="1119323"/>
                </a:lnTo>
                <a:lnTo>
                  <a:pt x="382516" y="1085961"/>
                </a:lnTo>
                <a:lnTo>
                  <a:pt x="421290" y="1052440"/>
                </a:lnTo>
                <a:lnTo>
                  <a:pt x="460005" y="1018763"/>
                </a:lnTo>
                <a:lnTo>
                  <a:pt x="498659" y="984933"/>
                </a:lnTo>
                <a:lnTo>
                  <a:pt x="537248" y="950952"/>
                </a:lnTo>
                <a:lnTo>
                  <a:pt x="575771" y="916821"/>
                </a:lnTo>
                <a:lnTo>
                  <a:pt x="614225" y="882545"/>
                </a:lnTo>
                <a:lnTo>
                  <a:pt x="652608" y="848124"/>
                </a:lnTo>
                <a:lnTo>
                  <a:pt x="690917" y="813561"/>
                </a:lnTo>
                <a:lnTo>
                  <a:pt x="729149" y="778859"/>
                </a:lnTo>
                <a:lnTo>
                  <a:pt x="767303" y="744020"/>
                </a:lnTo>
                <a:lnTo>
                  <a:pt x="805375" y="709046"/>
                </a:lnTo>
                <a:lnTo>
                  <a:pt x="843364" y="673940"/>
                </a:lnTo>
                <a:lnTo>
                  <a:pt x="881267" y="638705"/>
                </a:lnTo>
                <a:lnTo>
                  <a:pt x="919082" y="603341"/>
                </a:lnTo>
                <a:lnTo>
                  <a:pt x="956805" y="567852"/>
                </a:lnTo>
                <a:lnTo>
                  <a:pt x="994435" y="532241"/>
                </a:lnTo>
                <a:lnTo>
                  <a:pt x="1031969" y="496509"/>
                </a:lnTo>
                <a:lnTo>
                  <a:pt x="1069405" y="460659"/>
                </a:lnTo>
                <a:lnTo>
                  <a:pt x="1106741" y="424694"/>
                </a:lnTo>
                <a:lnTo>
                  <a:pt x="1143973" y="388614"/>
                </a:lnTo>
                <a:lnTo>
                  <a:pt x="1181100" y="352425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00679" y="872553"/>
            <a:ext cx="2822575" cy="576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mvicks.herokuapp.com/#vickscrol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customXml" Target="../ink/ink1.xml"/><Relationship Id="rId7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10" Type="http://schemas.openxmlformats.org/officeDocument/2006/relationships/image" Target="../media/image10.jpeg"/><Relationship Id="rId9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7" Type="http://schemas.openxmlformats.org/officeDocument/2006/relationships/image" Target="../media/image28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586" y="0"/>
            <a:ext cx="12193905" cy="6869430"/>
            <a:chOff x="-1586" y="0"/>
            <a:chExt cx="12193905" cy="6869430"/>
          </a:xfrm>
        </p:grpSpPr>
        <p:sp>
          <p:nvSpPr>
            <p:cNvPr id="3" name="object 3"/>
            <p:cNvSpPr/>
            <p:nvPr/>
          </p:nvSpPr>
          <p:spPr>
            <a:xfrm>
              <a:off x="-1586" y="0"/>
              <a:ext cx="12193650" cy="68691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66875" y="1190624"/>
              <a:ext cx="8848725" cy="4476750"/>
            </a:xfrm>
            <a:custGeom>
              <a:avLst/>
              <a:gdLst/>
              <a:ahLst/>
              <a:cxnLst/>
              <a:rect l="l" t="t" r="r" b="b"/>
              <a:pathLst>
                <a:path w="8848725" h="4476750">
                  <a:moveTo>
                    <a:pt x="8848725" y="800100"/>
                  </a:moveTo>
                  <a:lnTo>
                    <a:pt x="0" y="800100"/>
                  </a:lnTo>
                  <a:lnTo>
                    <a:pt x="0" y="4124325"/>
                  </a:lnTo>
                  <a:lnTo>
                    <a:pt x="4229100" y="4124325"/>
                  </a:lnTo>
                  <a:lnTo>
                    <a:pt x="4429125" y="4476750"/>
                  </a:lnTo>
                  <a:lnTo>
                    <a:pt x="4629150" y="4124325"/>
                  </a:lnTo>
                  <a:lnTo>
                    <a:pt x="8848725" y="4124325"/>
                  </a:lnTo>
                  <a:lnTo>
                    <a:pt x="8848725" y="800100"/>
                  </a:lnTo>
                  <a:close/>
                </a:path>
                <a:path w="8848725" h="4476750">
                  <a:moveTo>
                    <a:pt x="8848725" y="0"/>
                  </a:moveTo>
                  <a:lnTo>
                    <a:pt x="9525" y="0"/>
                  </a:lnTo>
                  <a:lnTo>
                    <a:pt x="9525" y="714375"/>
                  </a:lnTo>
                  <a:lnTo>
                    <a:pt x="8848725" y="714375"/>
                  </a:lnTo>
                  <a:lnTo>
                    <a:pt x="8848725" y="0"/>
                  </a:lnTo>
                  <a:close/>
                </a:path>
              </a:pathLst>
            </a:custGeom>
            <a:solidFill>
              <a:srgbClr val="F81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89909" y="1567751"/>
            <a:ext cx="112077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spc="-825" dirty="0">
                <a:solidFill>
                  <a:srgbClr val="FFFDFF"/>
                </a:solidFill>
                <a:latin typeface="Arial"/>
                <a:cs typeface="Arial"/>
              </a:rPr>
              <a:t>B</a:t>
            </a:r>
            <a:r>
              <a:rPr sz="5400" spc="-975" dirty="0">
                <a:solidFill>
                  <a:srgbClr val="FFFDFF"/>
                </a:solidFill>
                <a:latin typeface="Arial"/>
                <a:cs typeface="Arial"/>
              </a:rPr>
              <a:t>O</a:t>
            </a:r>
            <a:r>
              <a:rPr sz="5400" spc="-685" dirty="0">
                <a:solidFill>
                  <a:srgbClr val="FFFDFF"/>
                </a:solidFill>
                <a:latin typeface="Arial"/>
                <a:cs typeface="Arial"/>
              </a:rPr>
              <a:t>T</a:t>
            </a:r>
            <a:endParaRPr sz="5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84120" y="2225992"/>
            <a:ext cx="3325495" cy="1887220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12065" marR="5080" algn="ctr">
              <a:lnSpc>
                <a:spcPct val="79900"/>
              </a:lnSpc>
              <a:spcBef>
                <a:spcPts val="1410"/>
              </a:spcBef>
            </a:pPr>
            <a:r>
              <a:rPr sz="5400" spc="-750" dirty="0">
                <a:solidFill>
                  <a:srgbClr val="FFFDFF"/>
                </a:solidFill>
                <a:latin typeface="Arial"/>
                <a:cs typeface="Arial"/>
              </a:rPr>
              <a:t>A</a:t>
            </a:r>
            <a:r>
              <a:rPr sz="5400" spc="-600" dirty="0">
                <a:solidFill>
                  <a:srgbClr val="FFFDFF"/>
                </a:solidFill>
                <a:latin typeface="Arial"/>
                <a:cs typeface="Arial"/>
              </a:rPr>
              <a:t>U</a:t>
            </a:r>
            <a:r>
              <a:rPr sz="5400" spc="-975" dirty="0">
                <a:solidFill>
                  <a:srgbClr val="FFFDFF"/>
                </a:solidFill>
                <a:latin typeface="Arial"/>
                <a:cs typeface="Arial"/>
              </a:rPr>
              <a:t>T</a:t>
            </a:r>
            <a:r>
              <a:rPr sz="5400" spc="-825" dirty="0">
                <a:solidFill>
                  <a:srgbClr val="FFFDFF"/>
                </a:solidFill>
                <a:latin typeface="Arial"/>
                <a:cs typeface="Arial"/>
              </a:rPr>
              <a:t>O</a:t>
            </a:r>
            <a:r>
              <a:rPr sz="5400" spc="-75" dirty="0">
                <a:solidFill>
                  <a:srgbClr val="FFFDFF"/>
                </a:solidFill>
                <a:latin typeface="Arial"/>
                <a:cs typeface="Arial"/>
              </a:rPr>
              <a:t>M</a:t>
            </a:r>
            <a:r>
              <a:rPr sz="5400" spc="-1130" dirty="0">
                <a:solidFill>
                  <a:srgbClr val="FFFDFF"/>
                </a:solidFill>
                <a:latin typeface="Arial"/>
                <a:cs typeface="Arial"/>
              </a:rPr>
              <a:t>A</a:t>
            </a:r>
            <a:r>
              <a:rPr sz="5400" spc="-825" dirty="0">
                <a:solidFill>
                  <a:srgbClr val="FFFDFF"/>
                </a:solidFill>
                <a:latin typeface="Arial"/>
                <a:cs typeface="Arial"/>
              </a:rPr>
              <a:t>T</a:t>
            </a:r>
            <a:r>
              <a:rPr sz="5400" spc="-305" dirty="0">
                <a:solidFill>
                  <a:srgbClr val="FFFDFF"/>
                </a:solidFill>
                <a:latin typeface="Arial"/>
                <a:cs typeface="Arial"/>
              </a:rPr>
              <a:t>I</a:t>
            </a:r>
            <a:r>
              <a:rPr sz="5400" spc="-380" dirty="0">
                <a:solidFill>
                  <a:srgbClr val="FFFDFF"/>
                </a:solidFill>
                <a:latin typeface="Arial"/>
                <a:cs typeface="Arial"/>
              </a:rPr>
              <a:t>O  </a:t>
            </a:r>
            <a:r>
              <a:rPr sz="5400" spc="-450" dirty="0">
                <a:solidFill>
                  <a:srgbClr val="FFFDFF"/>
                </a:solidFill>
                <a:latin typeface="Arial"/>
                <a:cs typeface="Arial"/>
              </a:rPr>
              <a:t>N</a:t>
            </a:r>
            <a:endParaRPr sz="5400">
              <a:latin typeface="Arial"/>
              <a:cs typeface="Arial"/>
            </a:endParaRPr>
          </a:p>
          <a:p>
            <a:pPr marR="8890" algn="ctr">
              <a:lnSpc>
                <a:spcPct val="100000"/>
              </a:lnSpc>
              <a:spcBef>
                <a:spcPts val="825"/>
              </a:spcBef>
            </a:pPr>
            <a:r>
              <a:rPr sz="1800" spc="55" dirty="0">
                <a:solidFill>
                  <a:srgbClr val="FFFDFF"/>
                </a:solidFill>
                <a:latin typeface="Trebuchet MS"/>
                <a:cs typeface="Trebuchet MS"/>
              </a:rPr>
              <a:t>--THE </a:t>
            </a:r>
            <a:r>
              <a:rPr sz="1800" spc="130" dirty="0">
                <a:solidFill>
                  <a:srgbClr val="FFFDFF"/>
                </a:solidFill>
                <a:latin typeface="Trebuchet MS"/>
                <a:cs typeface="Trebuchet MS"/>
              </a:rPr>
              <a:t>SMART</a:t>
            </a:r>
            <a:r>
              <a:rPr sz="1800" spc="-390" dirty="0">
                <a:solidFill>
                  <a:srgbClr val="FFFD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DFF"/>
                </a:solidFill>
                <a:latin typeface="Trebuchet MS"/>
                <a:cs typeface="Trebuchet MS"/>
              </a:rPr>
              <a:t>CITY--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8579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57524" y="158750"/>
              <a:ext cx="6200775" cy="6032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B51B19-07EA-4579-AE45-75588C22E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5257800" cy="44964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24D5A2-163C-4872-81E0-18ACB40DE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023" y="228600"/>
            <a:ext cx="5744377" cy="44964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437C91-025B-4319-9BEC-4DE606C83200}"/>
              </a:ext>
            </a:extLst>
          </p:cNvPr>
          <p:cNvSpPr txBox="1"/>
          <p:nvPr/>
        </p:nvSpPr>
        <p:spPr>
          <a:xfrm>
            <a:off x="3171023" y="525780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Code on Arduino for home automation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635D11-AFCE-4571-8A92-A3BA258EC632}"/>
              </a:ext>
            </a:extLst>
          </p:cNvPr>
          <p:cNvSpPr txBox="1"/>
          <p:nvPr/>
        </p:nvSpPr>
        <p:spPr>
          <a:xfrm>
            <a:off x="3619500" y="5975837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hlinkClick r:id="rId4"/>
              </a:rPr>
              <a:t>https://imvicks.herokuapp.com/#vickscroll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811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2641" y="555645"/>
            <a:ext cx="5152322" cy="14946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20159" y="956881"/>
            <a:ext cx="87249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000000"/>
                </a:solidFill>
                <a:latin typeface="Gothic Uralic"/>
                <a:cs typeface="Gothic Uralic"/>
              </a:rPr>
              <a:t>S</a:t>
            </a:r>
            <a:r>
              <a:rPr sz="2100" spc="-55" dirty="0">
                <a:solidFill>
                  <a:srgbClr val="000000"/>
                </a:solidFill>
                <a:latin typeface="Gothic Uralic"/>
                <a:cs typeface="Gothic Uralic"/>
              </a:rPr>
              <a:t>M</a:t>
            </a:r>
            <a:r>
              <a:rPr sz="2100" spc="15" dirty="0">
                <a:solidFill>
                  <a:srgbClr val="000000"/>
                </a:solidFill>
                <a:latin typeface="Gothic Uralic"/>
                <a:cs typeface="Gothic Uralic"/>
              </a:rPr>
              <a:t>A</a:t>
            </a:r>
            <a:r>
              <a:rPr sz="2100" dirty="0">
                <a:solidFill>
                  <a:srgbClr val="000000"/>
                </a:solidFill>
                <a:latin typeface="Gothic Uralic"/>
                <a:cs typeface="Gothic Uralic"/>
              </a:rPr>
              <a:t>RT</a:t>
            </a:r>
            <a:endParaRPr sz="2100">
              <a:latin typeface="Gothic Uralic"/>
              <a:cs typeface="Gothic Ural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9679" y="956881"/>
            <a:ext cx="87566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05" dirty="0">
                <a:latin typeface="Gothic Uralic"/>
                <a:cs typeface="Gothic Uralic"/>
              </a:rPr>
              <a:t>Y</a:t>
            </a:r>
            <a:r>
              <a:rPr sz="2100" spc="-30" dirty="0">
                <a:latin typeface="Gothic Uralic"/>
                <a:cs typeface="Gothic Uralic"/>
              </a:rPr>
              <a:t>O</a:t>
            </a:r>
            <a:r>
              <a:rPr sz="2100" spc="-100" dirty="0">
                <a:latin typeface="Gothic Uralic"/>
                <a:cs typeface="Gothic Uralic"/>
              </a:rPr>
              <a:t>U</a:t>
            </a:r>
            <a:r>
              <a:rPr sz="2100" spc="-70" dirty="0">
                <a:latin typeface="Gothic Uralic"/>
                <a:cs typeface="Gothic Uralic"/>
              </a:rPr>
              <a:t>T</a:t>
            </a:r>
            <a:r>
              <a:rPr sz="2100" dirty="0">
                <a:latin typeface="Gothic Uralic"/>
                <a:cs typeface="Gothic Uralic"/>
              </a:rPr>
              <a:t>H</a:t>
            </a:r>
            <a:endParaRPr sz="210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94830" y="956881"/>
            <a:ext cx="87376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Gothic Uralic"/>
                <a:cs typeface="Gothic Uralic"/>
              </a:rPr>
              <a:t>S</a:t>
            </a:r>
            <a:r>
              <a:rPr sz="2100" spc="-50" dirty="0">
                <a:latin typeface="Gothic Uralic"/>
                <a:cs typeface="Gothic Uralic"/>
              </a:rPr>
              <a:t>M</a:t>
            </a:r>
            <a:r>
              <a:rPr sz="2100" spc="15" dirty="0">
                <a:latin typeface="Gothic Uralic"/>
                <a:cs typeface="Gothic Uralic"/>
              </a:rPr>
              <a:t>A</a:t>
            </a:r>
            <a:r>
              <a:rPr sz="2100" dirty="0">
                <a:latin typeface="Gothic Uralic"/>
                <a:cs typeface="Gothic Uralic"/>
              </a:rPr>
              <a:t>RT</a:t>
            </a:r>
            <a:endParaRPr sz="2100">
              <a:latin typeface="Gothic Uralic"/>
              <a:cs typeface="Gothic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58430" y="956881"/>
            <a:ext cx="72009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5" dirty="0">
                <a:latin typeface="Gothic Uralic"/>
                <a:cs typeface="Gothic Uralic"/>
              </a:rPr>
              <a:t>M</a:t>
            </a:r>
            <a:r>
              <a:rPr sz="2100" spc="-25" dirty="0">
                <a:latin typeface="Gothic Uralic"/>
                <a:cs typeface="Gothic Uralic"/>
              </a:rPr>
              <a:t>I</a:t>
            </a:r>
            <a:r>
              <a:rPr sz="2100" spc="15" dirty="0">
                <a:latin typeface="Gothic Uralic"/>
                <a:cs typeface="Gothic Uralic"/>
              </a:rPr>
              <a:t>N</a:t>
            </a:r>
            <a:r>
              <a:rPr sz="2100" dirty="0">
                <a:latin typeface="Gothic Uralic"/>
                <a:cs typeface="Gothic Uralic"/>
              </a:rPr>
              <a:t>D</a:t>
            </a:r>
            <a:endParaRPr sz="2100">
              <a:latin typeface="Gothic Uralic"/>
              <a:cs typeface="Gothic Uralic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B7FAA96-9F5A-4D6D-8966-08792D7A58E1}"/>
                  </a:ext>
                </a:extLst>
              </p14:cNvPr>
              <p14:cNvContentPartPr/>
              <p14:nvPr/>
            </p14:nvContentPartPr>
            <p14:xfrm>
              <a:off x="1228477" y="85707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B7FAA96-9F5A-4D6D-8966-08792D7A58E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65837" y="794430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5A236A5B-FDD5-4A40-9383-84A10E3CFC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75" y="3805204"/>
            <a:ext cx="1890209" cy="227704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D0F0759-F8AA-447A-A4A9-37B7A3EECD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283" y="3343728"/>
            <a:ext cx="3315407" cy="304833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BBD3B4E-2C52-43B8-91BC-B1808C1E28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388" y="3429000"/>
            <a:ext cx="2605041" cy="306168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38512EF-E314-4A66-ABD7-775CD37CAFE8}"/>
              </a:ext>
            </a:extLst>
          </p:cNvPr>
          <p:cNvSpPr txBox="1"/>
          <p:nvPr/>
        </p:nvSpPr>
        <p:spPr>
          <a:xfrm>
            <a:off x="1148710" y="6082248"/>
            <a:ext cx="1655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Team Leader</a:t>
            </a:r>
          </a:p>
          <a:p>
            <a:r>
              <a:rPr lang="en-IN" dirty="0">
                <a:solidFill>
                  <a:schemeClr val="bg1"/>
                </a:solidFill>
              </a:rPr>
              <a:t>Aakash Verma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4A46A1-E9C5-4146-B392-661922FBBE45}"/>
              </a:ext>
            </a:extLst>
          </p:cNvPr>
          <p:cNvSpPr txBox="1"/>
          <p:nvPr/>
        </p:nvSpPr>
        <p:spPr>
          <a:xfrm>
            <a:off x="5014592" y="6082248"/>
            <a:ext cx="1655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Member 1</a:t>
            </a:r>
          </a:p>
          <a:p>
            <a:r>
              <a:rPr lang="en-IN" dirty="0">
                <a:solidFill>
                  <a:schemeClr val="bg1"/>
                </a:solidFill>
              </a:rPr>
              <a:t>Ayushi Agrawal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1C4689-CF88-4F2E-87CE-859A15D1B689}"/>
              </a:ext>
            </a:extLst>
          </p:cNvPr>
          <p:cNvSpPr txBox="1"/>
          <p:nvPr/>
        </p:nvSpPr>
        <p:spPr>
          <a:xfrm>
            <a:off x="8704963" y="6066936"/>
            <a:ext cx="166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Member 2</a:t>
            </a:r>
          </a:p>
          <a:p>
            <a:r>
              <a:rPr lang="en-IN" dirty="0">
                <a:solidFill>
                  <a:schemeClr val="bg1"/>
                </a:solidFill>
              </a:rPr>
              <a:t>Garima Jaswani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4028C2-FF4D-4DDC-AD96-6F767F007B3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35" y="72820"/>
            <a:ext cx="2569545" cy="25731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0B47E7-8D0C-430C-9F72-E142F73D61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324" y="171627"/>
            <a:ext cx="2372764" cy="23192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F2825A9-12E7-4B06-B36A-CF72A1ABBEE0}"/>
              </a:ext>
            </a:extLst>
          </p:cNvPr>
          <p:cNvSpPr txBox="1"/>
          <p:nvPr/>
        </p:nvSpPr>
        <p:spPr>
          <a:xfrm>
            <a:off x="152400" y="2605912"/>
            <a:ext cx="5055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      Mentor : Prof. Dinesh swami</a:t>
            </a:r>
          </a:p>
          <a:p>
            <a:r>
              <a:rPr lang="en-IN" dirty="0">
                <a:solidFill>
                  <a:schemeClr val="bg1"/>
                </a:solidFill>
              </a:rPr>
              <a:t>(Rajasthan Institute Of Engineering and Technology)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A67709-1E22-4F77-B749-3536DB7D75A8}"/>
              </a:ext>
            </a:extLst>
          </p:cNvPr>
          <p:cNvSpPr txBox="1"/>
          <p:nvPr/>
        </p:nvSpPr>
        <p:spPr>
          <a:xfrm>
            <a:off x="7268590" y="2459928"/>
            <a:ext cx="4923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                              Mentor : Mr. Vicky Kumar </a:t>
            </a:r>
          </a:p>
          <a:p>
            <a:r>
              <a:rPr lang="en-IN" dirty="0">
                <a:solidFill>
                  <a:schemeClr val="bg1"/>
                </a:solidFill>
              </a:rPr>
              <a:t>Rajasthan Institute Of Engineering and Technology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64350"/>
            <a:chOff x="0" y="0"/>
            <a:chExt cx="12192000" cy="686435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1999" cy="68389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634726" y="14351"/>
              <a:ext cx="1533525" cy="552450"/>
            </a:xfrm>
            <a:custGeom>
              <a:avLst/>
              <a:gdLst/>
              <a:ahLst/>
              <a:cxnLst/>
              <a:rect l="l" t="t" r="r" b="b"/>
              <a:pathLst>
                <a:path w="1533525" h="552450">
                  <a:moveTo>
                    <a:pt x="1533525" y="552450"/>
                  </a:moveTo>
                  <a:lnTo>
                    <a:pt x="1488493" y="529216"/>
                  </a:lnTo>
                  <a:lnTo>
                    <a:pt x="1443068" y="506447"/>
                  </a:lnTo>
                  <a:lnTo>
                    <a:pt x="1397268" y="484132"/>
                  </a:lnTo>
                  <a:lnTo>
                    <a:pt x="1351116" y="462266"/>
                  </a:lnTo>
                  <a:lnTo>
                    <a:pt x="1304632" y="440839"/>
                  </a:lnTo>
                  <a:lnTo>
                    <a:pt x="1257837" y="419844"/>
                  </a:lnTo>
                  <a:lnTo>
                    <a:pt x="1210751" y="399273"/>
                  </a:lnTo>
                  <a:lnTo>
                    <a:pt x="1163395" y="379118"/>
                  </a:lnTo>
                  <a:lnTo>
                    <a:pt x="1115790" y="359372"/>
                  </a:lnTo>
                  <a:lnTo>
                    <a:pt x="1067958" y="340027"/>
                  </a:lnTo>
                  <a:lnTo>
                    <a:pt x="1019918" y="321075"/>
                  </a:lnTo>
                  <a:lnTo>
                    <a:pt x="971691" y="302508"/>
                  </a:lnTo>
                  <a:lnTo>
                    <a:pt x="923299" y="284318"/>
                  </a:lnTo>
                  <a:lnTo>
                    <a:pt x="874761" y="266497"/>
                  </a:lnTo>
                  <a:lnTo>
                    <a:pt x="826100" y="249038"/>
                  </a:lnTo>
                  <a:lnTo>
                    <a:pt x="777335" y="231933"/>
                  </a:lnTo>
                  <a:lnTo>
                    <a:pt x="728487" y="215174"/>
                  </a:lnTo>
                  <a:lnTo>
                    <a:pt x="679578" y="198754"/>
                  </a:lnTo>
                  <a:lnTo>
                    <a:pt x="630628" y="182663"/>
                  </a:lnTo>
                  <a:lnTo>
                    <a:pt x="581657" y="166895"/>
                  </a:lnTo>
                  <a:lnTo>
                    <a:pt x="532687" y="151442"/>
                  </a:lnTo>
                  <a:lnTo>
                    <a:pt x="483738" y="136296"/>
                  </a:lnTo>
                  <a:lnTo>
                    <a:pt x="434832" y="121449"/>
                  </a:lnTo>
                  <a:lnTo>
                    <a:pt x="385988" y="106894"/>
                  </a:lnTo>
                  <a:lnTo>
                    <a:pt x="337228" y="92622"/>
                  </a:lnTo>
                  <a:lnTo>
                    <a:pt x="288573" y="78625"/>
                  </a:lnTo>
                  <a:lnTo>
                    <a:pt x="240043" y="64897"/>
                  </a:lnTo>
                  <a:lnTo>
                    <a:pt x="191659" y="51429"/>
                  </a:lnTo>
                  <a:lnTo>
                    <a:pt x="143442" y="38212"/>
                  </a:lnTo>
                  <a:lnTo>
                    <a:pt x="95412" y="25241"/>
                  </a:lnTo>
                  <a:lnTo>
                    <a:pt x="47591" y="12506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53726" y="5014976"/>
              <a:ext cx="1914525" cy="1838325"/>
            </a:xfrm>
            <a:custGeom>
              <a:avLst/>
              <a:gdLst/>
              <a:ahLst/>
              <a:cxnLst/>
              <a:rect l="l" t="t" r="r" b="b"/>
              <a:pathLst>
                <a:path w="1914525" h="1838325">
                  <a:moveTo>
                    <a:pt x="0" y="1838261"/>
                  </a:moveTo>
                  <a:lnTo>
                    <a:pt x="39872" y="1807043"/>
                  </a:lnTo>
                  <a:lnTo>
                    <a:pt x="79669" y="1775645"/>
                  </a:lnTo>
                  <a:lnTo>
                    <a:pt x="119387" y="1744070"/>
                  </a:lnTo>
                  <a:lnTo>
                    <a:pt x="159024" y="1712317"/>
                  </a:lnTo>
                  <a:lnTo>
                    <a:pt x="198578" y="1680389"/>
                  </a:lnTo>
                  <a:lnTo>
                    <a:pt x="238044" y="1648285"/>
                  </a:lnTo>
                  <a:lnTo>
                    <a:pt x="277422" y="1616007"/>
                  </a:lnTo>
                  <a:lnTo>
                    <a:pt x="316708" y="1583557"/>
                  </a:lnTo>
                  <a:lnTo>
                    <a:pt x="355900" y="1550934"/>
                  </a:lnTo>
                  <a:lnTo>
                    <a:pt x="394995" y="1518141"/>
                  </a:lnTo>
                  <a:lnTo>
                    <a:pt x="433990" y="1485177"/>
                  </a:lnTo>
                  <a:lnTo>
                    <a:pt x="472883" y="1452045"/>
                  </a:lnTo>
                  <a:lnTo>
                    <a:pt x="511671" y="1418745"/>
                  </a:lnTo>
                  <a:lnTo>
                    <a:pt x="550351" y="1385278"/>
                  </a:lnTo>
                  <a:lnTo>
                    <a:pt x="588921" y="1351645"/>
                  </a:lnTo>
                  <a:lnTo>
                    <a:pt x="627379" y="1317847"/>
                  </a:lnTo>
                  <a:lnTo>
                    <a:pt x="665721" y="1283886"/>
                  </a:lnTo>
                  <a:lnTo>
                    <a:pt x="703945" y="1249762"/>
                  </a:lnTo>
                  <a:lnTo>
                    <a:pt x="742049" y="1215476"/>
                  </a:lnTo>
                  <a:lnTo>
                    <a:pt x="780029" y="1181029"/>
                  </a:lnTo>
                  <a:lnTo>
                    <a:pt x="817883" y="1146423"/>
                  </a:lnTo>
                  <a:lnTo>
                    <a:pt x="855609" y="1111658"/>
                  </a:lnTo>
                  <a:lnTo>
                    <a:pt x="893203" y="1076735"/>
                  </a:lnTo>
                  <a:lnTo>
                    <a:pt x="930664" y="1041656"/>
                  </a:lnTo>
                  <a:lnTo>
                    <a:pt x="967988" y="1006421"/>
                  </a:lnTo>
                  <a:lnTo>
                    <a:pt x="1005173" y="971032"/>
                  </a:lnTo>
                  <a:lnTo>
                    <a:pt x="1042216" y="935489"/>
                  </a:lnTo>
                  <a:lnTo>
                    <a:pt x="1079115" y="899794"/>
                  </a:lnTo>
                  <a:lnTo>
                    <a:pt x="1115867" y="863947"/>
                  </a:lnTo>
                  <a:lnTo>
                    <a:pt x="1152469" y="827949"/>
                  </a:lnTo>
                  <a:lnTo>
                    <a:pt x="1188919" y="791802"/>
                  </a:lnTo>
                  <a:lnTo>
                    <a:pt x="1225214" y="755507"/>
                  </a:lnTo>
                  <a:lnTo>
                    <a:pt x="1261351" y="719064"/>
                  </a:lnTo>
                  <a:lnTo>
                    <a:pt x="1297328" y="682475"/>
                  </a:lnTo>
                  <a:lnTo>
                    <a:pt x="1333143" y="645740"/>
                  </a:lnTo>
                  <a:lnTo>
                    <a:pt x="1368792" y="608861"/>
                  </a:lnTo>
                  <a:lnTo>
                    <a:pt x="1404273" y="571839"/>
                  </a:lnTo>
                  <a:lnTo>
                    <a:pt x="1439583" y="534674"/>
                  </a:lnTo>
                  <a:lnTo>
                    <a:pt x="1474720" y="497368"/>
                  </a:lnTo>
                  <a:lnTo>
                    <a:pt x="1509680" y="459922"/>
                  </a:lnTo>
                  <a:lnTo>
                    <a:pt x="1544463" y="422337"/>
                  </a:lnTo>
                  <a:lnTo>
                    <a:pt x="1579063" y="384613"/>
                  </a:lnTo>
                  <a:lnTo>
                    <a:pt x="1613481" y="346752"/>
                  </a:lnTo>
                  <a:lnTo>
                    <a:pt x="1647711" y="308755"/>
                  </a:lnTo>
                  <a:lnTo>
                    <a:pt x="1681752" y="270623"/>
                  </a:lnTo>
                  <a:lnTo>
                    <a:pt x="1715602" y="232357"/>
                  </a:lnTo>
                  <a:lnTo>
                    <a:pt x="1749257" y="193958"/>
                  </a:lnTo>
                  <a:lnTo>
                    <a:pt x="1782715" y="155426"/>
                  </a:lnTo>
                  <a:lnTo>
                    <a:pt x="1815974" y="116763"/>
                  </a:lnTo>
                  <a:lnTo>
                    <a:pt x="1849030" y="77971"/>
                  </a:lnTo>
                  <a:lnTo>
                    <a:pt x="1881881" y="39049"/>
                  </a:lnTo>
                  <a:lnTo>
                    <a:pt x="1914525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206226" y="14351"/>
              <a:ext cx="962025" cy="371475"/>
            </a:xfrm>
            <a:custGeom>
              <a:avLst/>
              <a:gdLst/>
              <a:ahLst/>
              <a:cxnLst/>
              <a:rect l="l" t="t" r="r" b="b"/>
              <a:pathLst>
                <a:path w="962025" h="371475">
                  <a:moveTo>
                    <a:pt x="962025" y="371475"/>
                  </a:moveTo>
                  <a:lnTo>
                    <a:pt x="915636" y="349250"/>
                  </a:lnTo>
                  <a:lnTo>
                    <a:pt x="868918" y="327452"/>
                  </a:lnTo>
                  <a:lnTo>
                    <a:pt x="821896" y="306074"/>
                  </a:lnTo>
                  <a:lnTo>
                    <a:pt x="774594" y="285109"/>
                  </a:lnTo>
                  <a:lnTo>
                    <a:pt x="727037" y="264550"/>
                  </a:lnTo>
                  <a:lnTo>
                    <a:pt x="679250" y="244390"/>
                  </a:lnTo>
                  <a:lnTo>
                    <a:pt x="631257" y="224621"/>
                  </a:lnTo>
                  <a:lnTo>
                    <a:pt x="583085" y="205237"/>
                  </a:lnTo>
                  <a:lnTo>
                    <a:pt x="534757" y="186229"/>
                  </a:lnTo>
                  <a:lnTo>
                    <a:pt x="486298" y="167592"/>
                  </a:lnTo>
                  <a:lnTo>
                    <a:pt x="437734" y="149317"/>
                  </a:lnTo>
                  <a:lnTo>
                    <a:pt x="389089" y="131399"/>
                  </a:lnTo>
                  <a:lnTo>
                    <a:pt x="340388" y="113829"/>
                  </a:lnTo>
                  <a:lnTo>
                    <a:pt x="291655" y="96600"/>
                  </a:lnTo>
                  <a:lnTo>
                    <a:pt x="242917" y="79706"/>
                  </a:lnTo>
                  <a:lnTo>
                    <a:pt x="194197" y="63139"/>
                  </a:lnTo>
                  <a:lnTo>
                    <a:pt x="145520" y="46892"/>
                  </a:lnTo>
                  <a:lnTo>
                    <a:pt x="96912" y="30958"/>
                  </a:lnTo>
                  <a:lnTo>
                    <a:pt x="48397" y="15329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07294" y="5281676"/>
              <a:ext cx="1661160" cy="1576705"/>
            </a:xfrm>
            <a:custGeom>
              <a:avLst/>
              <a:gdLst/>
              <a:ahLst/>
              <a:cxnLst/>
              <a:rect l="l" t="t" r="r" b="b"/>
              <a:pathLst>
                <a:path w="1661159" h="1576704">
                  <a:moveTo>
                    <a:pt x="0" y="1576322"/>
                  </a:moveTo>
                  <a:lnTo>
                    <a:pt x="33619" y="1549258"/>
                  </a:lnTo>
                  <a:lnTo>
                    <a:pt x="73083" y="1517276"/>
                  </a:lnTo>
                  <a:lnTo>
                    <a:pt x="112472" y="1485139"/>
                  </a:lnTo>
                  <a:lnTo>
                    <a:pt x="151781" y="1452848"/>
                  </a:lnTo>
                  <a:lnTo>
                    <a:pt x="191009" y="1420402"/>
                  </a:lnTo>
                  <a:lnTo>
                    <a:pt x="230153" y="1387803"/>
                  </a:lnTo>
                  <a:lnTo>
                    <a:pt x="269209" y="1355051"/>
                  </a:lnTo>
                  <a:lnTo>
                    <a:pt x="308175" y="1322146"/>
                  </a:lnTo>
                  <a:lnTo>
                    <a:pt x="347049" y="1289088"/>
                  </a:lnTo>
                  <a:lnTo>
                    <a:pt x="385827" y="1255878"/>
                  </a:lnTo>
                  <a:lnTo>
                    <a:pt x="424506" y="1222516"/>
                  </a:lnTo>
                  <a:lnTo>
                    <a:pt x="463084" y="1189002"/>
                  </a:lnTo>
                  <a:lnTo>
                    <a:pt x="501558" y="1155336"/>
                  </a:lnTo>
                  <a:lnTo>
                    <a:pt x="539925" y="1121520"/>
                  </a:lnTo>
                  <a:lnTo>
                    <a:pt x="578183" y="1087552"/>
                  </a:lnTo>
                  <a:lnTo>
                    <a:pt x="616327" y="1053434"/>
                  </a:lnTo>
                  <a:lnTo>
                    <a:pt x="654357" y="1019167"/>
                  </a:lnTo>
                  <a:lnTo>
                    <a:pt x="692268" y="984749"/>
                  </a:lnTo>
                  <a:lnTo>
                    <a:pt x="730059" y="950182"/>
                  </a:lnTo>
                  <a:lnTo>
                    <a:pt x="767726" y="915465"/>
                  </a:lnTo>
                  <a:lnTo>
                    <a:pt x="805266" y="880600"/>
                  </a:lnTo>
                  <a:lnTo>
                    <a:pt x="842677" y="845586"/>
                  </a:lnTo>
                  <a:lnTo>
                    <a:pt x="879955" y="810424"/>
                  </a:lnTo>
                  <a:lnTo>
                    <a:pt x="917099" y="775114"/>
                  </a:lnTo>
                  <a:lnTo>
                    <a:pt x="954105" y="739657"/>
                  </a:lnTo>
                  <a:lnTo>
                    <a:pt x="990970" y="704052"/>
                  </a:lnTo>
                  <a:lnTo>
                    <a:pt x="1027692" y="668300"/>
                  </a:lnTo>
                  <a:lnTo>
                    <a:pt x="1064267" y="632401"/>
                  </a:lnTo>
                  <a:lnTo>
                    <a:pt x="1100694" y="596357"/>
                  </a:lnTo>
                  <a:lnTo>
                    <a:pt x="1136969" y="560166"/>
                  </a:lnTo>
                  <a:lnTo>
                    <a:pt x="1173089" y="523829"/>
                  </a:lnTo>
                  <a:lnTo>
                    <a:pt x="1209051" y="487348"/>
                  </a:lnTo>
                  <a:lnTo>
                    <a:pt x="1244853" y="450721"/>
                  </a:lnTo>
                  <a:lnTo>
                    <a:pt x="1280493" y="413949"/>
                  </a:lnTo>
                  <a:lnTo>
                    <a:pt x="1315966" y="377033"/>
                  </a:lnTo>
                  <a:lnTo>
                    <a:pt x="1351270" y="339973"/>
                  </a:lnTo>
                  <a:lnTo>
                    <a:pt x="1386404" y="302769"/>
                  </a:lnTo>
                  <a:lnTo>
                    <a:pt x="1421362" y="265422"/>
                  </a:lnTo>
                  <a:lnTo>
                    <a:pt x="1456144" y="227931"/>
                  </a:lnTo>
                  <a:lnTo>
                    <a:pt x="1490746" y="190298"/>
                  </a:lnTo>
                  <a:lnTo>
                    <a:pt x="1525164" y="152522"/>
                  </a:lnTo>
                  <a:lnTo>
                    <a:pt x="1559398" y="114604"/>
                  </a:lnTo>
                  <a:lnTo>
                    <a:pt x="1593443" y="76544"/>
                  </a:lnTo>
                  <a:lnTo>
                    <a:pt x="1627297" y="38342"/>
                  </a:lnTo>
                  <a:lnTo>
                    <a:pt x="1660956" y="0"/>
                  </a:lnTo>
                </a:path>
              </a:pathLst>
            </a:custGeom>
            <a:ln w="9525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511026" y="14351"/>
              <a:ext cx="657225" cy="257175"/>
            </a:xfrm>
            <a:custGeom>
              <a:avLst/>
              <a:gdLst/>
              <a:ahLst/>
              <a:cxnLst/>
              <a:rect l="l" t="t" r="r" b="b"/>
              <a:pathLst>
                <a:path w="657225" h="257175">
                  <a:moveTo>
                    <a:pt x="657225" y="257175"/>
                  </a:moveTo>
                  <a:lnTo>
                    <a:pt x="611800" y="236910"/>
                  </a:lnTo>
                  <a:lnTo>
                    <a:pt x="566101" y="216936"/>
                  </a:lnTo>
                  <a:lnTo>
                    <a:pt x="520139" y="197254"/>
                  </a:lnTo>
                  <a:lnTo>
                    <a:pt x="473922" y="177864"/>
                  </a:lnTo>
                  <a:lnTo>
                    <a:pt x="427462" y="158766"/>
                  </a:lnTo>
                  <a:lnTo>
                    <a:pt x="380768" y="139959"/>
                  </a:lnTo>
                  <a:lnTo>
                    <a:pt x="333851" y="121443"/>
                  </a:lnTo>
                  <a:lnTo>
                    <a:pt x="286719" y="103219"/>
                  </a:lnTo>
                  <a:lnTo>
                    <a:pt x="239384" y="85287"/>
                  </a:lnTo>
                  <a:lnTo>
                    <a:pt x="191855" y="67646"/>
                  </a:lnTo>
                  <a:lnTo>
                    <a:pt x="144142" y="50297"/>
                  </a:lnTo>
                  <a:lnTo>
                    <a:pt x="96255" y="33240"/>
                  </a:lnTo>
                  <a:lnTo>
                    <a:pt x="48204" y="16474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44251" y="5415026"/>
              <a:ext cx="1524000" cy="1438275"/>
            </a:xfrm>
            <a:custGeom>
              <a:avLst/>
              <a:gdLst/>
              <a:ahLst/>
              <a:cxnLst/>
              <a:rect l="l" t="t" r="r" b="b"/>
              <a:pathLst>
                <a:path w="1524000" h="1438275">
                  <a:moveTo>
                    <a:pt x="0" y="1438211"/>
                  </a:moveTo>
                  <a:lnTo>
                    <a:pt x="39553" y="1406075"/>
                  </a:lnTo>
                  <a:lnTo>
                    <a:pt x="79020" y="1373786"/>
                  </a:lnTo>
                  <a:lnTo>
                    <a:pt x="118397" y="1341345"/>
                  </a:lnTo>
                  <a:lnTo>
                    <a:pt x="157683" y="1308753"/>
                  </a:lnTo>
                  <a:lnTo>
                    <a:pt x="196874" y="1276009"/>
                  </a:lnTo>
                  <a:lnTo>
                    <a:pt x="235969" y="1243114"/>
                  </a:lnTo>
                  <a:lnTo>
                    <a:pt x="274964" y="1210068"/>
                  </a:lnTo>
                  <a:lnTo>
                    <a:pt x="313858" y="1176873"/>
                  </a:lnTo>
                  <a:lnTo>
                    <a:pt x="352648" y="1143528"/>
                  </a:lnTo>
                  <a:lnTo>
                    <a:pt x="391330" y="1110034"/>
                  </a:lnTo>
                  <a:lnTo>
                    <a:pt x="429904" y="1076391"/>
                  </a:lnTo>
                  <a:lnTo>
                    <a:pt x="468366" y="1042600"/>
                  </a:lnTo>
                  <a:lnTo>
                    <a:pt x="506714" y="1008660"/>
                  </a:lnTo>
                  <a:lnTo>
                    <a:pt x="544945" y="974574"/>
                  </a:lnTo>
                  <a:lnTo>
                    <a:pt x="583057" y="940340"/>
                  </a:lnTo>
                  <a:lnTo>
                    <a:pt x="621047" y="905959"/>
                  </a:lnTo>
                  <a:lnTo>
                    <a:pt x="658913" y="871432"/>
                  </a:lnTo>
                  <a:lnTo>
                    <a:pt x="696653" y="836759"/>
                  </a:lnTo>
                  <a:lnTo>
                    <a:pt x="734263" y="801941"/>
                  </a:lnTo>
                  <a:lnTo>
                    <a:pt x="771742" y="766978"/>
                  </a:lnTo>
                  <a:lnTo>
                    <a:pt x="809087" y="731870"/>
                  </a:lnTo>
                  <a:lnTo>
                    <a:pt x="846295" y="696619"/>
                  </a:lnTo>
                  <a:lnTo>
                    <a:pt x="883365" y="661223"/>
                  </a:lnTo>
                  <a:lnTo>
                    <a:pt x="920292" y="625684"/>
                  </a:lnTo>
                  <a:lnTo>
                    <a:pt x="957076" y="590002"/>
                  </a:lnTo>
                  <a:lnTo>
                    <a:pt x="993713" y="554178"/>
                  </a:lnTo>
                  <a:lnTo>
                    <a:pt x="1030202" y="518211"/>
                  </a:lnTo>
                  <a:lnTo>
                    <a:pt x="1066538" y="482103"/>
                  </a:lnTo>
                  <a:lnTo>
                    <a:pt x="1102721" y="445854"/>
                  </a:lnTo>
                  <a:lnTo>
                    <a:pt x="1138747" y="409464"/>
                  </a:lnTo>
                  <a:lnTo>
                    <a:pt x="1174615" y="372933"/>
                  </a:lnTo>
                  <a:lnTo>
                    <a:pt x="1210321" y="336263"/>
                  </a:lnTo>
                  <a:lnTo>
                    <a:pt x="1245863" y="299453"/>
                  </a:lnTo>
                  <a:lnTo>
                    <a:pt x="1281238" y="262504"/>
                  </a:lnTo>
                  <a:lnTo>
                    <a:pt x="1316445" y="225416"/>
                  </a:lnTo>
                  <a:lnTo>
                    <a:pt x="1351481" y="188190"/>
                  </a:lnTo>
                  <a:lnTo>
                    <a:pt x="1386342" y="150826"/>
                  </a:lnTo>
                  <a:lnTo>
                    <a:pt x="1421027" y="113324"/>
                  </a:lnTo>
                  <a:lnTo>
                    <a:pt x="1455533" y="75686"/>
                  </a:lnTo>
                  <a:lnTo>
                    <a:pt x="1489858" y="37911"/>
                  </a:lnTo>
                  <a:lnTo>
                    <a:pt x="1524000" y="0"/>
                  </a:lnTo>
                </a:path>
                <a:path w="1524000" h="1438275">
                  <a:moveTo>
                    <a:pt x="161925" y="1438211"/>
                  </a:moveTo>
                  <a:lnTo>
                    <a:pt x="199724" y="1405690"/>
                  </a:lnTo>
                  <a:lnTo>
                    <a:pt x="237443" y="1373031"/>
                  </a:lnTo>
                  <a:lnTo>
                    <a:pt x="275079" y="1340232"/>
                  </a:lnTo>
                  <a:lnTo>
                    <a:pt x="312631" y="1307294"/>
                  </a:lnTo>
                  <a:lnTo>
                    <a:pt x="350095" y="1274218"/>
                  </a:lnTo>
                  <a:lnTo>
                    <a:pt x="387470" y="1241002"/>
                  </a:lnTo>
                  <a:lnTo>
                    <a:pt x="424754" y="1207648"/>
                  </a:lnTo>
                  <a:lnTo>
                    <a:pt x="461945" y="1174154"/>
                  </a:lnTo>
                  <a:lnTo>
                    <a:pt x="499041" y="1140522"/>
                  </a:lnTo>
                  <a:lnTo>
                    <a:pt x="536039" y="1106751"/>
                  </a:lnTo>
                  <a:lnTo>
                    <a:pt x="572938" y="1072840"/>
                  </a:lnTo>
                  <a:lnTo>
                    <a:pt x="609735" y="1038791"/>
                  </a:lnTo>
                  <a:lnTo>
                    <a:pt x="646429" y="1004603"/>
                  </a:lnTo>
                  <a:lnTo>
                    <a:pt x="683017" y="970276"/>
                  </a:lnTo>
                  <a:lnTo>
                    <a:pt x="719497" y="935810"/>
                  </a:lnTo>
                  <a:lnTo>
                    <a:pt x="755867" y="901205"/>
                  </a:lnTo>
                  <a:lnTo>
                    <a:pt x="792126" y="866462"/>
                  </a:lnTo>
                  <a:lnTo>
                    <a:pt x="828270" y="831579"/>
                  </a:lnTo>
                  <a:lnTo>
                    <a:pt x="864298" y="796558"/>
                  </a:lnTo>
                  <a:lnTo>
                    <a:pt x="900208" y="761398"/>
                  </a:lnTo>
                  <a:lnTo>
                    <a:pt x="935998" y="726098"/>
                  </a:lnTo>
                  <a:lnTo>
                    <a:pt x="971665" y="690660"/>
                  </a:lnTo>
                  <a:lnTo>
                    <a:pt x="1007208" y="655084"/>
                  </a:lnTo>
                  <a:lnTo>
                    <a:pt x="1042624" y="619368"/>
                  </a:lnTo>
                  <a:lnTo>
                    <a:pt x="1077912" y="583513"/>
                  </a:lnTo>
                  <a:lnTo>
                    <a:pt x="1113069" y="547520"/>
                  </a:lnTo>
                  <a:lnTo>
                    <a:pt x="1148093" y="511388"/>
                  </a:lnTo>
                  <a:lnTo>
                    <a:pt x="1182982" y="475117"/>
                  </a:lnTo>
                  <a:lnTo>
                    <a:pt x="1217735" y="438707"/>
                  </a:lnTo>
                  <a:lnTo>
                    <a:pt x="1252348" y="402159"/>
                  </a:lnTo>
                  <a:lnTo>
                    <a:pt x="1286820" y="365471"/>
                  </a:lnTo>
                  <a:lnTo>
                    <a:pt x="1321149" y="328645"/>
                  </a:lnTo>
                  <a:lnTo>
                    <a:pt x="1355333" y="291680"/>
                  </a:lnTo>
                  <a:lnTo>
                    <a:pt x="1389369" y="254577"/>
                  </a:lnTo>
                  <a:lnTo>
                    <a:pt x="1423256" y="217334"/>
                  </a:lnTo>
                  <a:lnTo>
                    <a:pt x="1456992" y="179953"/>
                  </a:lnTo>
                  <a:lnTo>
                    <a:pt x="1490573" y="142433"/>
                  </a:lnTo>
                  <a:lnTo>
                    <a:pt x="1524000" y="104775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25" y="0"/>
              <a:ext cx="5172138" cy="68611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87151" y="5700712"/>
              <a:ext cx="1181100" cy="1152525"/>
            </a:xfrm>
            <a:custGeom>
              <a:avLst/>
              <a:gdLst/>
              <a:ahLst/>
              <a:cxnLst/>
              <a:rect l="l" t="t" r="r" b="b"/>
              <a:pathLst>
                <a:path w="1181100" h="1152525">
                  <a:moveTo>
                    <a:pt x="0" y="1152525"/>
                  </a:moveTo>
                  <a:lnTo>
                    <a:pt x="37736" y="1119554"/>
                  </a:lnTo>
                  <a:lnTo>
                    <a:pt x="75367" y="1086454"/>
                  </a:lnTo>
                  <a:lnTo>
                    <a:pt x="112891" y="1053224"/>
                  </a:lnTo>
                  <a:lnTo>
                    <a:pt x="150307" y="1019865"/>
                  </a:lnTo>
                  <a:lnTo>
                    <a:pt x="187613" y="986378"/>
                  </a:lnTo>
                  <a:lnTo>
                    <a:pt x="224808" y="952764"/>
                  </a:lnTo>
                  <a:lnTo>
                    <a:pt x="261889" y="919024"/>
                  </a:lnTo>
                  <a:lnTo>
                    <a:pt x="298856" y="885158"/>
                  </a:lnTo>
                  <a:lnTo>
                    <a:pt x="335707" y="851167"/>
                  </a:lnTo>
                  <a:lnTo>
                    <a:pt x="372439" y="817052"/>
                  </a:lnTo>
                  <a:lnTo>
                    <a:pt x="409052" y="782813"/>
                  </a:lnTo>
                  <a:lnTo>
                    <a:pt x="445545" y="748453"/>
                  </a:lnTo>
                  <a:lnTo>
                    <a:pt x="481914" y="713970"/>
                  </a:lnTo>
                  <a:lnTo>
                    <a:pt x="518159" y="679367"/>
                  </a:lnTo>
                  <a:lnTo>
                    <a:pt x="554279" y="644644"/>
                  </a:lnTo>
                  <a:lnTo>
                    <a:pt x="590271" y="609801"/>
                  </a:lnTo>
                  <a:lnTo>
                    <a:pt x="626134" y="574840"/>
                  </a:lnTo>
                  <a:lnTo>
                    <a:pt x="661866" y="539761"/>
                  </a:lnTo>
                  <a:lnTo>
                    <a:pt x="697466" y="504566"/>
                  </a:lnTo>
                  <a:lnTo>
                    <a:pt x="732933" y="469254"/>
                  </a:lnTo>
                  <a:lnTo>
                    <a:pt x="768264" y="433827"/>
                  </a:lnTo>
                  <a:lnTo>
                    <a:pt x="803458" y="398286"/>
                  </a:lnTo>
                  <a:lnTo>
                    <a:pt x="838514" y="362630"/>
                  </a:lnTo>
                  <a:lnTo>
                    <a:pt x="873429" y="326862"/>
                  </a:lnTo>
                  <a:lnTo>
                    <a:pt x="908203" y="290982"/>
                  </a:lnTo>
                  <a:lnTo>
                    <a:pt x="942833" y="254991"/>
                  </a:lnTo>
                  <a:lnTo>
                    <a:pt x="977319" y="218888"/>
                  </a:lnTo>
                  <a:lnTo>
                    <a:pt x="1011658" y="182677"/>
                  </a:lnTo>
                  <a:lnTo>
                    <a:pt x="1045849" y="146356"/>
                  </a:lnTo>
                  <a:lnTo>
                    <a:pt x="1079890" y="109927"/>
                  </a:lnTo>
                  <a:lnTo>
                    <a:pt x="1113780" y="73391"/>
                  </a:lnTo>
                  <a:lnTo>
                    <a:pt x="1147517" y="36748"/>
                  </a:lnTo>
                  <a:lnTo>
                    <a:pt x="1181100" y="0"/>
                  </a:lnTo>
                </a:path>
                <a:path w="1181100" h="1152525">
                  <a:moveTo>
                    <a:pt x="304800" y="1152525"/>
                  </a:moveTo>
                  <a:lnTo>
                    <a:pt x="343685" y="1119323"/>
                  </a:lnTo>
                  <a:lnTo>
                    <a:pt x="382516" y="1085961"/>
                  </a:lnTo>
                  <a:lnTo>
                    <a:pt x="421290" y="1052440"/>
                  </a:lnTo>
                  <a:lnTo>
                    <a:pt x="460005" y="1018763"/>
                  </a:lnTo>
                  <a:lnTo>
                    <a:pt x="498659" y="984933"/>
                  </a:lnTo>
                  <a:lnTo>
                    <a:pt x="537248" y="950952"/>
                  </a:lnTo>
                  <a:lnTo>
                    <a:pt x="575771" y="916821"/>
                  </a:lnTo>
                  <a:lnTo>
                    <a:pt x="614225" y="882545"/>
                  </a:lnTo>
                  <a:lnTo>
                    <a:pt x="652608" y="848124"/>
                  </a:lnTo>
                  <a:lnTo>
                    <a:pt x="690917" y="813561"/>
                  </a:lnTo>
                  <a:lnTo>
                    <a:pt x="729149" y="778859"/>
                  </a:lnTo>
                  <a:lnTo>
                    <a:pt x="767303" y="744020"/>
                  </a:lnTo>
                  <a:lnTo>
                    <a:pt x="805375" y="709046"/>
                  </a:lnTo>
                  <a:lnTo>
                    <a:pt x="843364" y="673940"/>
                  </a:lnTo>
                  <a:lnTo>
                    <a:pt x="881267" y="638705"/>
                  </a:lnTo>
                  <a:lnTo>
                    <a:pt x="919082" y="603341"/>
                  </a:lnTo>
                  <a:lnTo>
                    <a:pt x="956805" y="567852"/>
                  </a:lnTo>
                  <a:lnTo>
                    <a:pt x="994435" y="532241"/>
                  </a:lnTo>
                  <a:lnTo>
                    <a:pt x="1031969" y="496509"/>
                  </a:lnTo>
                  <a:lnTo>
                    <a:pt x="1069405" y="460659"/>
                  </a:lnTo>
                  <a:lnTo>
                    <a:pt x="1106741" y="424694"/>
                  </a:lnTo>
                  <a:lnTo>
                    <a:pt x="1143973" y="388614"/>
                  </a:lnTo>
                  <a:lnTo>
                    <a:pt x="1181100" y="352425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913885" y="189864"/>
            <a:ext cx="498792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u="heavy" spc="34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</a:rPr>
              <a:t>TECHNOLOGY</a:t>
            </a:r>
            <a:r>
              <a:rPr sz="3950" u="heavy" spc="5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</a:rPr>
              <a:t> </a:t>
            </a:r>
            <a:r>
              <a:rPr sz="3950" u="heavy" spc="29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</a:rPr>
              <a:t>USED</a:t>
            </a:r>
            <a:endParaRPr sz="3950"/>
          </a:p>
        </p:txBody>
      </p:sp>
      <p:grpSp>
        <p:nvGrpSpPr>
          <p:cNvPr id="13" name="object 13"/>
          <p:cNvGrpSpPr/>
          <p:nvPr/>
        </p:nvGrpSpPr>
        <p:grpSpPr>
          <a:xfrm>
            <a:off x="325437" y="1077912"/>
            <a:ext cx="3397250" cy="1063625"/>
            <a:chOff x="325437" y="1077912"/>
            <a:chExt cx="3397250" cy="1063625"/>
          </a:xfrm>
        </p:grpSpPr>
        <p:sp>
          <p:nvSpPr>
            <p:cNvPr id="14" name="object 14"/>
            <p:cNvSpPr/>
            <p:nvPr/>
          </p:nvSpPr>
          <p:spPr>
            <a:xfrm>
              <a:off x="333375" y="1085850"/>
              <a:ext cx="3381375" cy="1047750"/>
            </a:xfrm>
            <a:custGeom>
              <a:avLst/>
              <a:gdLst/>
              <a:ahLst/>
              <a:cxnLst/>
              <a:rect l="l" t="t" r="r" b="b"/>
              <a:pathLst>
                <a:path w="3381375" h="1047750">
                  <a:moveTo>
                    <a:pt x="2273300" y="0"/>
                  </a:moveTo>
                  <a:lnTo>
                    <a:pt x="1690624" y="281304"/>
                  </a:lnTo>
                  <a:lnTo>
                    <a:pt x="1307464" y="111378"/>
                  </a:lnTo>
                  <a:lnTo>
                    <a:pt x="1144651" y="306577"/>
                  </a:lnTo>
                  <a:lnTo>
                    <a:pt x="57924" y="111378"/>
                  </a:lnTo>
                  <a:lnTo>
                    <a:pt x="724331" y="369442"/>
                  </a:lnTo>
                  <a:lnTo>
                    <a:pt x="0" y="417829"/>
                  </a:lnTo>
                  <a:lnTo>
                    <a:pt x="582663" y="571119"/>
                  </a:lnTo>
                  <a:lnTo>
                    <a:pt x="21132" y="707516"/>
                  </a:lnTo>
                  <a:lnTo>
                    <a:pt x="887145" y="676021"/>
                  </a:lnTo>
                  <a:lnTo>
                    <a:pt x="745464" y="854583"/>
                  </a:lnTo>
                  <a:lnTo>
                    <a:pt x="1207770" y="758063"/>
                  </a:lnTo>
                  <a:lnTo>
                    <a:pt x="1328293" y="1047750"/>
                  </a:lnTo>
                  <a:lnTo>
                    <a:pt x="1648714" y="724408"/>
                  </a:lnTo>
                  <a:lnTo>
                    <a:pt x="2073783" y="957326"/>
                  </a:lnTo>
                  <a:lnTo>
                    <a:pt x="2194814" y="701294"/>
                  </a:lnTo>
                  <a:lnTo>
                    <a:pt x="2840482" y="877697"/>
                  </a:lnTo>
                  <a:lnTo>
                    <a:pt x="2635758" y="627761"/>
                  </a:lnTo>
                  <a:lnTo>
                    <a:pt x="3381375" y="644651"/>
                  </a:lnTo>
                  <a:lnTo>
                    <a:pt x="2756281" y="508126"/>
                  </a:lnTo>
                  <a:lnTo>
                    <a:pt x="3302635" y="394715"/>
                  </a:lnTo>
                  <a:lnTo>
                    <a:pt x="2614676" y="354838"/>
                  </a:lnTo>
                  <a:lnTo>
                    <a:pt x="2877312" y="216153"/>
                  </a:lnTo>
                  <a:lnTo>
                    <a:pt x="2215896" y="258317"/>
                  </a:lnTo>
                  <a:lnTo>
                    <a:pt x="2273300" y="0"/>
                  </a:lnTo>
                  <a:close/>
                </a:path>
              </a:pathLst>
            </a:custGeom>
            <a:solidFill>
              <a:srgbClr val="F81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3375" y="1085850"/>
              <a:ext cx="3381375" cy="1047750"/>
            </a:xfrm>
            <a:custGeom>
              <a:avLst/>
              <a:gdLst/>
              <a:ahLst/>
              <a:cxnLst/>
              <a:rect l="l" t="t" r="r" b="b"/>
              <a:pathLst>
                <a:path w="3381375" h="1047750">
                  <a:moveTo>
                    <a:pt x="1690624" y="281304"/>
                  </a:moveTo>
                  <a:lnTo>
                    <a:pt x="2273300" y="0"/>
                  </a:lnTo>
                  <a:lnTo>
                    <a:pt x="2215896" y="258317"/>
                  </a:lnTo>
                  <a:lnTo>
                    <a:pt x="2877312" y="216153"/>
                  </a:lnTo>
                  <a:lnTo>
                    <a:pt x="2614676" y="354838"/>
                  </a:lnTo>
                  <a:lnTo>
                    <a:pt x="3302635" y="394715"/>
                  </a:lnTo>
                  <a:lnTo>
                    <a:pt x="2756281" y="508126"/>
                  </a:lnTo>
                  <a:lnTo>
                    <a:pt x="3381375" y="644651"/>
                  </a:lnTo>
                  <a:lnTo>
                    <a:pt x="2635758" y="627761"/>
                  </a:lnTo>
                  <a:lnTo>
                    <a:pt x="2840482" y="877697"/>
                  </a:lnTo>
                  <a:lnTo>
                    <a:pt x="2194814" y="701294"/>
                  </a:lnTo>
                  <a:lnTo>
                    <a:pt x="2073783" y="957326"/>
                  </a:lnTo>
                  <a:lnTo>
                    <a:pt x="1648714" y="724408"/>
                  </a:lnTo>
                  <a:lnTo>
                    <a:pt x="1328293" y="1047750"/>
                  </a:lnTo>
                  <a:lnTo>
                    <a:pt x="1207770" y="758063"/>
                  </a:lnTo>
                  <a:lnTo>
                    <a:pt x="745464" y="854583"/>
                  </a:lnTo>
                  <a:lnTo>
                    <a:pt x="887145" y="676021"/>
                  </a:lnTo>
                  <a:lnTo>
                    <a:pt x="21132" y="707516"/>
                  </a:lnTo>
                  <a:lnTo>
                    <a:pt x="582663" y="571119"/>
                  </a:lnTo>
                  <a:lnTo>
                    <a:pt x="0" y="417829"/>
                  </a:lnTo>
                  <a:lnTo>
                    <a:pt x="724331" y="369442"/>
                  </a:lnTo>
                  <a:lnTo>
                    <a:pt x="57924" y="111378"/>
                  </a:lnTo>
                  <a:lnTo>
                    <a:pt x="1144651" y="306577"/>
                  </a:lnTo>
                  <a:lnTo>
                    <a:pt x="1307464" y="111378"/>
                  </a:lnTo>
                  <a:lnTo>
                    <a:pt x="1690624" y="281304"/>
                  </a:lnTo>
                  <a:close/>
                </a:path>
              </a:pathLst>
            </a:custGeom>
            <a:ln w="15875">
              <a:solidFill>
                <a:srgbClr val="AD0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97686" y="1421447"/>
            <a:ext cx="1397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5" dirty="0">
                <a:solidFill>
                  <a:srgbClr val="FFFFFF"/>
                </a:solidFill>
                <a:latin typeface="Trebuchet MS"/>
                <a:cs typeface="Trebuchet MS"/>
              </a:rPr>
              <a:t>LANGUAGES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078912" y="1020762"/>
            <a:ext cx="2787650" cy="1120775"/>
            <a:chOff x="9078912" y="1020762"/>
            <a:chExt cx="2787650" cy="1120775"/>
          </a:xfrm>
        </p:grpSpPr>
        <p:sp>
          <p:nvSpPr>
            <p:cNvPr id="18" name="object 18"/>
            <p:cNvSpPr/>
            <p:nvPr/>
          </p:nvSpPr>
          <p:spPr>
            <a:xfrm>
              <a:off x="9086850" y="1028700"/>
              <a:ext cx="2771775" cy="1104900"/>
            </a:xfrm>
            <a:custGeom>
              <a:avLst/>
              <a:gdLst/>
              <a:ahLst/>
              <a:cxnLst/>
              <a:rect l="l" t="t" r="r" b="b"/>
              <a:pathLst>
                <a:path w="2771775" h="1104900">
                  <a:moveTo>
                    <a:pt x="1863471" y="0"/>
                  </a:moveTo>
                  <a:lnTo>
                    <a:pt x="1385951" y="296672"/>
                  </a:lnTo>
                  <a:lnTo>
                    <a:pt x="1071752" y="117348"/>
                  </a:lnTo>
                  <a:lnTo>
                    <a:pt x="938276" y="323341"/>
                  </a:lnTo>
                  <a:lnTo>
                    <a:pt x="47498" y="117348"/>
                  </a:lnTo>
                  <a:lnTo>
                    <a:pt x="593725" y="389636"/>
                  </a:lnTo>
                  <a:lnTo>
                    <a:pt x="0" y="440689"/>
                  </a:lnTo>
                  <a:lnTo>
                    <a:pt x="477647" y="602361"/>
                  </a:lnTo>
                  <a:lnTo>
                    <a:pt x="17272" y="746125"/>
                  </a:lnTo>
                  <a:lnTo>
                    <a:pt x="727201" y="712977"/>
                  </a:lnTo>
                  <a:lnTo>
                    <a:pt x="611124" y="901191"/>
                  </a:lnTo>
                  <a:lnTo>
                    <a:pt x="989965" y="799338"/>
                  </a:lnTo>
                  <a:lnTo>
                    <a:pt x="1088771" y="1104900"/>
                  </a:lnTo>
                  <a:lnTo>
                    <a:pt x="1351533" y="763904"/>
                  </a:lnTo>
                  <a:lnTo>
                    <a:pt x="1699895" y="1009650"/>
                  </a:lnTo>
                  <a:lnTo>
                    <a:pt x="1799081" y="739521"/>
                  </a:lnTo>
                  <a:lnTo>
                    <a:pt x="2328418" y="925576"/>
                  </a:lnTo>
                  <a:lnTo>
                    <a:pt x="2160524" y="662051"/>
                  </a:lnTo>
                  <a:lnTo>
                    <a:pt x="2771775" y="679830"/>
                  </a:lnTo>
                  <a:lnTo>
                    <a:pt x="2259329" y="535813"/>
                  </a:lnTo>
                  <a:lnTo>
                    <a:pt x="2707258" y="416178"/>
                  </a:lnTo>
                  <a:lnTo>
                    <a:pt x="2143252" y="374141"/>
                  </a:lnTo>
                  <a:lnTo>
                    <a:pt x="2358517" y="227964"/>
                  </a:lnTo>
                  <a:lnTo>
                    <a:pt x="1816353" y="272414"/>
                  </a:lnTo>
                  <a:lnTo>
                    <a:pt x="1863471" y="0"/>
                  </a:lnTo>
                  <a:close/>
                </a:path>
              </a:pathLst>
            </a:custGeom>
            <a:solidFill>
              <a:srgbClr val="F81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086850" y="1028700"/>
              <a:ext cx="2771775" cy="1104900"/>
            </a:xfrm>
            <a:custGeom>
              <a:avLst/>
              <a:gdLst/>
              <a:ahLst/>
              <a:cxnLst/>
              <a:rect l="l" t="t" r="r" b="b"/>
              <a:pathLst>
                <a:path w="2771775" h="1104900">
                  <a:moveTo>
                    <a:pt x="1385951" y="296672"/>
                  </a:moveTo>
                  <a:lnTo>
                    <a:pt x="1863471" y="0"/>
                  </a:lnTo>
                  <a:lnTo>
                    <a:pt x="1816353" y="272414"/>
                  </a:lnTo>
                  <a:lnTo>
                    <a:pt x="2358517" y="227964"/>
                  </a:lnTo>
                  <a:lnTo>
                    <a:pt x="2143252" y="374141"/>
                  </a:lnTo>
                  <a:lnTo>
                    <a:pt x="2707258" y="416178"/>
                  </a:lnTo>
                  <a:lnTo>
                    <a:pt x="2259329" y="535813"/>
                  </a:lnTo>
                  <a:lnTo>
                    <a:pt x="2771775" y="679830"/>
                  </a:lnTo>
                  <a:lnTo>
                    <a:pt x="2160524" y="662051"/>
                  </a:lnTo>
                  <a:lnTo>
                    <a:pt x="2328418" y="925576"/>
                  </a:lnTo>
                  <a:lnTo>
                    <a:pt x="1799081" y="739521"/>
                  </a:lnTo>
                  <a:lnTo>
                    <a:pt x="1699895" y="1009650"/>
                  </a:lnTo>
                  <a:lnTo>
                    <a:pt x="1351533" y="763904"/>
                  </a:lnTo>
                  <a:lnTo>
                    <a:pt x="1088771" y="1104900"/>
                  </a:lnTo>
                  <a:lnTo>
                    <a:pt x="989965" y="799338"/>
                  </a:lnTo>
                  <a:lnTo>
                    <a:pt x="611124" y="901191"/>
                  </a:lnTo>
                  <a:lnTo>
                    <a:pt x="727201" y="712977"/>
                  </a:lnTo>
                  <a:lnTo>
                    <a:pt x="17272" y="746125"/>
                  </a:lnTo>
                  <a:lnTo>
                    <a:pt x="477647" y="602361"/>
                  </a:lnTo>
                  <a:lnTo>
                    <a:pt x="0" y="440689"/>
                  </a:lnTo>
                  <a:lnTo>
                    <a:pt x="593725" y="389636"/>
                  </a:lnTo>
                  <a:lnTo>
                    <a:pt x="47498" y="117348"/>
                  </a:lnTo>
                  <a:lnTo>
                    <a:pt x="938276" y="323341"/>
                  </a:lnTo>
                  <a:lnTo>
                    <a:pt x="1071752" y="117348"/>
                  </a:lnTo>
                  <a:lnTo>
                    <a:pt x="1385951" y="296672"/>
                  </a:lnTo>
                  <a:close/>
                </a:path>
              </a:pathLst>
            </a:custGeom>
            <a:ln w="15875">
              <a:solidFill>
                <a:srgbClr val="AD0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082530" y="1389697"/>
            <a:ext cx="7670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spc="210" dirty="0">
                <a:solidFill>
                  <a:srgbClr val="FFFFFF"/>
                </a:solidFill>
                <a:latin typeface="Trebuchet MS"/>
                <a:cs typeface="Trebuchet MS"/>
              </a:rPr>
              <a:t>OO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92112" y="2268537"/>
            <a:ext cx="2806700" cy="3892550"/>
            <a:chOff x="392112" y="2268537"/>
            <a:chExt cx="2806700" cy="3892550"/>
          </a:xfrm>
        </p:grpSpPr>
        <p:sp>
          <p:nvSpPr>
            <p:cNvPr id="22" name="object 22"/>
            <p:cNvSpPr/>
            <p:nvPr/>
          </p:nvSpPr>
          <p:spPr>
            <a:xfrm>
              <a:off x="400050" y="2276475"/>
              <a:ext cx="2790825" cy="3876675"/>
            </a:xfrm>
            <a:custGeom>
              <a:avLst/>
              <a:gdLst/>
              <a:ahLst/>
              <a:cxnLst/>
              <a:rect l="l" t="t" r="r" b="b"/>
              <a:pathLst>
                <a:path w="2790825" h="3876675">
                  <a:moveTo>
                    <a:pt x="1395349" y="0"/>
                  </a:moveTo>
                  <a:lnTo>
                    <a:pt x="0" y="1395349"/>
                  </a:lnTo>
                  <a:lnTo>
                    <a:pt x="697712" y="1395349"/>
                  </a:lnTo>
                  <a:lnTo>
                    <a:pt x="697712" y="3876675"/>
                  </a:lnTo>
                  <a:lnTo>
                    <a:pt x="2093087" y="3876675"/>
                  </a:lnTo>
                  <a:lnTo>
                    <a:pt x="2093087" y="1395349"/>
                  </a:lnTo>
                  <a:lnTo>
                    <a:pt x="2790825" y="1395349"/>
                  </a:lnTo>
                  <a:lnTo>
                    <a:pt x="13953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0050" y="2276475"/>
              <a:ext cx="2790825" cy="3876675"/>
            </a:xfrm>
            <a:custGeom>
              <a:avLst/>
              <a:gdLst/>
              <a:ahLst/>
              <a:cxnLst/>
              <a:rect l="l" t="t" r="r" b="b"/>
              <a:pathLst>
                <a:path w="2790825" h="3876675">
                  <a:moveTo>
                    <a:pt x="0" y="1395349"/>
                  </a:moveTo>
                  <a:lnTo>
                    <a:pt x="1395349" y="0"/>
                  </a:lnTo>
                  <a:lnTo>
                    <a:pt x="2790825" y="1395349"/>
                  </a:lnTo>
                  <a:lnTo>
                    <a:pt x="2093087" y="1395349"/>
                  </a:lnTo>
                  <a:lnTo>
                    <a:pt x="2093087" y="3876675"/>
                  </a:lnTo>
                  <a:lnTo>
                    <a:pt x="697712" y="3876675"/>
                  </a:lnTo>
                  <a:lnTo>
                    <a:pt x="697712" y="1395349"/>
                  </a:lnTo>
                  <a:lnTo>
                    <a:pt x="0" y="1395349"/>
                  </a:lnTo>
                  <a:close/>
                </a:path>
              </a:pathLst>
            </a:custGeom>
            <a:ln w="15875">
              <a:solidFill>
                <a:srgbClr val="AD0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321435" y="3861752"/>
            <a:ext cx="951865" cy="11303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indent="-17145" algn="ctr">
              <a:lnSpc>
                <a:spcPct val="100800"/>
              </a:lnSpc>
              <a:spcBef>
                <a:spcPts val="85"/>
              </a:spcBef>
            </a:pPr>
            <a:r>
              <a:rPr sz="1800" spc="160" dirty="0">
                <a:solidFill>
                  <a:srgbClr val="FFFFFF"/>
                </a:solidFill>
                <a:latin typeface="Trebuchet MS"/>
                <a:cs typeface="Trebuchet MS"/>
              </a:rPr>
              <a:t>MYSQL 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800" spc="16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spc="16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800" spc="1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spc="95" dirty="0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sz="1800" spc="105" dirty="0">
                <a:solidFill>
                  <a:srgbClr val="FFFFFF"/>
                </a:solidFill>
                <a:latin typeface="Trebuchet MS"/>
                <a:cs typeface="Trebuchet MS"/>
              </a:rPr>
              <a:t>HTML  </a:t>
            </a:r>
            <a:r>
              <a:rPr sz="1800" spc="155" dirty="0">
                <a:solidFill>
                  <a:srgbClr val="FFFFFF"/>
                </a:solidFill>
                <a:latin typeface="Trebuchet MS"/>
                <a:cs typeface="Trebuchet MS"/>
              </a:rPr>
              <a:t>CSS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564062" y="1144587"/>
            <a:ext cx="3683000" cy="939800"/>
            <a:chOff x="4564062" y="1144587"/>
            <a:chExt cx="3683000" cy="939800"/>
          </a:xfrm>
        </p:grpSpPr>
        <p:sp>
          <p:nvSpPr>
            <p:cNvPr id="26" name="object 26"/>
            <p:cNvSpPr/>
            <p:nvPr/>
          </p:nvSpPr>
          <p:spPr>
            <a:xfrm>
              <a:off x="4572000" y="1152525"/>
              <a:ext cx="3667125" cy="923925"/>
            </a:xfrm>
            <a:custGeom>
              <a:avLst/>
              <a:gdLst/>
              <a:ahLst/>
              <a:cxnLst/>
              <a:rect l="l" t="t" r="r" b="b"/>
              <a:pathLst>
                <a:path w="3667125" h="923925">
                  <a:moveTo>
                    <a:pt x="2465451" y="0"/>
                  </a:moveTo>
                  <a:lnTo>
                    <a:pt x="1833626" y="248030"/>
                  </a:lnTo>
                  <a:lnTo>
                    <a:pt x="1417954" y="98171"/>
                  </a:lnTo>
                  <a:lnTo>
                    <a:pt x="1241425" y="270383"/>
                  </a:lnTo>
                  <a:lnTo>
                    <a:pt x="62864" y="98171"/>
                  </a:lnTo>
                  <a:lnTo>
                    <a:pt x="785495" y="325754"/>
                  </a:lnTo>
                  <a:lnTo>
                    <a:pt x="0" y="368553"/>
                  </a:lnTo>
                  <a:lnTo>
                    <a:pt x="631951" y="503682"/>
                  </a:lnTo>
                  <a:lnTo>
                    <a:pt x="22860" y="623951"/>
                  </a:lnTo>
                  <a:lnTo>
                    <a:pt x="962151" y="596138"/>
                  </a:lnTo>
                  <a:lnTo>
                    <a:pt x="808482" y="753617"/>
                  </a:lnTo>
                  <a:lnTo>
                    <a:pt x="1309751" y="668401"/>
                  </a:lnTo>
                  <a:lnTo>
                    <a:pt x="1440561" y="923925"/>
                  </a:lnTo>
                  <a:lnTo>
                    <a:pt x="1788033" y="638810"/>
                  </a:lnTo>
                  <a:lnTo>
                    <a:pt x="2249043" y="844296"/>
                  </a:lnTo>
                  <a:lnTo>
                    <a:pt x="2380233" y="618363"/>
                  </a:lnTo>
                  <a:lnTo>
                    <a:pt x="3080511" y="773938"/>
                  </a:lnTo>
                  <a:lnTo>
                    <a:pt x="2858516" y="553592"/>
                  </a:lnTo>
                  <a:lnTo>
                    <a:pt x="3667125" y="568451"/>
                  </a:lnTo>
                  <a:lnTo>
                    <a:pt x="2989199" y="448055"/>
                  </a:lnTo>
                  <a:lnTo>
                    <a:pt x="3581780" y="348107"/>
                  </a:lnTo>
                  <a:lnTo>
                    <a:pt x="2835529" y="312927"/>
                  </a:lnTo>
                  <a:lnTo>
                    <a:pt x="3120390" y="190626"/>
                  </a:lnTo>
                  <a:lnTo>
                    <a:pt x="2403094" y="227711"/>
                  </a:lnTo>
                  <a:lnTo>
                    <a:pt x="2465451" y="0"/>
                  </a:lnTo>
                  <a:close/>
                </a:path>
              </a:pathLst>
            </a:custGeom>
            <a:solidFill>
              <a:srgbClr val="F81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72000" y="1152525"/>
              <a:ext cx="3667125" cy="923925"/>
            </a:xfrm>
            <a:custGeom>
              <a:avLst/>
              <a:gdLst/>
              <a:ahLst/>
              <a:cxnLst/>
              <a:rect l="l" t="t" r="r" b="b"/>
              <a:pathLst>
                <a:path w="3667125" h="923925">
                  <a:moveTo>
                    <a:pt x="1833626" y="248030"/>
                  </a:moveTo>
                  <a:lnTo>
                    <a:pt x="2465451" y="0"/>
                  </a:lnTo>
                  <a:lnTo>
                    <a:pt x="2403094" y="227711"/>
                  </a:lnTo>
                  <a:lnTo>
                    <a:pt x="3120390" y="190626"/>
                  </a:lnTo>
                  <a:lnTo>
                    <a:pt x="2835529" y="312927"/>
                  </a:lnTo>
                  <a:lnTo>
                    <a:pt x="3581780" y="348107"/>
                  </a:lnTo>
                  <a:lnTo>
                    <a:pt x="2989199" y="448055"/>
                  </a:lnTo>
                  <a:lnTo>
                    <a:pt x="3667125" y="568451"/>
                  </a:lnTo>
                  <a:lnTo>
                    <a:pt x="2858516" y="553592"/>
                  </a:lnTo>
                  <a:lnTo>
                    <a:pt x="3080511" y="773938"/>
                  </a:lnTo>
                  <a:lnTo>
                    <a:pt x="2380233" y="618363"/>
                  </a:lnTo>
                  <a:lnTo>
                    <a:pt x="2249043" y="844296"/>
                  </a:lnTo>
                  <a:lnTo>
                    <a:pt x="1788033" y="638810"/>
                  </a:lnTo>
                  <a:lnTo>
                    <a:pt x="1440561" y="923925"/>
                  </a:lnTo>
                  <a:lnTo>
                    <a:pt x="1309751" y="668401"/>
                  </a:lnTo>
                  <a:lnTo>
                    <a:pt x="808482" y="753617"/>
                  </a:lnTo>
                  <a:lnTo>
                    <a:pt x="962151" y="596138"/>
                  </a:lnTo>
                  <a:lnTo>
                    <a:pt x="22860" y="623951"/>
                  </a:lnTo>
                  <a:lnTo>
                    <a:pt x="631951" y="503682"/>
                  </a:lnTo>
                  <a:lnTo>
                    <a:pt x="0" y="368553"/>
                  </a:lnTo>
                  <a:lnTo>
                    <a:pt x="785495" y="325754"/>
                  </a:lnTo>
                  <a:lnTo>
                    <a:pt x="62864" y="98171"/>
                  </a:lnTo>
                  <a:lnTo>
                    <a:pt x="1241425" y="270383"/>
                  </a:lnTo>
                  <a:lnTo>
                    <a:pt x="1417954" y="98171"/>
                  </a:lnTo>
                  <a:lnTo>
                    <a:pt x="1833626" y="248030"/>
                  </a:lnTo>
                  <a:close/>
                </a:path>
              </a:pathLst>
            </a:custGeom>
            <a:ln w="15875">
              <a:solidFill>
                <a:srgbClr val="AD0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572759" y="1429702"/>
            <a:ext cx="16148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0" dirty="0">
                <a:solidFill>
                  <a:srgbClr val="FFFFFF"/>
                </a:solidFill>
                <a:latin typeface="Trebuchet MS"/>
                <a:cs typeface="Trebuchet MS"/>
              </a:rPr>
              <a:t>COMPONENTS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443601" y="2230882"/>
            <a:ext cx="6594475" cy="3930650"/>
            <a:chOff x="5443601" y="2230882"/>
            <a:chExt cx="6594475" cy="3930650"/>
          </a:xfrm>
        </p:grpSpPr>
        <p:sp>
          <p:nvSpPr>
            <p:cNvPr id="30" name="object 30"/>
            <p:cNvSpPr/>
            <p:nvPr/>
          </p:nvSpPr>
          <p:spPr>
            <a:xfrm>
              <a:off x="5443601" y="2230881"/>
              <a:ext cx="1680845" cy="1151890"/>
            </a:xfrm>
            <a:custGeom>
              <a:avLst/>
              <a:gdLst/>
              <a:ahLst/>
              <a:cxnLst/>
              <a:rect l="l" t="t" r="r" b="b"/>
              <a:pathLst>
                <a:path w="1680845" h="1151889">
                  <a:moveTo>
                    <a:pt x="642366" y="81407"/>
                  </a:moveTo>
                  <a:lnTo>
                    <a:pt x="634238" y="76454"/>
                  </a:lnTo>
                  <a:lnTo>
                    <a:pt x="34798" y="1083589"/>
                  </a:lnTo>
                  <a:lnTo>
                    <a:pt x="6223" y="1066546"/>
                  </a:lnTo>
                  <a:lnTo>
                    <a:pt x="0" y="1151509"/>
                  </a:lnTo>
                  <a:lnTo>
                    <a:pt x="71628" y="1105535"/>
                  </a:lnTo>
                  <a:lnTo>
                    <a:pt x="61188" y="1099312"/>
                  </a:lnTo>
                  <a:lnTo>
                    <a:pt x="42926" y="1088428"/>
                  </a:lnTo>
                  <a:lnTo>
                    <a:pt x="642366" y="81407"/>
                  </a:lnTo>
                  <a:close/>
                </a:path>
                <a:path w="1680845" h="1151889">
                  <a:moveTo>
                    <a:pt x="1680337" y="1104011"/>
                  </a:moveTo>
                  <a:lnTo>
                    <a:pt x="1672666" y="1055116"/>
                  </a:lnTo>
                  <a:lnTo>
                    <a:pt x="1667129" y="1019810"/>
                  </a:lnTo>
                  <a:lnTo>
                    <a:pt x="1639951" y="1039202"/>
                  </a:lnTo>
                  <a:lnTo>
                    <a:pt x="899160" y="0"/>
                  </a:lnTo>
                  <a:lnTo>
                    <a:pt x="891413" y="5461"/>
                  </a:lnTo>
                  <a:lnTo>
                    <a:pt x="1632178" y="1044752"/>
                  </a:lnTo>
                  <a:lnTo>
                    <a:pt x="1605026" y="1064133"/>
                  </a:lnTo>
                  <a:lnTo>
                    <a:pt x="1680337" y="1104011"/>
                  </a:lnTo>
                  <a:close/>
                </a:path>
              </a:pathLst>
            </a:custGeom>
            <a:solidFill>
              <a:srgbClr val="EC18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486900" y="2276475"/>
              <a:ext cx="2543175" cy="3876675"/>
            </a:xfrm>
            <a:custGeom>
              <a:avLst/>
              <a:gdLst/>
              <a:ahLst/>
              <a:cxnLst/>
              <a:rect l="l" t="t" r="r" b="b"/>
              <a:pathLst>
                <a:path w="2543175" h="3876675">
                  <a:moveTo>
                    <a:pt x="1271651" y="0"/>
                  </a:moveTo>
                  <a:lnTo>
                    <a:pt x="0" y="1271524"/>
                  </a:lnTo>
                  <a:lnTo>
                    <a:pt x="635761" y="1271524"/>
                  </a:lnTo>
                  <a:lnTo>
                    <a:pt x="635761" y="3876675"/>
                  </a:lnTo>
                  <a:lnTo>
                    <a:pt x="1907413" y="3876675"/>
                  </a:lnTo>
                  <a:lnTo>
                    <a:pt x="1907413" y="1271524"/>
                  </a:lnTo>
                  <a:lnTo>
                    <a:pt x="2543175" y="1271524"/>
                  </a:lnTo>
                  <a:lnTo>
                    <a:pt x="12716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486900" y="2276475"/>
              <a:ext cx="2543175" cy="3876675"/>
            </a:xfrm>
            <a:custGeom>
              <a:avLst/>
              <a:gdLst/>
              <a:ahLst/>
              <a:cxnLst/>
              <a:rect l="l" t="t" r="r" b="b"/>
              <a:pathLst>
                <a:path w="2543175" h="3876675">
                  <a:moveTo>
                    <a:pt x="0" y="1271524"/>
                  </a:moveTo>
                  <a:lnTo>
                    <a:pt x="1271651" y="0"/>
                  </a:lnTo>
                  <a:lnTo>
                    <a:pt x="2543175" y="1271524"/>
                  </a:lnTo>
                  <a:lnTo>
                    <a:pt x="1907413" y="1271524"/>
                  </a:lnTo>
                  <a:lnTo>
                    <a:pt x="1907413" y="3876675"/>
                  </a:lnTo>
                  <a:lnTo>
                    <a:pt x="635761" y="3876675"/>
                  </a:lnTo>
                  <a:lnTo>
                    <a:pt x="635761" y="1271524"/>
                  </a:lnTo>
                  <a:lnTo>
                    <a:pt x="0" y="1271524"/>
                  </a:lnTo>
                  <a:close/>
                </a:path>
              </a:pathLst>
            </a:custGeom>
            <a:ln w="15875">
              <a:solidFill>
                <a:srgbClr val="AD0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957701" y="3552824"/>
            <a:ext cx="2219325" cy="2546851"/>
          </a:xfrm>
          <a:prstGeom prst="rect">
            <a:avLst/>
          </a:prstGeom>
          <a:solidFill>
            <a:srgbClr val="F81B01"/>
          </a:solidFill>
          <a:ln w="15875">
            <a:solidFill>
              <a:srgbClr val="AD0E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67995">
              <a:lnSpc>
                <a:spcPct val="100000"/>
              </a:lnSpc>
            </a:pPr>
            <a:endParaRPr lang="en-IN" sz="2100" spc="135" dirty="0">
              <a:latin typeface="Times New Roman"/>
              <a:cs typeface="Times New Roman"/>
            </a:endParaRPr>
          </a:p>
          <a:p>
            <a:pPr marL="467995">
              <a:lnSpc>
                <a:spcPct val="100000"/>
              </a:lnSpc>
            </a:pPr>
            <a:r>
              <a:rPr sz="1800" spc="135" dirty="0">
                <a:latin typeface="Trebuchet MS"/>
                <a:cs typeface="Trebuchet MS"/>
              </a:rPr>
              <a:t>HARDWARE</a:t>
            </a:r>
            <a:endParaRPr lang="en-IN" sz="1800" spc="135" dirty="0">
              <a:latin typeface="Trebuchet MS"/>
              <a:cs typeface="Trebuchet MS"/>
            </a:endParaRPr>
          </a:p>
          <a:p>
            <a:pPr marL="467995">
              <a:lnSpc>
                <a:spcPct val="100000"/>
              </a:lnSpc>
            </a:pP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 dirty="0">
              <a:latin typeface="Trebuchet MS"/>
              <a:cs typeface="Trebuchet MS"/>
            </a:endParaRPr>
          </a:p>
          <a:p>
            <a:pPr marL="572770">
              <a:lnSpc>
                <a:spcPct val="100000"/>
              </a:lnSpc>
            </a:pP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--ESP8266</a:t>
            </a:r>
            <a:endParaRPr lang="en-IN" sz="1800" spc="5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572770">
              <a:lnSpc>
                <a:spcPct val="100000"/>
              </a:lnSpc>
            </a:pPr>
            <a:endParaRPr sz="1800" dirty="0">
              <a:latin typeface="Trebuchet MS"/>
              <a:cs typeface="Trebuchet MS"/>
            </a:endParaRPr>
          </a:p>
          <a:p>
            <a:pPr marL="458470">
              <a:lnSpc>
                <a:spcPct val="100000"/>
              </a:lnSpc>
              <a:spcBef>
                <a:spcPts val="20"/>
              </a:spcBef>
            </a:pP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--</a:t>
            </a:r>
            <a:r>
              <a:rPr lang="en-IN" sz="1800" spc="20" dirty="0">
                <a:solidFill>
                  <a:srgbClr val="FFFFFF"/>
                </a:solidFill>
                <a:latin typeface="Trebuchet MS"/>
                <a:cs typeface="Trebuchet MS"/>
              </a:rPr>
              <a:t>ULTRA SONIC</a:t>
            </a:r>
            <a:r>
              <a:rPr sz="1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1800" spc="-140" dirty="0">
                <a:solidFill>
                  <a:srgbClr val="FFFFFF"/>
                </a:solidFill>
                <a:latin typeface="Trebuchet MS"/>
                <a:cs typeface="Trebuchet MS"/>
              </a:rPr>
              <a:t>     </a:t>
            </a:r>
          </a:p>
          <a:p>
            <a:pPr marL="458470">
              <a:lnSpc>
                <a:spcPct val="100000"/>
              </a:lnSpc>
              <a:spcBef>
                <a:spcPts val="20"/>
              </a:spcBef>
            </a:pPr>
            <a:r>
              <a:rPr lang="en-IN" spc="-140" dirty="0">
                <a:solidFill>
                  <a:srgbClr val="FFFFFF"/>
                </a:solidFill>
                <a:latin typeface="Trebuchet MS"/>
                <a:cs typeface="Trebuchet MS"/>
              </a:rPr>
              <a:t>      </a:t>
            </a:r>
            <a:r>
              <a:rPr sz="1800" spc="125" dirty="0">
                <a:solidFill>
                  <a:srgbClr val="FFFFFF"/>
                </a:solidFill>
                <a:latin typeface="Trebuchet MS"/>
                <a:cs typeface="Trebuchet MS"/>
              </a:rPr>
              <a:t>SENSOR</a:t>
            </a:r>
            <a:endParaRPr lang="en-IN" sz="1800" spc="12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458470">
              <a:lnSpc>
                <a:spcPct val="100000"/>
              </a:lnSpc>
              <a:spcBef>
                <a:spcPts val="20"/>
              </a:spcBef>
            </a:pPr>
            <a:endParaRPr sz="1800" dirty="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648450" y="3552825"/>
            <a:ext cx="2219325" cy="2600325"/>
          </a:xfrm>
          <a:prstGeom prst="rect">
            <a:avLst/>
          </a:prstGeom>
          <a:solidFill>
            <a:srgbClr val="F81B01"/>
          </a:solidFill>
          <a:ln w="15875">
            <a:solidFill>
              <a:srgbClr val="AD0E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Times New Roman"/>
              <a:cs typeface="Times New Roman"/>
            </a:endParaRPr>
          </a:p>
          <a:p>
            <a:pPr marL="11430" algn="ctr">
              <a:lnSpc>
                <a:spcPct val="100000"/>
              </a:lnSpc>
            </a:pPr>
            <a:r>
              <a:rPr sz="1800" spc="120" dirty="0">
                <a:solidFill>
                  <a:srgbClr val="252525"/>
                </a:solidFill>
                <a:latin typeface="Trebuchet MS"/>
                <a:cs typeface="Trebuchet MS"/>
              </a:rPr>
              <a:t>SOFTWARE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rebuchet MS"/>
              <a:cs typeface="Trebuchet MS"/>
            </a:endParaRPr>
          </a:p>
          <a:p>
            <a:pPr marL="1270" algn="ctr">
              <a:lnSpc>
                <a:spcPct val="100000"/>
              </a:lnSpc>
            </a:pPr>
            <a:r>
              <a:rPr sz="1800" spc="105" dirty="0">
                <a:solidFill>
                  <a:srgbClr val="FFFFFF"/>
                </a:solidFill>
                <a:latin typeface="Trebuchet MS"/>
                <a:cs typeface="Trebuchet MS"/>
              </a:rPr>
              <a:t>--ARDUINO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40" dirty="0">
                <a:solidFill>
                  <a:srgbClr val="FFFFFF"/>
                </a:solidFill>
                <a:latin typeface="Trebuchet MS"/>
                <a:cs typeface="Trebuchet MS"/>
              </a:rPr>
              <a:t>IDE</a:t>
            </a:r>
            <a:endParaRPr sz="1800">
              <a:latin typeface="Trebuchet MS"/>
              <a:cs typeface="Trebuchet MS"/>
            </a:endParaRPr>
          </a:p>
          <a:p>
            <a:pPr marL="3175" algn="ctr">
              <a:lnSpc>
                <a:spcPct val="100000"/>
              </a:lnSpc>
              <a:spcBef>
                <a:spcPts val="20"/>
              </a:spcBef>
            </a:pP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--VISUAL</a:t>
            </a:r>
            <a:r>
              <a:rPr sz="18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Trebuchet MS"/>
                <a:cs typeface="Trebuchet MS"/>
              </a:rPr>
              <a:t>STUDIO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220070" y="3693731"/>
            <a:ext cx="1089025" cy="13976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indent="-4445" algn="ctr">
              <a:lnSpc>
                <a:spcPct val="100800"/>
              </a:lnSpc>
              <a:spcBef>
                <a:spcPts val="85"/>
              </a:spcBef>
            </a:pP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spc="125" dirty="0">
                <a:solidFill>
                  <a:srgbClr val="FFFFFF"/>
                </a:solidFill>
                <a:latin typeface="Trebuchet MS"/>
                <a:cs typeface="Trebuchet MS"/>
              </a:rPr>
              <a:t>EB</a:t>
            </a:r>
            <a:r>
              <a:rPr sz="1800" spc="1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10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spc="114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1800" spc="95" dirty="0">
                <a:solidFill>
                  <a:srgbClr val="FFFFFF"/>
                </a:solidFill>
                <a:latin typeface="Trebuchet MS"/>
                <a:cs typeface="Trebuchet MS"/>
              </a:rPr>
              <a:t>FLASK 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229" dirty="0">
                <a:solidFill>
                  <a:srgbClr val="FFFFFF"/>
                </a:solidFill>
                <a:latin typeface="Trebuchet MS"/>
                <a:cs typeface="Trebuchet MS"/>
              </a:rPr>
              <a:t>ME</a:t>
            </a: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  <a:p>
            <a:pPr marL="269875" marR="257175" algn="ctr">
              <a:lnSpc>
                <a:spcPts val="2100"/>
              </a:lnSpc>
              <a:spcBef>
                <a:spcPts val="140"/>
              </a:spcBef>
            </a:pP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800" spc="21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K  </a:t>
            </a:r>
            <a:r>
              <a:rPr sz="1800" spc="160" dirty="0">
                <a:solidFill>
                  <a:srgbClr val="FFFFFF"/>
                </a:solidFill>
                <a:latin typeface="Trebuchet MS"/>
                <a:cs typeface="Trebuchet MS"/>
              </a:rPr>
              <a:t>GCP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01259" y="3560920"/>
            <a:ext cx="2539451" cy="2993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2019" y="5551170"/>
            <a:ext cx="3362325" cy="11283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3600" b="1" spc="425" dirty="0">
                <a:latin typeface="Trebuchet MS"/>
                <a:cs typeface="Trebuchet MS"/>
              </a:rPr>
              <a:t>PROBLEMS  </a:t>
            </a:r>
            <a:r>
              <a:rPr sz="3600" b="1" spc="535" dirty="0">
                <a:latin typeface="Trebuchet MS"/>
                <a:cs typeface="Trebuchet MS"/>
              </a:rPr>
              <a:t>D</a:t>
            </a:r>
            <a:r>
              <a:rPr sz="3600" b="1" spc="225" dirty="0">
                <a:latin typeface="Trebuchet MS"/>
                <a:cs typeface="Trebuchet MS"/>
              </a:rPr>
              <a:t>E</a:t>
            </a:r>
            <a:r>
              <a:rPr sz="3600" b="1" spc="160" dirty="0">
                <a:latin typeface="Trebuchet MS"/>
                <a:cs typeface="Trebuchet MS"/>
              </a:rPr>
              <a:t>S</a:t>
            </a:r>
            <a:r>
              <a:rPr sz="3600" b="1" spc="570" dirty="0">
                <a:latin typeface="Trebuchet MS"/>
                <a:cs typeface="Trebuchet MS"/>
              </a:rPr>
              <a:t>C</a:t>
            </a:r>
            <a:r>
              <a:rPr sz="3600" b="1" spc="660" dirty="0">
                <a:latin typeface="Trebuchet MS"/>
                <a:cs typeface="Trebuchet MS"/>
              </a:rPr>
              <a:t>R</a:t>
            </a:r>
            <a:r>
              <a:rPr sz="3600" b="1" spc="260" dirty="0">
                <a:latin typeface="Trebuchet MS"/>
                <a:cs typeface="Trebuchet MS"/>
              </a:rPr>
              <a:t>I</a:t>
            </a:r>
            <a:r>
              <a:rPr sz="3600" b="1" spc="254" dirty="0">
                <a:latin typeface="Trebuchet MS"/>
                <a:cs typeface="Trebuchet MS"/>
              </a:rPr>
              <a:t>P</a:t>
            </a:r>
            <a:r>
              <a:rPr sz="3600" b="1" spc="225" dirty="0">
                <a:latin typeface="Trebuchet MS"/>
                <a:cs typeface="Trebuchet MS"/>
              </a:rPr>
              <a:t>T</a:t>
            </a:r>
            <a:r>
              <a:rPr sz="3600" b="1" spc="495" dirty="0">
                <a:latin typeface="Trebuchet MS"/>
                <a:cs typeface="Trebuchet MS"/>
              </a:rPr>
              <a:t>ION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447970" y="66865"/>
            <a:ext cx="688340" cy="695325"/>
            <a:chOff x="11447970" y="66865"/>
            <a:chExt cx="688340" cy="695325"/>
          </a:xfrm>
        </p:grpSpPr>
        <p:sp>
          <p:nvSpPr>
            <p:cNvPr id="5" name="object 5"/>
            <p:cNvSpPr/>
            <p:nvPr/>
          </p:nvSpPr>
          <p:spPr>
            <a:xfrm>
              <a:off x="11455908" y="74929"/>
              <a:ext cx="672465" cy="679450"/>
            </a:xfrm>
            <a:custGeom>
              <a:avLst/>
              <a:gdLst/>
              <a:ahLst/>
              <a:cxnLst/>
              <a:rect l="l" t="t" r="r" b="b"/>
              <a:pathLst>
                <a:path w="672465" h="679450">
                  <a:moveTo>
                    <a:pt x="672084" y="232410"/>
                  </a:moveTo>
                  <a:lnTo>
                    <a:pt x="443611" y="232410"/>
                  </a:lnTo>
                  <a:lnTo>
                    <a:pt x="443611" y="0"/>
                  </a:lnTo>
                  <a:lnTo>
                    <a:pt x="228473" y="0"/>
                  </a:lnTo>
                  <a:lnTo>
                    <a:pt x="228473" y="232410"/>
                  </a:lnTo>
                  <a:lnTo>
                    <a:pt x="0" y="232410"/>
                  </a:lnTo>
                  <a:lnTo>
                    <a:pt x="0" y="447040"/>
                  </a:lnTo>
                  <a:lnTo>
                    <a:pt x="228473" y="447040"/>
                  </a:lnTo>
                  <a:lnTo>
                    <a:pt x="228473" y="679450"/>
                  </a:lnTo>
                  <a:lnTo>
                    <a:pt x="443611" y="679450"/>
                  </a:lnTo>
                  <a:lnTo>
                    <a:pt x="443611" y="447040"/>
                  </a:lnTo>
                  <a:lnTo>
                    <a:pt x="672084" y="447040"/>
                  </a:lnTo>
                  <a:lnTo>
                    <a:pt x="672084" y="2324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455907" y="74802"/>
              <a:ext cx="672465" cy="679450"/>
            </a:xfrm>
            <a:custGeom>
              <a:avLst/>
              <a:gdLst/>
              <a:ahLst/>
              <a:cxnLst/>
              <a:rect l="l" t="t" r="r" b="b"/>
              <a:pathLst>
                <a:path w="672465" h="679450">
                  <a:moveTo>
                    <a:pt x="0" y="232028"/>
                  </a:moveTo>
                  <a:lnTo>
                    <a:pt x="228473" y="232028"/>
                  </a:lnTo>
                  <a:lnTo>
                    <a:pt x="228473" y="0"/>
                  </a:lnTo>
                  <a:lnTo>
                    <a:pt x="443611" y="0"/>
                  </a:lnTo>
                  <a:lnTo>
                    <a:pt x="443611" y="232028"/>
                  </a:lnTo>
                  <a:lnTo>
                    <a:pt x="672084" y="232028"/>
                  </a:lnTo>
                  <a:lnTo>
                    <a:pt x="672084" y="447039"/>
                  </a:lnTo>
                  <a:lnTo>
                    <a:pt x="443611" y="447039"/>
                  </a:lnTo>
                  <a:lnTo>
                    <a:pt x="443611" y="679069"/>
                  </a:lnTo>
                  <a:lnTo>
                    <a:pt x="228473" y="679069"/>
                  </a:lnTo>
                  <a:lnTo>
                    <a:pt x="228473" y="447039"/>
                  </a:lnTo>
                  <a:lnTo>
                    <a:pt x="0" y="447039"/>
                  </a:lnTo>
                  <a:lnTo>
                    <a:pt x="0" y="232028"/>
                  </a:lnTo>
                  <a:close/>
                </a:path>
              </a:pathLst>
            </a:custGeom>
            <a:ln w="15875">
              <a:solidFill>
                <a:srgbClr val="AD0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1463591" y="6155042"/>
            <a:ext cx="647700" cy="644525"/>
            <a:chOff x="11463591" y="6155042"/>
            <a:chExt cx="647700" cy="644525"/>
          </a:xfrm>
        </p:grpSpPr>
        <p:sp>
          <p:nvSpPr>
            <p:cNvPr id="8" name="object 8"/>
            <p:cNvSpPr/>
            <p:nvPr/>
          </p:nvSpPr>
          <p:spPr>
            <a:xfrm>
              <a:off x="11471529" y="6162979"/>
              <a:ext cx="631825" cy="628650"/>
            </a:xfrm>
            <a:custGeom>
              <a:avLst/>
              <a:gdLst/>
              <a:ahLst/>
              <a:cxnLst/>
              <a:rect l="l" t="t" r="r" b="b"/>
              <a:pathLst>
                <a:path w="631825" h="628650">
                  <a:moveTo>
                    <a:pt x="480060" y="0"/>
                  </a:moveTo>
                  <a:lnTo>
                    <a:pt x="315722" y="162725"/>
                  </a:lnTo>
                  <a:lnTo>
                    <a:pt x="151256" y="0"/>
                  </a:lnTo>
                  <a:lnTo>
                    <a:pt x="0" y="152869"/>
                  </a:lnTo>
                  <a:lnTo>
                    <a:pt x="162814" y="314020"/>
                  </a:lnTo>
                  <a:lnTo>
                    <a:pt x="0" y="475170"/>
                  </a:lnTo>
                  <a:lnTo>
                    <a:pt x="151256" y="628035"/>
                  </a:lnTo>
                  <a:lnTo>
                    <a:pt x="315722" y="465315"/>
                  </a:lnTo>
                  <a:lnTo>
                    <a:pt x="480060" y="628035"/>
                  </a:lnTo>
                  <a:lnTo>
                    <a:pt x="631317" y="475170"/>
                  </a:lnTo>
                  <a:lnTo>
                    <a:pt x="468502" y="314020"/>
                  </a:lnTo>
                  <a:lnTo>
                    <a:pt x="631317" y="152869"/>
                  </a:lnTo>
                  <a:lnTo>
                    <a:pt x="480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471529" y="6162979"/>
              <a:ext cx="631825" cy="628650"/>
            </a:xfrm>
            <a:custGeom>
              <a:avLst/>
              <a:gdLst/>
              <a:ahLst/>
              <a:cxnLst/>
              <a:rect l="l" t="t" r="r" b="b"/>
              <a:pathLst>
                <a:path w="631825" h="628650">
                  <a:moveTo>
                    <a:pt x="0" y="152869"/>
                  </a:moveTo>
                  <a:lnTo>
                    <a:pt x="151256" y="0"/>
                  </a:lnTo>
                  <a:lnTo>
                    <a:pt x="315722" y="162725"/>
                  </a:lnTo>
                  <a:lnTo>
                    <a:pt x="480060" y="0"/>
                  </a:lnTo>
                  <a:lnTo>
                    <a:pt x="631317" y="152869"/>
                  </a:lnTo>
                  <a:lnTo>
                    <a:pt x="468502" y="314020"/>
                  </a:lnTo>
                  <a:lnTo>
                    <a:pt x="631317" y="475170"/>
                  </a:lnTo>
                  <a:lnTo>
                    <a:pt x="480060" y="628035"/>
                  </a:lnTo>
                  <a:lnTo>
                    <a:pt x="315722" y="465315"/>
                  </a:lnTo>
                  <a:lnTo>
                    <a:pt x="151256" y="628035"/>
                  </a:lnTo>
                  <a:lnTo>
                    <a:pt x="0" y="475170"/>
                  </a:lnTo>
                  <a:lnTo>
                    <a:pt x="162814" y="314020"/>
                  </a:lnTo>
                  <a:lnTo>
                    <a:pt x="0" y="152869"/>
                  </a:lnTo>
                  <a:close/>
                </a:path>
              </a:pathLst>
            </a:custGeom>
            <a:ln w="15875">
              <a:solidFill>
                <a:srgbClr val="AD0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1382565" y="2996628"/>
            <a:ext cx="695325" cy="721995"/>
            <a:chOff x="11382565" y="2996628"/>
            <a:chExt cx="695325" cy="721995"/>
          </a:xfrm>
        </p:grpSpPr>
        <p:sp>
          <p:nvSpPr>
            <p:cNvPr id="11" name="object 11"/>
            <p:cNvSpPr/>
            <p:nvPr/>
          </p:nvSpPr>
          <p:spPr>
            <a:xfrm>
              <a:off x="11390503" y="3004566"/>
              <a:ext cx="679450" cy="706120"/>
            </a:xfrm>
            <a:custGeom>
              <a:avLst/>
              <a:gdLst/>
              <a:ahLst/>
              <a:cxnLst/>
              <a:rect l="l" t="t" r="r" b="b"/>
              <a:pathLst>
                <a:path w="679450" h="706120">
                  <a:moveTo>
                    <a:pt x="339598" y="0"/>
                  </a:moveTo>
                  <a:lnTo>
                    <a:pt x="297269" y="8536"/>
                  </a:lnTo>
                  <a:lnTo>
                    <a:pt x="262715" y="31813"/>
                  </a:lnTo>
                  <a:lnTo>
                    <a:pt x="239424" y="66329"/>
                  </a:lnTo>
                  <a:lnTo>
                    <a:pt x="230886" y="108585"/>
                  </a:lnTo>
                  <a:lnTo>
                    <a:pt x="239424" y="150913"/>
                  </a:lnTo>
                  <a:lnTo>
                    <a:pt x="262715" y="185467"/>
                  </a:lnTo>
                  <a:lnTo>
                    <a:pt x="297269" y="208758"/>
                  </a:lnTo>
                  <a:lnTo>
                    <a:pt x="339598" y="217297"/>
                  </a:lnTo>
                  <a:lnTo>
                    <a:pt x="381853" y="208758"/>
                  </a:lnTo>
                  <a:lnTo>
                    <a:pt x="416369" y="185467"/>
                  </a:lnTo>
                  <a:lnTo>
                    <a:pt x="439646" y="150913"/>
                  </a:lnTo>
                  <a:lnTo>
                    <a:pt x="448182" y="108585"/>
                  </a:lnTo>
                  <a:lnTo>
                    <a:pt x="439646" y="66329"/>
                  </a:lnTo>
                  <a:lnTo>
                    <a:pt x="416369" y="31813"/>
                  </a:lnTo>
                  <a:lnTo>
                    <a:pt x="381853" y="8536"/>
                  </a:lnTo>
                  <a:lnTo>
                    <a:pt x="339598" y="0"/>
                  </a:lnTo>
                  <a:close/>
                </a:path>
                <a:path w="679450" h="706120">
                  <a:moveTo>
                    <a:pt x="339598" y="488696"/>
                  </a:moveTo>
                  <a:lnTo>
                    <a:pt x="297269" y="497234"/>
                  </a:lnTo>
                  <a:lnTo>
                    <a:pt x="262715" y="520525"/>
                  </a:lnTo>
                  <a:lnTo>
                    <a:pt x="239424" y="555079"/>
                  </a:lnTo>
                  <a:lnTo>
                    <a:pt x="230886" y="597408"/>
                  </a:lnTo>
                  <a:lnTo>
                    <a:pt x="239424" y="639663"/>
                  </a:lnTo>
                  <a:lnTo>
                    <a:pt x="262715" y="674179"/>
                  </a:lnTo>
                  <a:lnTo>
                    <a:pt x="297269" y="697456"/>
                  </a:lnTo>
                  <a:lnTo>
                    <a:pt x="339598" y="705993"/>
                  </a:lnTo>
                  <a:lnTo>
                    <a:pt x="381853" y="697456"/>
                  </a:lnTo>
                  <a:lnTo>
                    <a:pt x="416369" y="674179"/>
                  </a:lnTo>
                  <a:lnTo>
                    <a:pt x="439646" y="639663"/>
                  </a:lnTo>
                  <a:lnTo>
                    <a:pt x="448182" y="597408"/>
                  </a:lnTo>
                  <a:lnTo>
                    <a:pt x="439646" y="555079"/>
                  </a:lnTo>
                  <a:lnTo>
                    <a:pt x="416369" y="520525"/>
                  </a:lnTo>
                  <a:lnTo>
                    <a:pt x="381853" y="497234"/>
                  </a:lnTo>
                  <a:lnTo>
                    <a:pt x="339598" y="488696"/>
                  </a:lnTo>
                  <a:close/>
                </a:path>
                <a:path w="679450" h="706120">
                  <a:moveTo>
                    <a:pt x="679069" y="244348"/>
                  </a:moveTo>
                  <a:lnTo>
                    <a:pt x="0" y="244348"/>
                  </a:lnTo>
                  <a:lnTo>
                    <a:pt x="0" y="461645"/>
                  </a:lnTo>
                  <a:lnTo>
                    <a:pt x="679069" y="461645"/>
                  </a:lnTo>
                  <a:lnTo>
                    <a:pt x="679069" y="2443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613451" y="2996628"/>
              <a:ext cx="233171" cy="2331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613451" y="3485324"/>
              <a:ext cx="233171" cy="2331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390503" y="3248914"/>
              <a:ext cx="679450" cy="217804"/>
            </a:xfrm>
            <a:custGeom>
              <a:avLst/>
              <a:gdLst/>
              <a:ahLst/>
              <a:cxnLst/>
              <a:rect l="l" t="t" r="r" b="b"/>
              <a:pathLst>
                <a:path w="679450" h="217804">
                  <a:moveTo>
                    <a:pt x="0" y="0"/>
                  </a:moveTo>
                  <a:lnTo>
                    <a:pt x="679069" y="0"/>
                  </a:lnTo>
                  <a:lnTo>
                    <a:pt x="679069" y="217297"/>
                  </a:lnTo>
                  <a:lnTo>
                    <a:pt x="0" y="217297"/>
                  </a:lnTo>
                  <a:lnTo>
                    <a:pt x="0" y="0"/>
                  </a:lnTo>
                  <a:close/>
                </a:path>
              </a:pathLst>
            </a:custGeom>
            <a:ln w="15874">
              <a:solidFill>
                <a:srgbClr val="AD0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51220" y="5932608"/>
            <a:ext cx="641350" cy="760095"/>
          </a:xfrm>
          <a:custGeom>
            <a:avLst/>
            <a:gdLst/>
            <a:ahLst/>
            <a:cxnLst/>
            <a:rect l="l" t="t" r="r" b="b"/>
            <a:pathLst>
              <a:path w="641350" h="760095">
                <a:moveTo>
                  <a:pt x="293131" y="0"/>
                </a:moveTo>
                <a:lnTo>
                  <a:pt x="247056" y="2028"/>
                </a:lnTo>
                <a:lnTo>
                  <a:pt x="203107" y="11136"/>
                </a:lnTo>
                <a:lnTo>
                  <a:pt x="161884" y="26770"/>
                </a:lnTo>
                <a:lnTo>
                  <a:pt x="123986" y="48376"/>
                </a:lnTo>
                <a:lnTo>
                  <a:pt x="90013" y="75399"/>
                </a:lnTo>
                <a:lnTo>
                  <a:pt x="60564" y="107286"/>
                </a:lnTo>
                <a:lnTo>
                  <a:pt x="36239" y="143482"/>
                </a:lnTo>
                <a:lnTo>
                  <a:pt x="17636" y="183432"/>
                </a:lnTo>
                <a:lnTo>
                  <a:pt x="5357" y="226584"/>
                </a:lnTo>
                <a:lnTo>
                  <a:pt x="77" y="271719"/>
                </a:lnTo>
                <a:lnTo>
                  <a:pt x="0" y="293117"/>
                </a:lnTo>
                <a:lnTo>
                  <a:pt x="4780" y="345972"/>
                </a:lnTo>
                <a:lnTo>
                  <a:pt x="18790" y="396339"/>
                </a:lnTo>
                <a:lnTo>
                  <a:pt x="41532" y="443087"/>
                </a:lnTo>
                <a:lnTo>
                  <a:pt x="72508" y="485085"/>
                </a:lnTo>
                <a:lnTo>
                  <a:pt x="111220" y="521201"/>
                </a:lnTo>
                <a:lnTo>
                  <a:pt x="111220" y="759655"/>
                </a:lnTo>
                <a:lnTo>
                  <a:pt x="409065" y="759655"/>
                </a:lnTo>
                <a:lnTo>
                  <a:pt x="409065" y="646554"/>
                </a:lnTo>
                <a:lnTo>
                  <a:pt x="455249" y="646554"/>
                </a:lnTo>
                <a:lnTo>
                  <a:pt x="498474" y="637791"/>
                </a:lnTo>
                <a:lnTo>
                  <a:pt x="533834" y="613920"/>
                </a:lnTo>
                <a:lnTo>
                  <a:pt x="557707" y="578561"/>
                </a:lnTo>
                <a:lnTo>
                  <a:pt x="566470" y="535339"/>
                </a:lnTo>
                <a:lnTo>
                  <a:pt x="566470" y="476904"/>
                </a:lnTo>
                <a:lnTo>
                  <a:pt x="607942" y="476904"/>
                </a:lnTo>
                <a:lnTo>
                  <a:pt x="625143" y="470306"/>
                </a:lnTo>
                <a:lnTo>
                  <a:pt x="635890" y="457700"/>
                </a:lnTo>
                <a:lnTo>
                  <a:pt x="206064" y="457700"/>
                </a:lnTo>
                <a:lnTo>
                  <a:pt x="196977" y="457244"/>
                </a:lnTo>
                <a:lnTo>
                  <a:pt x="188509" y="453341"/>
                </a:lnTo>
                <a:lnTo>
                  <a:pt x="182338" y="446464"/>
                </a:lnTo>
                <a:lnTo>
                  <a:pt x="179437" y="437908"/>
                </a:lnTo>
                <a:lnTo>
                  <a:pt x="179893" y="428822"/>
                </a:lnTo>
                <a:lnTo>
                  <a:pt x="183796" y="420354"/>
                </a:lnTo>
                <a:lnTo>
                  <a:pt x="184739" y="418469"/>
                </a:lnTo>
                <a:lnTo>
                  <a:pt x="186624" y="416584"/>
                </a:lnTo>
                <a:lnTo>
                  <a:pt x="188509" y="415641"/>
                </a:lnTo>
                <a:lnTo>
                  <a:pt x="188509" y="406216"/>
                </a:lnTo>
                <a:lnTo>
                  <a:pt x="125358" y="406216"/>
                </a:lnTo>
                <a:lnTo>
                  <a:pt x="81058" y="354379"/>
                </a:lnTo>
                <a:lnTo>
                  <a:pt x="71648" y="353245"/>
                </a:lnTo>
                <a:lnTo>
                  <a:pt x="63739" y="348842"/>
                </a:lnTo>
                <a:lnTo>
                  <a:pt x="58128" y="341788"/>
                </a:lnTo>
                <a:lnTo>
                  <a:pt x="55610" y="332702"/>
                </a:lnTo>
                <a:lnTo>
                  <a:pt x="56744" y="323291"/>
                </a:lnTo>
                <a:lnTo>
                  <a:pt x="61147" y="315383"/>
                </a:lnTo>
                <a:lnTo>
                  <a:pt x="68202" y="309772"/>
                </a:lnTo>
                <a:lnTo>
                  <a:pt x="77288" y="307254"/>
                </a:lnTo>
                <a:lnTo>
                  <a:pt x="215843" y="307254"/>
                </a:lnTo>
                <a:lnTo>
                  <a:pt x="216196" y="306901"/>
                </a:lnTo>
                <a:lnTo>
                  <a:pt x="149511" y="306901"/>
                </a:lnTo>
                <a:lnTo>
                  <a:pt x="140424" y="306444"/>
                </a:lnTo>
                <a:lnTo>
                  <a:pt x="131956" y="302542"/>
                </a:lnTo>
                <a:lnTo>
                  <a:pt x="125785" y="295664"/>
                </a:lnTo>
                <a:lnTo>
                  <a:pt x="122884" y="287108"/>
                </a:lnTo>
                <a:lnTo>
                  <a:pt x="123341" y="278022"/>
                </a:lnTo>
                <a:lnTo>
                  <a:pt x="127243" y="269554"/>
                </a:lnTo>
                <a:lnTo>
                  <a:pt x="128186" y="267669"/>
                </a:lnTo>
                <a:lnTo>
                  <a:pt x="130071" y="265784"/>
                </a:lnTo>
                <a:lnTo>
                  <a:pt x="131956" y="264842"/>
                </a:lnTo>
                <a:lnTo>
                  <a:pt x="131956" y="227142"/>
                </a:lnTo>
                <a:lnTo>
                  <a:pt x="33931" y="227142"/>
                </a:lnTo>
                <a:lnTo>
                  <a:pt x="35919" y="220073"/>
                </a:lnTo>
                <a:lnTo>
                  <a:pt x="37819" y="213004"/>
                </a:lnTo>
                <a:lnTo>
                  <a:pt x="39896" y="205935"/>
                </a:lnTo>
                <a:lnTo>
                  <a:pt x="42414" y="198867"/>
                </a:lnTo>
                <a:lnTo>
                  <a:pt x="94254" y="198867"/>
                </a:lnTo>
                <a:lnTo>
                  <a:pt x="94254" y="161167"/>
                </a:lnTo>
                <a:lnTo>
                  <a:pt x="88083" y="154289"/>
                </a:lnTo>
                <a:lnTo>
                  <a:pt x="85182" y="145733"/>
                </a:lnTo>
                <a:lnTo>
                  <a:pt x="85639" y="136647"/>
                </a:lnTo>
                <a:lnTo>
                  <a:pt x="89541" y="128179"/>
                </a:lnTo>
                <a:lnTo>
                  <a:pt x="96419" y="122009"/>
                </a:lnTo>
                <a:lnTo>
                  <a:pt x="104976" y="119108"/>
                </a:lnTo>
                <a:lnTo>
                  <a:pt x="207360" y="119108"/>
                </a:lnTo>
                <a:lnTo>
                  <a:pt x="207360" y="85767"/>
                </a:lnTo>
                <a:lnTo>
                  <a:pt x="201189" y="78890"/>
                </a:lnTo>
                <a:lnTo>
                  <a:pt x="198288" y="70333"/>
                </a:lnTo>
                <a:lnTo>
                  <a:pt x="198744" y="61247"/>
                </a:lnTo>
                <a:lnTo>
                  <a:pt x="202647" y="52779"/>
                </a:lnTo>
                <a:lnTo>
                  <a:pt x="209525" y="46609"/>
                </a:lnTo>
                <a:lnTo>
                  <a:pt x="218081" y="43708"/>
                </a:lnTo>
                <a:lnTo>
                  <a:pt x="358167" y="43708"/>
                </a:lnTo>
                <a:lnTo>
                  <a:pt x="358167" y="39584"/>
                </a:lnTo>
                <a:lnTo>
                  <a:pt x="427241" y="39584"/>
                </a:lnTo>
                <a:lnTo>
                  <a:pt x="422241" y="36237"/>
                </a:lnTo>
                <a:lnTo>
                  <a:pt x="382183" y="17636"/>
                </a:lnTo>
                <a:lnTo>
                  <a:pt x="338958" y="5357"/>
                </a:lnTo>
                <a:lnTo>
                  <a:pt x="293131" y="0"/>
                </a:lnTo>
                <a:close/>
              </a:path>
              <a:path w="641350" h="760095">
                <a:moveTo>
                  <a:pt x="256372" y="306312"/>
                </a:moveTo>
                <a:lnTo>
                  <a:pt x="216785" y="345897"/>
                </a:lnTo>
                <a:lnTo>
                  <a:pt x="216785" y="415641"/>
                </a:lnTo>
                <a:lnTo>
                  <a:pt x="222956" y="422519"/>
                </a:lnTo>
                <a:lnTo>
                  <a:pt x="225857" y="431075"/>
                </a:lnTo>
                <a:lnTo>
                  <a:pt x="225401" y="440161"/>
                </a:lnTo>
                <a:lnTo>
                  <a:pt x="221498" y="448629"/>
                </a:lnTo>
                <a:lnTo>
                  <a:pt x="214620" y="454799"/>
                </a:lnTo>
                <a:lnTo>
                  <a:pt x="206064" y="457700"/>
                </a:lnTo>
                <a:lnTo>
                  <a:pt x="635890" y="457700"/>
                </a:lnTo>
                <a:lnTo>
                  <a:pt x="637397" y="455933"/>
                </a:lnTo>
                <a:lnTo>
                  <a:pt x="640813" y="435552"/>
                </a:lnTo>
                <a:lnTo>
                  <a:pt x="631506" y="410929"/>
                </a:lnTo>
                <a:lnTo>
                  <a:pt x="601156" y="358149"/>
                </a:lnTo>
                <a:lnTo>
                  <a:pt x="304442" y="358149"/>
                </a:lnTo>
                <a:lnTo>
                  <a:pt x="295193" y="356323"/>
                </a:lnTo>
                <a:lnTo>
                  <a:pt x="287712" y="351316"/>
                </a:lnTo>
                <a:lnTo>
                  <a:pt x="282705" y="343835"/>
                </a:lnTo>
                <a:lnTo>
                  <a:pt x="280878" y="334587"/>
                </a:lnTo>
                <a:lnTo>
                  <a:pt x="280878" y="330817"/>
                </a:lnTo>
                <a:lnTo>
                  <a:pt x="256372" y="306312"/>
                </a:lnTo>
                <a:close/>
              </a:path>
              <a:path w="641350" h="760095">
                <a:moveTo>
                  <a:pt x="215843" y="307254"/>
                </a:moveTo>
                <a:lnTo>
                  <a:pt x="77288" y="307254"/>
                </a:lnTo>
                <a:lnTo>
                  <a:pt x="86699" y="308388"/>
                </a:lnTo>
                <a:lnTo>
                  <a:pt x="94608" y="312791"/>
                </a:lnTo>
                <a:lnTo>
                  <a:pt x="100219" y="319845"/>
                </a:lnTo>
                <a:lnTo>
                  <a:pt x="102737" y="328932"/>
                </a:lnTo>
                <a:lnTo>
                  <a:pt x="102737" y="335529"/>
                </a:lnTo>
                <a:lnTo>
                  <a:pt x="138554" y="377941"/>
                </a:lnTo>
                <a:lnTo>
                  <a:pt x="188509" y="377941"/>
                </a:lnTo>
                <a:lnTo>
                  <a:pt x="188509" y="334587"/>
                </a:lnTo>
                <a:lnTo>
                  <a:pt x="215843" y="307254"/>
                </a:lnTo>
                <a:close/>
              </a:path>
              <a:path w="641350" h="760095">
                <a:moveTo>
                  <a:pt x="282763" y="142317"/>
                </a:moveTo>
                <a:lnTo>
                  <a:pt x="235636" y="142317"/>
                </a:lnTo>
                <a:lnTo>
                  <a:pt x="235636" y="245049"/>
                </a:lnTo>
                <a:lnTo>
                  <a:pt x="301614" y="311024"/>
                </a:lnTo>
                <a:lnTo>
                  <a:pt x="304442" y="311024"/>
                </a:lnTo>
                <a:lnTo>
                  <a:pt x="313691" y="312850"/>
                </a:lnTo>
                <a:lnTo>
                  <a:pt x="321172" y="317857"/>
                </a:lnTo>
                <a:lnTo>
                  <a:pt x="326179" y="325338"/>
                </a:lnTo>
                <a:lnTo>
                  <a:pt x="328006" y="334587"/>
                </a:lnTo>
                <a:lnTo>
                  <a:pt x="326179" y="343835"/>
                </a:lnTo>
                <a:lnTo>
                  <a:pt x="321172" y="351316"/>
                </a:lnTo>
                <a:lnTo>
                  <a:pt x="313691" y="356323"/>
                </a:lnTo>
                <a:lnTo>
                  <a:pt x="304442" y="358149"/>
                </a:lnTo>
                <a:lnTo>
                  <a:pt x="601156" y="358149"/>
                </a:lnTo>
                <a:lnTo>
                  <a:pt x="566470" y="297829"/>
                </a:lnTo>
                <a:lnTo>
                  <a:pt x="566470" y="293117"/>
                </a:lnTo>
                <a:lnTo>
                  <a:pt x="564415" y="247043"/>
                </a:lnTo>
                <a:lnTo>
                  <a:pt x="559199" y="222076"/>
                </a:lnTo>
                <a:lnTo>
                  <a:pt x="300318" y="222076"/>
                </a:lnTo>
                <a:lnTo>
                  <a:pt x="291232" y="221619"/>
                </a:lnTo>
                <a:lnTo>
                  <a:pt x="282763" y="217717"/>
                </a:lnTo>
                <a:lnTo>
                  <a:pt x="276593" y="210839"/>
                </a:lnTo>
                <a:lnTo>
                  <a:pt x="273691" y="202283"/>
                </a:lnTo>
                <a:lnTo>
                  <a:pt x="274148" y="193197"/>
                </a:lnTo>
                <a:lnTo>
                  <a:pt x="278051" y="184729"/>
                </a:lnTo>
                <a:lnTo>
                  <a:pt x="278993" y="182844"/>
                </a:lnTo>
                <a:lnTo>
                  <a:pt x="280878" y="180959"/>
                </a:lnTo>
                <a:lnTo>
                  <a:pt x="282763" y="180017"/>
                </a:lnTo>
                <a:lnTo>
                  <a:pt x="282763" y="142317"/>
                </a:lnTo>
                <a:close/>
              </a:path>
              <a:path w="641350" h="760095">
                <a:moveTo>
                  <a:pt x="207360" y="119108"/>
                </a:moveTo>
                <a:lnTo>
                  <a:pt x="104976" y="119108"/>
                </a:lnTo>
                <a:lnTo>
                  <a:pt x="114062" y="119564"/>
                </a:lnTo>
                <a:lnTo>
                  <a:pt x="122531" y="123467"/>
                </a:lnTo>
                <a:lnTo>
                  <a:pt x="128701" y="130344"/>
                </a:lnTo>
                <a:lnTo>
                  <a:pt x="131603" y="138900"/>
                </a:lnTo>
                <a:lnTo>
                  <a:pt x="131146" y="147987"/>
                </a:lnTo>
                <a:lnTo>
                  <a:pt x="127243" y="156454"/>
                </a:lnTo>
                <a:lnTo>
                  <a:pt x="126301" y="158339"/>
                </a:lnTo>
                <a:lnTo>
                  <a:pt x="124416" y="160224"/>
                </a:lnTo>
                <a:lnTo>
                  <a:pt x="122531" y="161167"/>
                </a:lnTo>
                <a:lnTo>
                  <a:pt x="122531" y="198867"/>
                </a:lnTo>
                <a:lnTo>
                  <a:pt x="160232" y="198867"/>
                </a:lnTo>
                <a:lnTo>
                  <a:pt x="160232" y="264842"/>
                </a:lnTo>
                <a:lnTo>
                  <a:pt x="166403" y="271719"/>
                </a:lnTo>
                <a:lnTo>
                  <a:pt x="169304" y="280275"/>
                </a:lnTo>
                <a:lnTo>
                  <a:pt x="168848" y="289361"/>
                </a:lnTo>
                <a:lnTo>
                  <a:pt x="164945" y="297829"/>
                </a:lnTo>
                <a:lnTo>
                  <a:pt x="158067" y="304000"/>
                </a:lnTo>
                <a:lnTo>
                  <a:pt x="149511" y="306901"/>
                </a:lnTo>
                <a:lnTo>
                  <a:pt x="216196" y="306901"/>
                </a:lnTo>
                <a:lnTo>
                  <a:pt x="236579" y="286519"/>
                </a:lnTo>
                <a:lnTo>
                  <a:pt x="207360" y="256359"/>
                </a:lnTo>
                <a:lnTo>
                  <a:pt x="207360" y="119108"/>
                </a:lnTo>
                <a:close/>
              </a:path>
              <a:path w="641350" h="760095">
                <a:moveTo>
                  <a:pt x="358167" y="43708"/>
                </a:moveTo>
                <a:lnTo>
                  <a:pt x="218081" y="43708"/>
                </a:lnTo>
                <a:lnTo>
                  <a:pt x="227168" y="44164"/>
                </a:lnTo>
                <a:lnTo>
                  <a:pt x="235636" y="48067"/>
                </a:lnTo>
                <a:lnTo>
                  <a:pt x="241807" y="54944"/>
                </a:lnTo>
                <a:lnTo>
                  <a:pt x="244708" y="63500"/>
                </a:lnTo>
                <a:lnTo>
                  <a:pt x="244252" y="72587"/>
                </a:lnTo>
                <a:lnTo>
                  <a:pt x="240349" y="81054"/>
                </a:lnTo>
                <a:lnTo>
                  <a:pt x="239406" y="82939"/>
                </a:lnTo>
                <a:lnTo>
                  <a:pt x="237521" y="84824"/>
                </a:lnTo>
                <a:lnTo>
                  <a:pt x="235636" y="85767"/>
                </a:lnTo>
                <a:lnTo>
                  <a:pt x="235636" y="114042"/>
                </a:lnTo>
                <a:lnTo>
                  <a:pt x="311040" y="114042"/>
                </a:lnTo>
                <a:lnTo>
                  <a:pt x="311040" y="180017"/>
                </a:lnTo>
                <a:lnTo>
                  <a:pt x="317211" y="186894"/>
                </a:lnTo>
                <a:lnTo>
                  <a:pt x="320112" y="195450"/>
                </a:lnTo>
                <a:lnTo>
                  <a:pt x="319655" y="204536"/>
                </a:lnTo>
                <a:lnTo>
                  <a:pt x="315753" y="213004"/>
                </a:lnTo>
                <a:lnTo>
                  <a:pt x="308875" y="219175"/>
                </a:lnTo>
                <a:lnTo>
                  <a:pt x="300318" y="222076"/>
                </a:lnTo>
                <a:lnTo>
                  <a:pt x="559199" y="222076"/>
                </a:lnTo>
                <a:lnTo>
                  <a:pt x="555235" y="203097"/>
                </a:lnTo>
                <a:lnTo>
                  <a:pt x="541743" y="167764"/>
                </a:lnTo>
                <a:lnTo>
                  <a:pt x="419433" y="167764"/>
                </a:lnTo>
                <a:lnTo>
                  <a:pt x="410184" y="165938"/>
                </a:lnTo>
                <a:lnTo>
                  <a:pt x="402702" y="160931"/>
                </a:lnTo>
                <a:lnTo>
                  <a:pt x="397695" y="153450"/>
                </a:lnTo>
                <a:lnTo>
                  <a:pt x="395869" y="144202"/>
                </a:lnTo>
                <a:lnTo>
                  <a:pt x="395869" y="142317"/>
                </a:lnTo>
                <a:lnTo>
                  <a:pt x="358167" y="108387"/>
                </a:lnTo>
                <a:lnTo>
                  <a:pt x="358167" y="43708"/>
                </a:lnTo>
                <a:close/>
              </a:path>
              <a:path w="641350" h="760095">
                <a:moveTo>
                  <a:pt x="427241" y="39584"/>
                </a:moveTo>
                <a:lnTo>
                  <a:pt x="358167" y="39584"/>
                </a:lnTo>
                <a:lnTo>
                  <a:pt x="365236" y="41867"/>
                </a:lnTo>
                <a:lnTo>
                  <a:pt x="372305" y="44415"/>
                </a:lnTo>
                <a:lnTo>
                  <a:pt x="379374" y="47139"/>
                </a:lnTo>
                <a:lnTo>
                  <a:pt x="386444" y="49952"/>
                </a:lnTo>
                <a:lnTo>
                  <a:pt x="386444" y="96134"/>
                </a:lnTo>
                <a:lnTo>
                  <a:pt x="414720" y="121582"/>
                </a:lnTo>
                <a:lnTo>
                  <a:pt x="419433" y="121582"/>
                </a:lnTo>
                <a:lnTo>
                  <a:pt x="428681" y="123408"/>
                </a:lnTo>
                <a:lnTo>
                  <a:pt x="436163" y="128415"/>
                </a:lnTo>
                <a:lnTo>
                  <a:pt x="441170" y="135896"/>
                </a:lnTo>
                <a:lnTo>
                  <a:pt x="442810" y="144202"/>
                </a:lnTo>
                <a:lnTo>
                  <a:pt x="442878" y="145733"/>
                </a:lnTo>
                <a:lnTo>
                  <a:pt x="441170" y="154245"/>
                </a:lnTo>
                <a:lnTo>
                  <a:pt x="436163" y="161402"/>
                </a:lnTo>
                <a:lnTo>
                  <a:pt x="428681" y="166085"/>
                </a:lnTo>
                <a:lnTo>
                  <a:pt x="419433" y="167764"/>
                </a:lnTo>
                <a:lnTo>
                  <a:pt x="541743" y="167764"/>
                </a:lnTo>
                <a:lnTo>
                  <a:pt x="539494" y="161876"/>
                </a:lnTo>
                <a:lnTo>
                  <a:pt x="517759" y="123980"/>
                </a:lnTo>
                <a:lnTo>
                  <a:pt x="490595" y="90008"/>
                </a:lnTo>
                <a:lnTo>
                  <a:pt x="458567" y="60561"/>
                </a:lnTo>
                <a:lnTo>
                  <a:pt x="427241" y="39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87317" y="9496"/>
            <a:ext cx="5967193" cy="61367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342900">
              <a:lnSpc>
                <a:spcPct val="100800"/>
              </a:lnSpc>
              <a:spcBef>
                <a:spcPts val="85"/>
              </a:spcBef>
            </a:pPr>
            <a:r>
              <a:rPr spc="35" dirty="0"/>
              <a:t>In</a:t>
            </a:r>
            <a:r>
              <a:rPr spc="-95" dirty="0"/>
              <a:t> </a:t>
            </a:r>
            <a:r>
              <a:rPr spc="60" dirty="0"/>
              <a:t>our</a:t>
            </a:r>
            <a:r>
              <a:rPr spc="-110" dirty="0"/>
              <a:t> </a:t>
            </a:r>
            <a:r>
              <a:rPr dirty="0"/>
              <a:t>History,</a:t>
            </a:r>
            <a:r>
              <a:rPr spc="-330" dirty="0"/>
              <a:t> </a:t>
            </a:r>
            <a:r>
              <a:rPr spc="30" dirty="0"/>
              <a:t>we</a:t>
            </a:r>
            <a:r>
              <a:rPr spc="-95" dirty="0"/>
              <a:t> </a:t>
            </a:r>
            <a:r>
              <a:rPr spc="55" dirty="0"/>
              <a:t>saw</a:t>
            </a:r>
            <a:r>
              <a:rPr spc="-145" dirty="0"/>
              <a:t> </a:t>
            </a:r>
            <a:r>
              <a:rPr spc="10" dirty="0"/>
              <a:t>a  </a:t>
            </a:r>
            <a:r>
              <a:rPr spc="140" dirty="0"/>
              <a:t>big</a:t>
            </a:r>
            <a:r>
              <a:rPr spc="-175" dirty="0"/>
              <a:t> </a:t>
            </a:r>
            <a:r>
              <a:rPr spc="80" dirty="0"/>
              <a:t>change</a:t>
            </a:r>
            <a:r>
              <a:rPr spc="-160" dirty="0"/>
              <a:t> </a:t>
            </a:r>
            <a:r>
              <a:rPr spc="-5" dirty="0"/>
              <a:t>from</a:t>
            </a:r>
            <a:r>
              <a:rPr spc="-160" dirty="0"/>
              <a:t> </a:t>
            </a:r>
            <a:r>
              <a:rPr spc="20" dirty="0"/>
              <a:t>stone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900679" y="1425511"/>
            <a:ext cx="3713479" cy="27711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323215">
              <a:lnSpc>
                <a:spcPct val="99100"/>
              </a:lnSpc>
              <a:spcBef>
                <a:spcPts val="120"/>
              </a:spcBef>
            </a:pP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age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technical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age.</a:t>
            </a:r>
            <a:r>
              <a:rPr sz="1800" spc="-4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Previously  </a:t>
            </a:r>
            <a:r>
              <a:rPr sz="1800" spc="70" dirty="0">
                <a:solidFill>
                  <a:srgbClr val="FFFFFF"/>
                </a:solidFill>
                <a:latin typeface="Trebuchet MS"/>
                <a:cs typeface="Trebuchet MS"/>
              </a:rPr>
              <a:t>people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worked on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their own, 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but</a:t>
            </a:r>
            <a:r>
              <a:rPr sz="18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now</a:t>
            </a:r>
            <a:r>
              <a:rPr sz="18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18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stage</a:t>
            </a:r>
            <a:r>
              <a:rPr sz="18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endParaRPr sz="1800">
              <a:latin typeface="Trebuchet MS"/>
              <a:cs typeface="Trebuchet MS"/>
            </a:endParaRPr>
          </a:p>
          <a:p>
            <a:pPr marL="12700" marR="97155">
              <a:lnSpc>
                <a:spcPct val="100800"/>
              </a:lnSpc>
            </a:pP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advance</a:t>
            </a:r>
            <a:r>
              <a:rPr sz="1800" spc="-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technology</a:t>
            </a:r>
            <a:r>
              <a:rPr sz="18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like</a:t>
            </a:r>
            <a:r>
              <a:rPr sz="18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robots.</a:t>
            </a:r>
            <a:r>
              <a:rPr sz="1800" spc="-25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In 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cites,</a:t>
            </a:r>
            <a:r>
              <a:rPr sz="1800" spc="-25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many</a:t>
            </a:r>
            <a:r>
              <a:rPr sz="18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Trebuchet MS"/>
                <a:cs typeface="Trebuchet MS"/>
              </a:rPr>
              <a:t>people</a:t>
            </a:r>
            <a:r>
              <a:rPr sz="18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couldn't</a:t>
            </a:r>
            <a:r>
              <a:rPr sz="18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afford 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assistance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set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control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home 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appliance.</a:t>
            </a:r>
            <a:endParaRPr sz="1800">
              <a:latin typeface="Trebuchet MS"/>
              <a:cs typeface="Trebuchet MS"/>
            </a:endParaRPr>
          </a:p>
          <a:p>
            <a:pPr marL="12700" marR="5080" algn="just">
              <a:lnSpc>
                <a:spcPts val="2180"/>
              </a:lnSpc>
            </a:pP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Growing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buildings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replace</a:t>
            </a:r>
            <a:r>
              <a:rPr sz="18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the  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parking</a:t>
            </a:r>
            <a:r>
              <a:rPr sz="18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areas,</a:t>
            </a:r>
            <a:r>
              <a:rPr sz="1800" spc="-3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so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some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Trebuchet MS"/>
                <a:cs typeface="Trebuchet MS"/>
              </a:rPr>
              <a:t>people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find  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it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difficult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park!!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4528" y="199682"/>
            <a:ext cx="695325" cy="220345"/>
            <a:chOff x="114528" y="199682"/>
            <a:chExt cx="695325" cy="220345"/>
          </a:xfrm>
        </p:grpSpPr>
        <p:sp>
          <p:nvSpPr>
            <p:cNvPr id="20" name="object 20"/>
            <p:cNvSpPr/>
            <p:nvPr/>
          </p:nvSpPr>
          <p:spPr>
            <a:xfrm>
              <a:off x="122466" y="207619"/>
              <a:ext cx="679450" cy="204470"/>
            </a:xfrm>
            <a:custGeom>
              <a:avLst/>
              <a:gdLst/>
              <a:ahLst/>
              <a:cxnLst/>
              <a:rect l="l" t="t" r="r" b="b"/>
              <a:pathLst>
                <a:path w="679450" h="204470">
                  <a:moveTo>
                    <a:pt x="678992" y="0"/>
                  </a:moveTo>
                  <a:lnTo>
                    <a:pt x="0" y="0"/>
                  </a:lnTo>
                  <a:lnTo>
                    <a:pt x="0" y="203860"/>
                  </a:lnTo>
                  <a:lnTo>
                    <a:pt x="678992" y="203860"/>
                  </a:lnTo>
                  <a:lnTo>
                    <a:pt x="678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2466" y="207619"/>
              <a:ext cx="679450" cy="204470"/>
            </a:xfrm>
            <a:custGeom>
              <a:avLst/>
              <a:gdLst/>
              <a:ahLst/>
              <a:cxnLst/>
              <a:rect l="l" t="t" r="r" b="b"/>
              <a:pathLst>
                <a:path w="679450" h="204470">
                  <a:moveTo>
                    <a:pt x="0" y="203860"/>
                  </a:moveTo>
                  <a:lnTo>
                    <a:pt x="678992" y="203860"/>
                  </a:lnTo>
                  <a:lnTo>
                    <a:pt x="678992" y="0"/>
                  </a:lnTo>
                  <a:lnTo>
                    <a:pt x="0" y="0"/>
                  </a:lnTo>
                  <a:lnTo>
                    <a:pt x="0" y="203860"/>
                  </a:lnTo>
                  <a:close/>
                </a:path>
              </a:pathLst>
            </a:custGeom>
            <a:ln w="15875">
              <a:solidFill>
                <a:srgbClr val="AD0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14528" y="2695003"/>
            <a:ext cx="695325" cy="231140"/>
            <a:chOff x="114528" y="2695003"/>
            <a:chExt cx="695325" cy="231140"/>
          </a:xfrm>
        </p:grpSpPr>
        <p:sp>
          <p:nvSpPr>
            <p:cNvPr id="23" name="object 23"/>
            <p:cNvSpPr/>
            <p:nvPr/>
          </p:nvSpPr>
          <p:spPr>
            <a:xfrm>
              <a:off x="122466" y="2702941"/>
              <a:ext cx="679450" cy="215265"/>
            </a:xfrm>
            <a:custGeom>
              <a:avLst/>
              <a:gdLst/>
              <a:ahLst/>
              <a:cxnLst/>
              <a:rect l="l" t="t" r="r" b="b"/>
              <a:pathLst>
                <a:path w="679450" h="215264">
                  <a:moveTo>
                    <a:pt x="678992" y="0"/>
                  </a:moveTo>
                  <a:lnTo>
                    <a:pt x="0" y="0"/>
                  </a:lnTo>
                  <a:lnTo>
                    <a:pt x="0" y="215137"/>
                  </a:lnTo>
                  <a:lnTo>
                    <a:pt x="678992" y="215137"/>
                  </a:lnTo>
                  <a:lnTo>
                    <a:pt x="678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2466" y="2702941"/>
              <a:ext cx="679450" cy="215265"/>
            </a:xfrm>
            <a:custGeom>
              <a:avLst/>
              <a:gdLst/>
              <a:ahLst/>
              <a:cxnLst/>
              <a:rect l="l" t="t" r="r" b="b"/>
              <a:pathLst>
                <a:path w="679450" h="215264">
                  <a:moveTo>
                    <a:pt x="0" y="0"/>
                  </a:moveTo>
                  <a:lnTo>
                    <a:pt x="678992" y="0"/>
                  </a:lnTo>
                  <a:lnTo>
                    <a:pt x="678992" y="215137"/>
                  </a:lnTo>
                  <a:lnTo>
                    <a:pt x="0" y="215137"/>
                  </a:lnTo>
                  <a:lnTo>
                    <a:pt x="0" y="0"/>
                  </a:lnTo>
                  <a:close/>
                </a:path>
              </a:pathLst>
            </a:custGeom>
            <a:ln w="15874">
              <a:solidFill>
                <a:srgbClr val="AD0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114528" y="3017583"/>
            <a:ext cx="695325" cy="231140"/>
            <a:chOff x="114528" y="3017583"/>
            <a:chExt cx="695325" cy="231140"/>
          </a:xfrm>
        </p:grpSpPr>
        <p:sp>
          <p:nvSpPr>
            <p:cNvPr id="26" name="object 26"/>
            <p:cNvSpPr/>
            <p:nvPr/>
          </p:nvSpPr>
          <p:spPr>
            <a:xfrm>
              <a:off x="122466" y="3025520"/>
              <a:ext cx="679450" cy="215265"/>
            </a:xfrm>
            <a:custGeom>
              <a:avLst/>
              <a:gdLst/>
              <a:ahLst/>
              <a:cxnLst/>
              <a:rect l="l" t="t" r="r" b="b"/>
              <a:pathLst>
                <a:path w="679450" h="215264">
                  <a:moveTo>
                    <a:pt x="678992" y="0"/>
                  </a:moveTo>
                  <a:lnTo>
                    <a:pt x="0" y="0"/>
                  </a:lnTo>
                  <a:lnTo>
                    <a:pt x="0" y="215137"/>
                  </a:lnTo>
                  <a:lnTo>
                    <a:pt x="678992" y="215137"/>
                  </a:lnTo>
                  <a:lnTo>
                    <a:pt x="6789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2466" y="3025520"/>
              <a:ext cx="679450" cy="215265"/>
            </a:xfrm>
            <a:custGeom>
              <a:avLst/>
              <a:gdLst/>
              <a:ahLst/>
              <a:cxnLst/>
              <a:rect l="l" t="t" r="r" b="b"/>
              <a:pathLst>
                <a:path w="679450" h="215264">
                  <a:moveTo>
                    <a:pt x="0" y="0"/>
                  </a:moveTo>
                  <a:lnTo>
                    <a:pt x="678992" y="0"/>
                  </a:lnTo>
                  <a:lnTo>
                    <a:pt x="678992" y="215137"/>
                  </a:lnTo>
                  <a:lnTo>
                    <a:pt x="0" y="215137"/>
                  </a:lnTo>
                  <a:lnTo>
                    <a:pt x="0" y="0"/>
                  </a:lnTo>
                  <a:close/>
                </a:path>
              </a:pathLst>
            </a:custGeom>
            <a:ln w="15874">
              <a:solidFill>
                <a:srgbClr val="AD0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8633869" y="523875"/>
            <a:ext cx="2100805" cy="24935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150" y="0"/>
            <a:ext cx="12134850" cy="6858000"/>
            <a:chOff x="57150" y="0"/>
            <a:chExt cx="12134850" cy="6858000"/>
          </a:xfrm>
        </p:grpSpPr>
        <p:sp>
          <p:nvSpPr>
            <p:cNvPr id="3" name="object 3"/>
            <p:cNvSpPr/>
            <p:nvPr/>
          </p:nvSpPr>
          <p:spPr>
            <a:xfrm>
              <a:off x="57150" y="0"/>
              <a:ext cx="12134850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43750" y="657225"/>
              <a:ext cx="4743450" cy="5572125"/>
            </a:xfrm>
            <a:custGeom>
              <a:avLst/>
              <a:gdLst/>
              <a:ahLst/>
              <a:cxnLst/>
              <a:rect l="l" t="t" r="r" b="b"/>
              <a:pathLst>
                <a:path w="4743450" h="5572125">
                  <a:moveTo>
                    <a:pt x="4743450" y="0"/>
                  </a:moveTo>
                  <a:lnTo>
                    <a:pt x="0" y="0"/>
                  </a:lnTo>
                  <a:lnTo>
                    <a:pt x="0" y="5572125"/>
                  </a:lnTo>
                  <a:lnTo>
                    <a:pt x="3952875" y="5572125"/>
                  </a:lnTo>
                  <a:lnTo>
                    <a:pt x="4743450" y="4781550"/>
                  </a:lnTo>
                  <a:lnTo>
                    <a:pt x="474345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096625" y="5438775"/>
              <a:ext cx="790575" cy="790575"/>
            </a:xfrm>
            <a:custGeom>
              <a:avLst/>
              <a:gdLst/>
              <a:ahLst/>
              <a:cxnLst/>
              <a:rect l="l" t="t" r="r" b="b"/>
              <a:pathLst>
                <a:path w="790575" h="790575">
                  <a:moveTo>
                    <a:pt x="790575" y="0"/>
                  </a:moveTo>
                  <a:lnTo>
                    <a:pt x="158115" y="158102"/>
                  </a:lnTo>
                  <a:lnTo>
                    <a:pt x="0" y="790575"/>
                  </a:lnTo>
                  <a:lnTo>
                    <a:pt x="790575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43750" y="657225"/>
              <a:ext cx="4743450" cy="5572125"/>
            </a:xfrm>
            <a:custGeom>
              <a:avLst/>
              <a:gdLst/>
              <a:ahLst/>
              <a:cxnLst/>
              <a:rect l="l" t="t" r="r" b="b"/>
              <a:pathLst>
                <a:path w="4743450" h="5572125">
                  <a:moveTo>
                    <a:pt x="3952875" y="5572125"/>
                  </a:moveTo>
                  <a:lnTo>
                    <a:pt x="4110990" y="4939652"/>
                  </a:lnTo>
                  <a:lnTo>
                    <a:pt x="4743450" y="4781550"/>
                  </a:lnTo>
                  <a:lnTo>
                    <a:pt x="3952875" y="5572125"/>
                  </a:lnTo>
                  <a:lnTo>
                    <a:pt x="0" y="5572125"/>
                  </a:lnTo>
                  <a:lnTo>
                    <a:pt x="0" y="0"/>
                  </a:lnTo>
                  <a:lnTo>
                    <a:pt x="4743450" y="0"/>
                  </a:lnTo>
                  <a:lnTo>
                    <a:pt x="4743450" y="4781550"/>
                  </a:lnTo>
                </a:path>
              </a:pathLst>
            </a:custGeom>
            <a:ln w="15875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11441" y="11430"/>
            <a:ext cx="411099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600" spc="-190" dirty="0">
                <a:latin typeface="Carlito"/>
                <a:cs typeface="Carlito"/>
              </a:rPr>
              <a:t>E</a:t>
            </a:r>
            <a:r>
              <a:rPr sz="2700" spc="-284" baseline="23148" dirty="0">
                <a:latin typeface="Wingdings"/>
                <a:cs typeface="Wingdings"/>
              </a:rPr>
              <a:t></a:t>
            </a:r>
            <a:r>
              <a:rPr sz="3600" spc="-190" dirty="0">
                <a:latin typeface="Carlito"/>
                <a:cs typeface="Carlito"/>
              </a:rPr>
              <a:t>XISTING</a:t>
            </a:r>
            <a:r>
              <a:rPr sz="3600" spc="10" dirty="0">
                <a:latin typeface="Carlito"/>
                <a:cs typeface="Carlito"/>
              </a:rPr>
              <a:t> </a:t>
            </a:r>
            <a:r>
              <a:rPr sz="3600" spc="-10" dirty="0">
                <a:latin typeface="Carlito"/>
                <a:cs typeface="Carlito"/>
              </a:rPr>
              <a:t>SOLUTION!!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68591" y="1519237"/>
            <a:ext cx="4505960" cy="38773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36550" marR="53975" indent="-219710">
              <a:lnSpc>
                <a:spcPct val="100800"/>
              </a:lnSpc>
              <a:spcBef>
                <a:spcPts val="85"/>
              </a:spcBef>
              <a:buFont typeface="Wingdings"/>
              <a:buChar char=""/>
              <a:tabLst>
                <a:tab pos="403860" algn="l"/>
              </a:tabLst>
            </a:pP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1.Through</a:t>
            </a:r>
            <a:r>
              <a:rPr sz="18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web-based</a:t>
            </a:r>
            <a:r>
              <a:rPr sz="1800" spc="-25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application  we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18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connect</a:t>
            </a:r>
            <a:r>
              <a:rPr sz="1800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appliances</a:t>
            </a:r>
            <a:r>
              <a:rPr sz="1800" spc="-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directly</a:t>
            </a:r>
            <a:endParaRPr sz="1800">
              <a:latin typeface="Trebuchet MS"/>
              <a:cs typeface="Trebuchet MS"/>
            </a:endParaRPr>
          </a:p>
          <a:p>
            <a:pPr marL="1032510" marR="329565" indent="-410209">
              <a:lnSpc>
                <a:spcPct val="100800"/>
              </a:lnSpc>
            </a:pP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website</a:t>
            </a:r>
            <a:r>
              <a:rPr sz="18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without</a:t>
            </a:r>
            <a:r>
              <a:rPr sz="18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Trebuchet MS"/>
                <a:cs typeface="Trebuchet MS"/>
              </a:rPr>
              <a:t>purchasing 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spc="105" dirty="0">
                <a:solidFill>
                  <a:srgbClr val="FFFFFF"/>
                </a:solidFill>
                <a:latin typeface="Trebuchet MS"/>
                <a:cs typeface="Trebuchet MS"/>
              </a:rPr>
              <a:t>google</a:t>
            </a:r>
            <a:r>
              <a:rPr sz="1800" spc="-40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assistance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set.</a:t>
            </a:r>
            <a:endParaRPr sz="1800">
              <a:latin typeface="Trebuchet MS"/>
              <a:cs typeface="Trebuchet MS"/>
            </a:endParaRPr>
          </a:p>
          <a:p>
            <a:pPr marL="431800" lvl="1" indent="-210185">
              <a:lnSpc>
                <a:spcPts val="2100"/>
              </a:lnSpc>
              <a:buAutoNum type="arabicPeriod" startAt="2"/>
              <a:tabLst>
                <a:tab pos="432434" algn="l"/>
              </a:tabLst>
            </a:pP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18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simple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machine</a:t>
            </a:r>
            <a:r>
              <a:rPr sz="1800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method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  <a:p>
            <a:pPr marL="8255" algn="ctr">
              <a:lnSpc>
                <a:spcPct val="100000"/>
              </a:lnSpc>
              <a:spcBef>
                <a:spcPts val="20"/>
              </a:spcBef>
            </a:pPr>
            <a:r>
              <a:rPr sz="1800" spc="7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1.</a:t>
            </a:r>
            <a:endParaRPr sz="1800">
              <a:latin typeface="Trebuchet MS"/>
              <a:cs typeface="Trebuchet MS"/>
            </a:endParaRPr>
          </a:p>
          <a:p>
            <a:pPr marL="12700" marR="5080" lvl="1" indent="-1270">
              <a:lnSpc>
                <a:spcPts val="2180"/>
              </a:lnSpc>
              <a:spcBef>
                <a:spcPts val="75"/>
              </a:spcBef>
              <a:buAutoNum type="arabicPeriod" startAt="3"/>
              <a:tabLst>
                <a:tab pos="213995" algn="l"/>
              </a:tabLst>
            </a:pP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sz="18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also</a:t>
            </a:r>
            <a:r>
              <a:rPr sz="18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shows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empty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parking</a:t>
            </a:r>
            <a:r>
              <a:rPr sz="1800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spots 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form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grid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screen</a:t>
            </a:r>
            <a:r>
              <a:rPr sz="18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whenever 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he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1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Trebuchet MS"/>
                <a:cs typeface="Trebuchet MS"/>
              </a:rPr>
              <a:t>she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enters</a:t>
            </a:r>
            <a:r>
              <a:rPr sz="18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parking</a:t>
            </a:r>
            <a:r>
              <a:rPr sz="18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lot.</a:t>
            </a:r>
            <a:endParaRPr sz="1800">
              <a:latin typeface="Trebuchet MS"/>
              <a:cs typeface="Trebuchet MS"/>
            </a:endParaRPr>
          </a:p>
          <a:p>
            <a:pPr marL="690245" lvl="1" indent="-689610">
              <a:lnSpc>
                <a:spcPts val="2025"/>
              </a:lnSpc>
              <a:buAutoNum type="arabicPeriod" startAt="3"/>
              <a:tabLst>
                <a:tab pos="690880" algn="l"/>
              </a:tabLst>
            </a:pP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18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entry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source</a:t>
            </a:r>
            <a:r>
              <a:rPr sz="1800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1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making</a:t>
            </a:r>
            <a:endParaRPr sz="1800">
              <a:latin typeface="Trebuchet MS"/>
              <a:cs typeface="Trebuchet MS"/>
            </a:endParaRPr>
          </a:p>
          <a:p>
            <a:pPr marL="155575" marR="150495" algn="ctr">
              <a:lnSpc>
                <a:spcPct val="100800"/>
              </a:lnSpc>
            </a:pP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entry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Trebuchet MS"/>
                <a:cs typeface="Trebuchet MS"/>
              </a:rPr>
              <a:t>book,</a:t>
            </a:r>
            <a:r>
              <a:rPr sz="1800" spc="-3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so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sz="1800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Trebuchet MS"/>
                <a:cs typeface="Trebuchet MS"/>
              </a:rPr>
              <a:t>people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enter</a:t>
            </a:r>
            <a:r>
              <a:rPr sz="1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the  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parking</a:t>
            </a:r>
            <a:r>
              <a:rPr sz="1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lot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detail</a:t>
            </a:r>
            <a:r>
              <a:rPr sz="1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stored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online.</a:t>
            </a:r>
            <a:endParaRPr sz="1800">
              <a:latin typeface="Trebuchet MS"/>
              <a:cs typeface="Trebuchet MS"/>
            </a:endParaRPr>
          </a:p>
          <a:p>
            <a:pPr marL="22225" marR="93980" lvl="1" indent="76835">
              <a:lnSpc>
                <a:spcPct val="100800"/>
              </a:lnSpc>
              <a:buAutoNum type="arabicPeriod" startAt="5"/>
              <a:tabLst>
                <a:tab pos="567055" algn="l"/>
              </a:tabLst>
            </a:pP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allows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user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800" spc="90" dirty="0">
                <a:solidFill>
                  <a:srgbClr val="FFFFFF"/>
                </a:solidFill>
                <a:latin typeface="Trebuchet MS"/>
                <a:cs typeface="Trebuchet MS"/>
              </a:rPr>
              <a:t>pay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their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ticket 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through</a:t>
            </a:r>
            <a:r>
              <a:rPr sz="18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payment</a:t>
            </a:r>
            <a:r>
              <a:rPr sz="18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gateway</a:t>
            </a:r>
            <a:r>
              <a:rPr sz="1800" spc="-2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18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UPI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process.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82509" y="6247129"/>
            <a:ext cx="406019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5" dirty="0">
                <a:solidFill>
                  <a:srgbClr val="FFFFFF"/>
                </a:solidFill>
                <a:latin typeface="Carlito"/>
                <a:cs typeface="Carlito"/>
              </a:rPr>
              <a:t>EXISTING</a:t>
            </a:r>
            <a:r>
              <a:rPr sz="3600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arlito"/>
                <a:cs typeface="Carlito"/>
              </a:rPr>
              <a:t>SOLUTION!!</a:t>
            </a:r>
            <a:endParaRPr sz="3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716462" y="2468562"/>
            <a:ext cx="3235325" cy="2082800"/>
            <a:chOff x="4716462" y="2468562"/>
            <a:chExt cx="3235325" cy="2082800"/>
          </a:xfrm>
        </p:grpSpPr>
        <p:sp>
          <p:nvSpPr>
            <p:cNvPr id="4" name="object 4"/>
            <p:cNvSpPr/>
            <p:nvPr/>
          </p:nvSpPr>
          <p:spPr>
            <a:xfrm>
              <a:off x="4724400" y="2993262"/>
              <a:ext cx="2703195" cy="1550670"/>
            </a:xfrm>
            <a:custGeom>
              <a:avLst/>
              <a:gdLst/>
              <a:ahLst/>
              <a:cxnLst/>
              <a:rect l="l" t="t" r="r" b="b"/>
              <a:pathLst>
                <a:path w="2703195" h="1550670">
                  <a:moveTo>
                    <a:pt x="2702686" y="0"/>
                  </a:moveTo>
                  <a:lnTo>
                    <a:pt x="0" y="0"/>
                  </a:lnTo>
                  <a:lnTo>
                    <a:pt x="0" y="1550162"/>
                  </a:lnTo>
                  <a:lnTo>
                    <a:pt x="2702686" y="1550162"/>
                  </a:lnTo>
                  <a:lnTo>
                    <a:pt x="2702686" y="0"/>
                  </a:lnTo>
                  <a:close/>
                </a:path>
              </a:pathLst>
            </a:custGeom>
            <a:solidFill>
              <a:srgbClr val="F81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27086" y="2476500"/>
              <a:ext cx="516890" cy="2066925"/>
            </a:xfrm>
            <a:custGeom>
              <a:avLst/>
              <a:gdLst/>
              <a:ahLst/>
              <a:cxnLst/>
              <a:rect l="l" t="t" r="r" b="b"/>
              <a:pathLst>
                <a:path w="516890" h="2066925">
                  <a:moveTo>
                    <a:pt x="516763" y="0"/>
                  </a:moveTo>
                  <a:lnTo>
                    <a:pt x="0" y="516763"/>
                  </a:lnTo>
                  <a:lnTo>
                    <a:pt x="0" y="2066925"/>
                  </a:lnTo>
                  <a:lnTo>
                    <a:pt x="516763" y="1550162"/>
                  </a:lnTo>
                  <a:lnTo>
                    <a:pt x="516763" y="0"/>
                  </a:lnTo>
                  <a:close/>
                </a:path>
              </a:pathLst>
            </a:custGeom>
            <a:solidFill>
              <a:srgbClr val="C616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24400" y="2476500"/>
              <a:ext cx="3219450" cy="516890"/>
            </a:xfrm>
            <a:custGeom>
              <a:avLst/>
              <a:gdLst/>
              <a:ahLst/>
              <a:cxnLst/>
              <a:rect l="l" t="t" r="r" b="b"/>
              <a:pathLst>
                <a:path w="3219450" h="516889">
                  <a:moveTo>
                    <a:pt x="3219450" y="0"/>
                  </a:moveTo>
                  <a:lnTo>
                    <a:pt x="516763" y="0"/>
                  </a:lnTo>
                  <a:lnTo>
                    <a:pt x="0" y="516763"/>
                  </a:lnTo>
                  <a:lnTo>
                    <a:pt x="2702686" y="516763"/>
                  </a:lnTo>
                  <a:lnTo>
                    <a:pt x="3219450" y="0"/>
                  </a:lnTo>
                  <a:close/>
                </a:path>
              </a:pathLst>
            </a:custGeom>
            <a:solidFill>
              <a:srgbClr val="F84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24400" y="2476500"/>
              <a:ext cx="3219450" cy="2066925"/>
            </a:xfrm>
            <a:custGeom>
              <a:avLst/>
              <a:gdLst/>
              <a:ahLst/>
              <a:cxnLst/>
              <a:rect l="l" t="t" r="r" b="b"/>
              <a:pathLst>
                <a:path w="3219450" h="2066925">
                  <a:moveTo>
                    <a:pt x="0" y="516763"/>
                  </a:moveTo>
                  <a:lnTo>
                    <a:pt x="516763" y="0"/>
                  </a:lnTo>
                  <a:lnTo>
                    <a:pt x="3219450" y="0"/>
                  </a:lnTo>
                  <a:lnTo>
                    <a:pt x="3219450" y="1550162"/>
                  </a:lnTo>
                  <a:lnTo>
                    <a:pt x="2702686" y="2066925"/>
                  </a:lnTo>
                  <a:lnTo>
                    <a:pt x="0" y="2066925"/>
                  </a:lnTo>
                  <a:lnTo>
                    <a:pt x="0" y="516763"/>
                  </a:lnTo>
                  <a:close/>
                </a:path>
                <a:path w="3219450" h="2066925">
                  <a:moveTo>
                    <a:pt x="0" y="516763"/>
                  </a:moveTo>
                  <a:lnTo>
                    <a:pt x="2702686" y="516763"/>
                  </a:lnTo>
                  <a:lnTo>
                    <a:pt x="3219450" y="0"/>
                  </a:lnTo>
                </a:path>
                <a:path w="3219450" h="2066925">
                  <a:moveTo>
                    <a:pt x="2702686" y="516763"/>
                  </a:moveTo>
                  <a:lnTo>
                    <a:pt x="2702686" y="2066925"/>
                  </a:lnTo>
                </a:path>
              </a:pathLst>
            </a:custGeom>
            <a:ln w="15875">
              <a:solidFill>
                <a:srgbClr val="AD0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724400" y="3614356"/>
            <a:ext cx="26949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7995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solidFill>
                  <a:srgbClr val="FFFFFF"/>
                </a:solidFill>
                <a:latin typeface="Trebuchet MS"/>
                <a:cs typeface="Trebuchet MS"/>
              </a:rPr>
              <a:t>!!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FUTURE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IDEA!!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781738" y="552259"/>
            <a:ext cx="2528570" cy="3492500"/>
            <a:chOff x="5781738" y="552259"/>
            <a:chExt cx="2528570" cy="3492500"/>
          </a:xfrm>
        </p:grpSpPr>
        <p:sp>
          <p:nvSpPr>
            <p:cNvPr id="10" name="object 10"/>
            <p:cNvSpPr/>
            <p:nvPr/>
          </p:nvSpPr>
          <p:spPr>
            <a:xfrm>
              <a:off x="7327392" y="560197"/>
              <a:ext cx="974725" cy="1991360"/>
            </a:xfrm>
            <a:custGeom>
              <a:avLst/>
              <a:gdLst/>
              <a:ahLst/>
              <a:cxnLst/>
              <a:rect l="l" t="t" r="r" b="b"/>
              <a:pathLst>
                <a:path w="974725" h="1991360">
                  <a:moveTo>
                    <a:pt x="974471" y="0"/>
                  </a:moveTo>
                  <a:lnTo>
                    <a:pt x="0" y="1991360"/>
                  </a:lnTo>
                </a:path>
              </a:pathLst>
            </a:custGeom>
            <a:ln w="15875">
              <a:solidFill>
                <a:srgbClr val="AD0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86501" y="3119501"/>
              <a:ext cx="920115" cy="920115"/>
            </a:xfrm>
            <a:custGeom>
              <a:avLst/>
              <a:gdLst/>
              <a:ahLst/>
              <a:cxnLst/>
              <a:rect l="l" t="t" r="r" b="b"/>
              <a:pathLst>
                <a:path w="920115" h="920114">
                  <a:moveTo>
                    <a:pt x="0" y="0"/>
                  </a:moveTo>
                  <a:lnTo>
                    <a:pt x="920115" y="920115"/>
                  </a:lnTo>
                </a:path>
              </a:pathLst>
            </a:custGeom>
            <a:ln w="9525">
              <a:solidFill>
                <a:srgbClr val="EC18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572500" y="161925"/>
            <a:ext cx="3248025" cy="2124075"/>
          </a:xfrm>
          <a:prstGeom prst="rect">
            <a:avLst/>
          </a:prstGeom>
          <a:solidFill>
            <a:srgbClr val="F81B01"/>
          </a:solidFill>
          <a:ln w="15875">
            <a:solidFill>
              <a:srgbClr val="AD0E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143510" marR="126364" algn="ctr">
              <a:lnSpc>
                <a:spcPct val="100800"/>
              </a:lnSpc>
              <a:spcBef>
                <a:spcPts val="1535"/>
              </a:spcBef>
            </a:pPr>
            <a:r>
              <a:rPr spc="45" dirty="0"/>
              <a:t>Development</a:t>
            </a:r>
            <a:r>
              <a:rPr spc="-200" dirty="0"/>
              <a:t> </a:t>
            </a:r>
            <a:r>
              <a:rPr spc="30" dirty="0"/>
              <a:t>in</a:t>
            </a:r>
            <a:r>
              <a:rPr spc="-85" dirty="0"/>
              <a:t> </a:t>
            </a:r>
            <a:r>
              <a:rPr spc="20" dirty="0"/>
              <a:t>rural</a:t>
            </a:r>
            <a:r>
              <a:rPr spc="-105" dirty="0"/>
              <a:t> </a:t>
            </a:r>
            <a:r>
              <a:rPr spc="15" dirty="0"/>
              <a:t>area</a:t>
            </a:r>
            <a:r>
              <a:rPr spc="-160" dirty="0"/>
              <a:t> </a:t>
            </a:r>
            <a:r>
              <a:rPr spc="55" dirty="0"/>
              <a:t>is  </a:t>
            </a:r>
            <a:r>
              <a:rPr spc="80" dirty="0"/>
              <a:t>possible </a:t>
            </a:r>
            <a:r>
              <a:rPr spc="90" dirty="0"/>
              <a:t>using </a:t>
            </a:r>
            <a:r>
              <a:rPr spc="45" dirty="0"/>
              <a:t>more  </a:t>
            </a:r>
            <a:r>
              <a:rPr spc="70" dirty="0"/>
              <a:t>advanced </a:t>
            </a:r>
            <a:r>
              <a:rPr dirty="0"/>
              <a:t>features </a:t>
            </a:r>
            <a:r>
              <a:rPr spc="-30" dirty="0"/>
              <a:t>of the  </a:t>
            </a:r>
            <a:r>
              <a:rPr spc="15" dirty="0"/>
              <a:t>website.</a:t>
            </a:r>
          </a:p>
        </p:txBody>
      </p:sp>
      <p:sp>
        <p:nvSpPr>
          <p:cNvPr id="13" name="object 13"/>
          <p:cNvSpPr/>
          <p:nvPr/>
        </p:nvSpPr>
        <p:spPr>
          <a:xfrm>
            <a:off x="314325" y="161925"/>
            <a:ext cx="4152900" cy="2409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29625" y="3810000"/>
            <a:ext cx="3333750" cy="2714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04825" y="4972050"/>
            <a:ext cx="3381375" cy="1828800"/>
          </a:xfrm>
          <a:prstGeom prst="rect">
            <a:avLst/>
          </a:prstGeom>
          <a:solidFill>
            <a:srgbClr val="F81B01"/>
          </a:solidFill>
          <a:ln w="15875">
            <a:solidFill>
              <a:srgbClr val="AD0E00"/>
            </a:solidFill>
          </a:ln>
        </p:spPr>
        <p:txBody>
          <a:bodyPr vert="horz" wrap="square" lIns="0" tIns="220345" rIns="0" bIns="0" rtlCol="0">
            <a:spAutoFit/>
          </a:bodyPr>
          <a:lstStyle/>
          <a:p>
            <a:pPr marL="340995" marR="327025" algn="ctr">
              <a:lnSpc>
                <a:spcPct val="100899"/>
              </a:lnSpc>
              <a:spcBef>
                <a:spcPts val="1735"/>
              </a:spcBef>
            </a:pP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18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website</a:t>
            </a:r>
            <a:r>
              <a:rPr sz="18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Trebuchet MS"/>
                <a:cs typeface="Trebuchet MS"/>
              </a:rPr>
              <a:t>be 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able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-3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control</a:t>
            </a:r>
            <a:endParaRPr sz="1800">
              <a:latin typeface="Trebuchet MS"/>
              <a:cs typeface="Trebuchet MS"/>
            </a:endParaRPr>
          </a:p>
          <a:p>
            <a:pPr marL="731520" marR="727075" algn="ctr">
              <a:lnSpc>
                <a:spcPct val="100800"/>
              </a:lnSpc>
            </a:pP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many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agricultural 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equipment's</a:t>
            </a:r>
            <a:endParaRPr sz="1800">
              <a:latin typeface="Trebuchet MS"/>
              <a:cs typeface="Trebuchet MS"/>
            </a:endParaRPr>
          </a:p>
          <a:p>
            <a:pPr marL="62865" algn="ctr">
              <a:lnSpc>
                <a:spcPts val="2105"/>
              </a:lnSpc>
            </a:pP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larger</a:t>
            </a:r>
            <a:r>
              <a:rPr sz="1800" spc="-3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scale.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57726" y="4862576"/>
            <a:ext cx="949325" cy="1207770"/>
          </a:xfrm>
          <a:custGeom>
            <a:avLst/>
            <a:gdLst/>
            <a:ahLst/>
            <a:cxnLst/>
            <a:rect l="l" t="t" r="r" b="b"/>
            <a:pathLst>
              <a:path w="949325" h="1207770">
                <a:moveTo>
                  <a:pt x="948816" y="0"/>
                </a:moveTo>
                <a:lnTo>
                  <a:pt x="0" y="1207630"/>
                </a:lnTo>
              </a:path>
            </a:pathLst>
          </a:custGeom>
          <a:ln w="9525">
            <a:solidFill>
              <a:srgbClr val="EC18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34726" y="14350"/>
            <a:ext cx="1533525" cy="552450"/>
          </a:xfrm>
          <a:custGeom>
            <a:avLst/>
            <a:gdLst/>
            <a:ahLst/>
            <a:cxnLst/>
            <a:rect l="l" t="t" r="r" b="b"/>
            <a:pathLst>
              <a:path w="1533525" h="552450">
                <a:moveTo>
                  <a:pt x="1533525" y="552450"/>
                </a:moveTo>
                <a:lnTo>
                  <a:pt x="1488493" y="529216"/>
                </a:lnTo>
                <a:lnTo>
                  <a:pt x="1443068" y="506447"/>
                </a:lnTo>
                <a:lnTo>
                  <a:pt x="1397268" y="484132"/>
                </a:lnTo>
                <a:lnTo>
                  <a:pt x="1351116" y="462266"/>
                </a:lnTo>
                <a:lnTo>
                  <a:pt x="1304632" y="440839"/>
                </a:lnTo>
                <a:lnTo>
                  <a:pt x="1257837" y="419844"/>
                </a:lnTo>
                <a:lnTo>
                  <a:pt x="1210751" y="399273"/>
                </a:lnTo>
                <a:lnTo>
                  <a:pt x="1163395" y="379118"/>
                </a:lnTo>
                <a:lnTo>
                  <a:pt x="1115790" y="359372"/>
                </a:lnTo>
                <a:lnTo>
                  <a:pt x="1067958" y="340027"/>
                </a:lnTo>
                <a:lnTo>
                  <a:pt x="1019918" y="321075"/>
                </a:lnTo>
                <a:lnTo>
                  <a:pt x="971691" y="302508"/>
                </a:lnTo>
                <a:lnTo>
                  <a:pt x="923299" y="284318"/>
                </a:lnTo>
                <a:lnTo>
                  <a:pt x="874761" y="266497"/>
                </a:lnTo>
                <a:lnTo>
                  <a:pt x="826100" y="249038"/>
                </a:lnTo>
                <a:lnTo>
                  <a:pt x="777335" y="231933"/>
                </a:lnTo>
                <a:lnTo>
                  <a:pt x="728487" y="215174"/>
                </a:lnTo>
                <a:lnTo>
                  <a:pt x="679578" y="198754"/>
                </a:lnTo>
                <a:lnTo>
                  <a:pt x="630628" y="182663"/>
                </a:lnTo>
                <a:lnTo>
                  <a:pt x="581657" y="166895"/>
                </a:lnTo>
                <a:lnTo>
                  <a:pt x="532687" y="151442"/>
                </a:lnTo>
                <a:lnTo>
                  <a:pt x="483738" y="136296"/>
                </a:lnTo>
                <a:lnTo>
                  <a:pt x="434832" y="121449"/>
                </a:lnTo>
                <a:lnTo>
                  <a:pt x="385988" y="106894"/>
                </a:lnTo>
                <a:lnTo>
                  <a:pt x="337228" y="92622"/>
                </a:lnTo>
                <a:lnTo>
                  <a:pt x="288573" y="78625"/>
                </a:lnTo>
                <a:lnTo>
                  <a:pt x="240043" y="64897"/>
                </a:lnTo>
                <a:lnTo>
                  <a:pt x="191659" y="51429"/>
                </a:lnTo>
                <a:lnTo>
                  <a:pt x="143442" y="38212"/>
                </a:lnTo>
                <a:lnTo>
                  <a:pt x="95412" y="25241"/>
                </a:lnTo>
                <a:lnTo>
                  <a:pt x="47591" y="12506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53726" y="5014976"/>
            <a:ext cx="1914525" cy="1838325"/>
          </a:xfrm>
          <a:custGeom>
            <a:avLst/>
            <a:gdLst/>
            <a:ahLst/>
            <a:cxnLst/>
            <a:rect l="l" t="t" r="r" b="b"/>
            <a:pathLst>
              <a:path w="1914525" h="1838325">
                <a:moveTo>
                  <a:pt x="0" y="1838261"/>
                </a:moveTo>
                <a:lnTo>
                  <a:pt x="39872" y="1807043"/>
                </a:lnTo>
                <a:lnTo>
                  <a:pt x="79669" y="1775645"/>
                </a:lnTo>
                <a:lnTo>
                  <a:pt x="119387" y="1744070"/>
                </a:lnTo>
                <a:lnTo>
                  <a:pt x="159024" y="1712317"/>
                </a:lnTo>
                <a:lnTo>
                  <a:pt x="198578" y="1680389"/>
                </a:lnTo>
                <a:lnTo>
                  <a:pt x="238044" y="1648285"/>
                </a:lnTo>
                <a:lnTo>
                  <a:pt x="277422" y="1616007"/>
                </a:lnTo>
                <a:lnTo>
                  <a:pt x="316708" y="1583557"/>
                </a:lnTo>
                <a:lnTo>
                  <a:pt x="355900" y="1550934"/>
                </a:lnTo>
                <a:lnTo>
                  <a:pt x="394995" y="1518141"/>
                </a:lnTo>
                <a:lnTo>
                  <a:pt x="433990" y="1485177"/>
                </a:lnTo>
                <a:lnTo>
                  <a:pt x="472883" y="1452045"/>
                </a:lnTo>
                <a:lnTo>
                  <a:pt x="511671" y="1418745"/>
                </a:lnTo>
                <a:lnTo>
                  <a:pt x="550351" y="1385278"/>
                </a:lnTo>
                <a:lnTo>
                  <a:pt x="588921" y="1351645"/>
                </a:lnTo>
                <a:lnTo>
                  <a:pt x="627379" y="1317847"/>
                </a:lnTo>
                <a:lnTo>
                  <a:pt x="665721" y="1283886"/>
                </a:lnTo>
                <a:lnTo>
                  <a:pt x="703945" y="1249762"/>
                </a:lnTo>
                <a:lnTo>
                  <a:pt x="742049" y="1215476"/>
                </a:lnTo>
                <a:lnTo>
                  <a:pt x="780029" y="1181029"/>
                </a:lnTo>
                <a:lnTo>
                  <a:pt x="817883" y="1146423"/>
                </a:lnTo>
                <a:lnTo>
                  <a:pt x="855609" y="1111658"/>
                </a:lnTo>
                <a:lnTo>
                  <a:pt x="893203" y="1076735"/>
                </a:lnTo>
                <a:lnTo>
                  <a:pt x="930664" y="1041656"/>
                </a:lnTo>
                <a:lnTo>
                  <a:pt x="967988" y="1006421"/>
                </a:lnTo>
                <a:lnTo>
                  <a:pt x="1005173" y="971032"/>
                </a:lnTo>
                <a:lnTo>
                  <a:pt x="1042216" y="935489"/>
                </a:lnTo>
                <a:lnTo>
                  <a:pt x="1079115" y="899794"/>
                </a:lnTo>
                <a:lnTo>
                  <a:pt x="1115867" y="863947"/>
                </a:lnTo>
                <a:lnTo>
                  <a:pt x="1152469" y="827949"/>
                </a:lnTo>
                <a:lnTo>
                  <a:pt x="1188919" y="791802"/>
                </a:lnTo>
                <a:lnTo>
                  <a:pt x="1225214" y="755507"/>
                </a:lnTo>
                <a:lnTo>
                  <a:pt x="1261351" y="719064"/>
                </a:lnTo>
                <a:lnTo>
                  <a:pt x="1297328" y="682475"/>
                </a:lnTo>
                <a:lnTo>
                  <a:pt x="1333143" y="645740"/>
                </a:lnTo>
                <a:lnTo>
                  <a:pt x="1368792" y="608861"/>
                </a:lnTo>
                <a:lnTo>
                  <a:pt x="1404273" y="571839"/>
                </a:lnTo>
                <a:lnTo>
                  <a:pt x="1439583" y="534674"/>
                </a:lnTo>
                <a:lnTo>
                  <a:pt x="1474720" y="497368"/>
                </a:lnTo>
                <a:lnTo>
                  <a:pt x="1509680" y="459922"/>
                </a:lnTo>
                <a:lnTo>
                  <a:pt x="1544463" y="422337"/>
                </a:lnTo>
                <a:lnTo>
                  <a:pt x="1579063" y="384613"/>
                </a:lnTo>
                <a:lnTo>
                  <a:pt x="1613481" y="346752"/>
                </a:lnTo>
                <a:lnTo>
                  <a:pt x="1647711" y="308755"/>
                </a:lnTo>
                <a:lnTo>
                  <a:pt x="1681752" y="270623"/>
                </a:lnTo>
                <a:lnTo>
                  <a:pt x="1715602" y="232357"/>
                </a:lnTo>
                <a:lnTo>
                  <a:pt x="1749257" y="193958"/>
                </a:lnTo>
                <a:lnTo>
                  <a:pt x="1782715" y="155426"/>
                </a:lnTo>
                <a:lnTo>
                  <a:pt x="1815974" y="116763"/>
                </a:lnTo>
                <a:lnTo>
                  <a:pt x="1849030" y="77971"/>
                </a:lnTo>
                <a:lnTo>
                  <a:pt x="1881881" y="39049"/>
                </a:lnTo>
                <a:lnTo>
                  <a:pt x="1914525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06226" y="14350"/>
            <a:ext cx="962025" cy="371475"/>
          </a:xfrm>
          <a:custGeom>
            <a:avLst/>
            <a:gdLst/>
            <a:ahLst/>
            <a:cxnLst/>
            <a:rect l="l" t="t" r="r" b="b"/>
            <a:pathLst>
              <a:path w="962025" h="371475">
                <a:moveTo>
                  <a:pt x="962025" y="371475"/>
                </a:moveTo>
                <a:lnTo>
                  <a:pt x="915636" y="349250"/>
                </a:lnTo>
                <a:lnTo>
                  <a:pt x="868918" y="327452"/>
                </a:lnTo>
                <a:lnTo>
                  <a:pt x="821896" y="306074"/>
                </a:lnTo>
                <a:lnTo>
                  <a:pt x="774594" y="285109"/>
                </a:lnTo>
                <a:lnTo>
                  <a:pt x="727037" y="264550"/>
                </a:lnTo>
                <a:lnTo>
                  <a:pt x="679250" y="244390"/>
                </a:lnTo>
                <a:lnTo>
                  <a:pt x="631257" y="224621"/>
                </a:lnTo>
                <a:lnTo>
                  <a:pt x="583085" y="205237"/>
                </a:lnTo>
                <a:lnTo>
                  <a:pt x="534757" y="186229"/>
                </a:lnTo>
                <a:lnTo>
                  <a:pt x="486298" y="167592"/>
                </a:lnTo>
                <a:lnTo>
                  <a:pt x="437734" y="149317"/>
                </a:lnTo>
                <a:lnTo>
                  <a:pt x="389089" y="131399"/>
                </a:lnTo>
                <a:lnTo>
                  <a:pt x="340388" y="113829"/>
                </a:lnTo>
                <a:lnTo>
                  <a:pt x="291655" y="96600"/>
                </a:lnTo>
                <a:lnTo>
                  <a:pt x="242917" y="79706"/>
                </a:lnTo>
                <a:lnTo>
                  <a:pt x="194197" y="63139"/>
                </a:lnTo>
                <a:lnTo>
                  <a:pt x="145520" y="46892"/>
                </a:lnTo>
                <a:lnTo>
                  <a:pt x="96912" y="30958"/>
                </a:lnTo>
                <a:lnTo>
                  <a:pt x="48397" y="15329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07294" y="5281676"/>
            <a:ext cx="1661160" cy="1576705"/>
          </a:xfrm>
          <a:custGeom>
            <a:avLst/>
            <a:gdLst/>
            <a:ahLst/>
            <a:cxnLst/>
            <a:rect l="l" t="t" r="r" b="b"/>
            <a:pathLst>
              <a:path w="1661159" h="1576704">
                <a:moveTo>
                  <a:pt x="0" y="1576322"/>
                </a:moveTo>
                <a:lnTo>
                  <a:pt x="33619" y="1549258"/>
                </a:lnTo>
                <a:lnTo>
                  <a:pt x="73083" y="1517276"/>
                </a:lnTo>
                <a:lnTo>
                  <a:pt x="112472" y="1485139"/>
                </a:lnTo>
                <a:lnTo>
                  <a:pt x="151781" y="1452848"/>
                </a:lnTo>
                <a:lnTo>
                  <a:pt x="191009" y="1420402"/>
                </a:lnTo>
                <a:lnTo>
                  <a:pt x="230153" y="1387803"/>
                </a:lnTo>
                <a:lnTo>
                  <a:pt x="269209" y="1355051"/>
                </a:lnTo>
                <a:lnTo>
                  <a:pt x="308175" y="1322146"/>
                </a:lnTo>
                <a:lnTo>
                  <a:pt x="347049" y="1289088"/>
                </a:lnTo>
                <a:lnTo>
                  <a:pt x="385827" y="1255878"/>
                </a:lnTo>
                <a:lnTo>
                  <a:pt x="424506" y="1222516"/>
                </a:lnTo>
                <a:lnTo>
                  <a:pt x="463084" y="1189002"/>
                </a:lnTo>
                <a:lnTo>
                  <a:pt x="501558" y="1155336"/>
                </a:lnTo>
                <a:lnTo>
                  <a:pt x="539925" y="1121520"/>
                </a:lnTo>
                <a:lnTo>
                  <a:pt x="578183" y="1087552"/>
                </a:lnTo>
                <a:lnTo>
                  <a:pt x="616327" y="1053434"/>
                </a:lnTo>
                <a:lnTo>
                  <a:pt x="654357" y="1019167"/>
                </a:lnTo>
                <a:lnTo>
                  <a:pt x="692268" y="984749"/>
                </a:lnTo>
                <a:lnTo>
                  <a:pt x="730059" y="950182"/>
                </a:lnTo>
                <a:lnTo>
                  <a:pt x="767726" y="915465"/>
                </a:lnTo>
                <a:lnTo>
                  <a:pt x="805266" y="880600"/>
                </a:lnTo>
                <a:lnTo>
                  <a:pt x="842677" y="845586"/>
                </a:lnTo>
                <a:lnTo>
                  <a:pt x="879955" y="810424"/>
                </a:lnTo>
                <a:lnTo>
                  <a:pt x="917099" y="775114"/>
                </a:lnTo>
                <a:lnTo>
                  <a:pt x="954105" y="739657"/>
                </a:lnTo>
                <a:lnTo>
                  <a:pt x="990970" y="704052"/>
                </a:lnTo>
                <a:lnTo>
                  <a:pt x="1027692" y="668300"/>
                </a:lnTo>
                <a:lnTo>
                  <a:pt x="1064267" y="632401"/>
                </a:lnTo>
                <a:lnTo>
                  <a:pt x="1100694" y="596357"/>
                </a:lnTo>
                <a:lnTo>
                  <a:pt x="1136969" y="560166"/>
                </a:lnTo>
                <a:lnTo>
                  <a:pt x="1173089" y="523829"/>
                </a:lnTo>
                <a:lnTo>
                  <a:pt x="1209051" y="487348"/>
                </a:lnTo>
                <a:lnTo>
                  <a:pt x="1244853" y="450721"/>
                </a:lnTo>
                <a:lnTo>
                  <a:pt x="1280493" y="413949"/>
                </a:lnTo>
                <a:lnTo>
                  <a:pt x="1315966" y="377033"/>
                </a:lnTo>
                <a:lnTo>
                  <a:pt x="1351270" y="339973"/>
                </a:lnTo>
                <a:lnTo>
                  <a:pt x="1386404" y="302769"/>
                </a:lnTo>
                <a:lnTo>
                  <a:pt x="1421362" y="265422"/>
                </a:lnTo>
                <a:lnTo>
                  <a:pt x="1456144" y="227931"/>
                </a:lnTo>
                <a:lnTo>
                  <a:pt x="1490746" y="190298"/>
                </a:lnTo>
                <a:lnTo>
                  <a:pt x="1525164" y="152522"/>
                </a:lnTo>
                <a:lnTo>
                  <a:pt x="1559398" y="114604"/>
                </a:lnTo>
                <a:lnTo>
                  <a:pt x="1593443" y="76544"/>
                </a:lnTo>
                <a:lnTo>
                  <a:pt x="1627297" y="38342"/>
                </a:lnTo>
                <a:lnTo>
                  <a:pt x="1660956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11026" y="14350"/>
            <a:ext cx="657225" cy="257175"/>
          </a:xfrm>
          <a:custGeom>
            <a:avLst/>
            <a:gdLst/>
            <a:ahLst/>
            <a:cxnLst/>
            <a:rect l="l" t="t" r="r" b="b"/>
            <a:pathLst>
              <a:path w="657225" h="257175">
                <a:moveTo>
                  <a:pt x="657225" y="257175"/>
                </a:moveTo>
                <a:lnTo>
                  <a:pt x="611800" y="236910"/>
                </a:lnTo>
                <a:lnTo>
                  <a:pt x="566101" y="216936"/>
                </a:lnTo>
                <a:lnTo>
                  <a:pt x="520139" y="197254"/>
                </a:lnTo>
                <a:lnTo>
                  <a:pt x="473922" y="177864"/>
                </a:lnTo>
                <a:lnTo>
                  <a:pt x="427462" y="158766"/>
                </a:lnTo>
                <a:lnTo>
                  <a:pt x="380768" y="139959"/>
                </a:lnTo>
                <a:lnTo>
                  <a:pt x="333851" y="121443"/>
                </a:lnTo>
                <a:lnTo>
                  <a:pt x="286719" y="103219"/>
                </a:lnTo>
                <a:lnTo>
                  <a:pt x="239384" y="85287"/>
                </a:lnTo>
                <a:lnTo>
                  <a:pt x="191855" y="67646"/>
                </a:lnTo>
                <a:lnTo>
                  <a:pt x="144142" y="50297"/>
                </a:lnTo>
                <a:lnTo>
                  <a:pt x="96255" y="33240"/>
                </a:lnTo>
                <a:lnTo>
                  <a:pt x="48204" y="16474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44251" y="5415026"/>
            <a:ext cx="1524000" cy="1438275"/>
          </a:xfrm>
          <a:custGeom>
            <a:avLst/>
            <a:gdLst/>
            <a:ahLst/>
            <a:cxnLst/>
            <a:rect l="l" t="t" r="r" b="b"/>
            <a:pathLst>
              <a:path w="1524000" h="1438275">
                <a:moveTo>
                  <a:pt x="0" y="1438211"/>
                </a:moveTo>
                <a:lnTo>
                  <a:pt x="39553" y="1406075"/>
                </a:lnTo>
                <a:lnTo>
                  <a:pt x="79020" y="1373786"/>
                </a:lnTo>
                <a:lnTo>
                  <a:pt x="118397" y="1341345"/>
                </a:lnTo>
                <a:lnTo>
                  <a:pt x="157683" y="1308753"/>
                </a:lnTo>
                <a:lnTo>
                  <a:pt x="196874" y="1276009"/>
                </a:lnTo>
                <a:lnTo>
                  <a:pt x="235969" y="1243114"/>
                </a:lnTo>
                <a:lnTo>
                  <a:pt x="274964" y="1210068"/>
                </a:lnTo>
                <a:lnTo>
                  <a:pt x="313858" y="1176873"/>
                </a:lnTo>
                <a:lnTo>
                  <a:pt x="352648" y="1143528"/>
                </a:lnTo>
                <a:lnTo>
                  <a:pt x="391330" y="1110034"/>
                </a:lnTo>
                <a:lnTo>
                  <a:pt x="429904" y="1076391"/>
                </a:lnTo>
                <a:lnTo>
                  <a:pt x="468366" y="1042600"/>
                </a:lnTo>
                <a:lnTo>
                  <a:pt x="506714" y="1008660"/>
                </a:lnTo>
                <a:lnTo>
                  <a:pt x="544945" y="974574"/>
                </a:lnTo>
                <a:lnTo>
                  <a:pt x="583057" y="940340"/>
                </a:lnTo>
                <a:lnTo>
                  <a:pt x="621047" y="905959"/>
                </a:lnTo>
                <a:lnTo>
                  <a:pt x="658913" y="871432"/>
                </a:lnTo>
                <a:lnTo>
                  <a:pt x="696653" y="836759"/>
                </a:lnTo>
                <a:lnTo>
                  <a:pt x="734263" y="801941"/>
                </a:lnTo>
                <a:lnTo>
                  <a:pt x="771742" y="766978"/>
                </a:lnTo>
                <a:lnTo>
                  <a:pt x="809087" y="731870"/>
                </a:lnTo>
                <a:lnTo>
                  <a:pt x="846295" y="696619"/>
                </a:lnTo>
                <a:lnTo>
                  <a:pt x="883365" y="661223"/>
                </a:lnTo>
                <a:lnTo>
                  <a:pt x="920292" y="625684"/>
                </a:lnTo>
                <a:lnTo>
                  <a:pt x="957076" y="590002"/>
                </a:lnTo>
                <a:lnTo>
                  <a:pt x="993713" y="554178"/>
                </a:lnTo>
                <a:lnTo>
                  <a:pt x="1030202" y="518211"/>
                </a:lnTo>
                <a:lnTo>
                  <a:pt x="1066538" y="482103"/>
                </a:lnTo>
                <a:lnTo>
                  <a:pt x="1102721" y="445854"/>
                </a:lnTo>
                <a:lnTo>
                  <a:pt x="1138747" y="409464"/>
                </a:lnTo>
                <a:lnTo>
                  <a:pt x="1174615" y="372933"/>
                </a:lnTo>
                <a:lnTo>
                  <a:pt x="1210321" y="336263"/>
                </a:lnTo>
                <a:lnTo>
                  <a:pt x="1245863" y="299453"/>
                </a:lnTo>
                <a:lnTo>
                  <a:pt x="1281238" y="262504"/>
                </a:lnTo>
                <a:lnTo>
                  <a:pt x="1316445" y="225416"/>
                </a:lnTo>
                <a:lnTo>
                  <a:pt x="1351481" y="188190"/>
                </a:lnTo>
                <a:lnTo>
                  <a:pt x="1386342" y="150826"/>
                </a:lnTo>
                <a:lnTo>
                  <a:pt x="1421027" y="113324"/>
                </a:lnTo>
                <a:lnTo>
                  <a:pt x="1455533" y="75686"/>
                </a:lnTo>
                <a:lnTo>
                  <a:pt x="1489858" y="37911"/>
                </a:lnTo>
                <a:lnTo>
                  <a:pt x="1524000" y="0"/>
                </a:lnTo>
              </a:path>
              <a:path w="1524000" h="1438275">
                <a:moveTo>
                  <a:pt x="161925" y="1438211"/>
                </a:moveTo>
                <a:lnTo>
                  <a:pt x="199724" y="1405690"/>
                </a:lnTo>
                <a:lnTo>
                  <a:pt x="237443" y="1373031"/>
                </a:lnTo>
                <a:lnTo>
                  <a:pt x="275079" y="1340232"/>
                </a:lnTo>
                <a:lnTo>
                  <a:pt x="312631" y="1307294"/>
                </a:lnTo>
                <a:lnTo>
                  <a:pt x="350095" y="1274218"/>
                </a:lnTo>
                <a:lnTo>
                  <a:pt x="387470" y="1241002"/>
                </a:lnTo>
                <a:lnTo>
                  <a:pt x="424754" y="1207648"/>
                </a:lnTo>
                <a:lnTo>
                  <a:pt x="461945" y="1174154"/>
                </a:lnTo>
                <a:lnTo>
                  <a:pt x="499041" y="1140522"/>
                </a:lnTo>
                <a:lnTo>
                  <a:pt x="536039" y="1106751"/>
                </a:lnTo>
                <a:lnTo>
                  <a:pt x="572938" y="1072840"/>
                </a:lnTo>
                <a:lnTo>
                  <a:pt x="609735" y="1038791"/>
                </a:lnTo>
                <a:lnTo>
                  <a:pt x="646429" y="1004603"/>
                </a:lnTo>
                <a:lnTo>
                  <a:pt x="683017" y="970276"/>
                </a:lnTo>
                <a:lnTo>
                  <a:pt x="719497" y="935810"/>
                </a:lnTo>
                <a:lnTo>
                  <a:pt x="755867" y="901205"/>
                </a:lnTo>
                <a:lnTo>
                  <a:pt x="792126" y="866462"/>
                </a:lnTo>
                <a:lnTo>
                  <a:pt x="828270" y="831579"/>
                </a:lnTo>
                <a:lnTo>
                  <a:pt x="864298" y="796558"/>
                </a:lnTo>
                <a:lnTo>
                  <a:pt x="900208" y="761398"/>
                </a:lnTo>
                <a:lnTo>
                  <a:pt x="935998" y="726098"/>
                </a:lnTo>
                <a:lnTo>
                  <a:pt x="971665" y="690660"/>
                </a:lnTo>
                <a:lnTo>
                  <a:pt x="1007208" y="655084"/>
                </a:lnTo>
                <a:lnTo>
                  <a:pt x="1042624" y="619368"/>
                </a:lnTo>
                <a:lnTo>
                  <a:pt x="1077912" y="583513"/>
                </a:lnTo>
                <a:lnTo>
                  <a:pt x="1113069" y="547520"/>
                </a:lnTo>
                <a:lnTo>
                  <a:pt x="1148093" y="511388"/>
                </a:lnTo>
                <a:lnTo>
                  <a:pt x="1182982" y="475117"/>
                </a:lnTo>
                <a:lnTo>
                  <a:pt x="1217735" y="438707"/>
                </a:lnTo>
                <a:lnTo>
                  <a:pt x="1252348" y="402159"/>
                </a:lnTo>
                <a:lnTo>
                  <a:pt x="1286820" y="365471"/>
                </a:lnTo>
                <a:lnTo>
                  <a:pt x="1321149" y="328645"/>
                </a:lnTo>
                <a:lnTo>
                  <a:pt x="1355333" y="291680"/>
                </a:lnTo>
                <a:lnTo>
                  <a:pt x="1389369" y="254577"/>
                </a:lnTo>
                <a:lnTo>
                  <a:pt x="1423256" y="217334"/>
                </a:lnTo>
                <a:lnTo>
                  <a:pt x="1456992" y="179953"/>
                </a:lnTo>
                <a:lnTo>
                  <a:pt x="1490573" y="142433"/>
                </a:lnTo>
                <a:lnTo>
                  <a:pt x="1524000" y="1047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525" y="0"/>
            <a:ext cx="5172138" cy="6861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87151" y="5700712"/>
            <a:ext cx="1181100" cy="1152525"/>
          </a:xfrm>
          <a:custGeom>
            <a:avLst/>
            <a:gdLst/>
            <a:ahLst/>
            <a:cxnLst/>
            <a:rect l="l" t="t" r="r" b="b"/>
            <a:pathLst>
              <a:path w="1181100" h="1152525">
                <a:moveTo>
                  <a:pt x="0" y="1152525"/>
                </a:moveTo>
                <a:lnTo>
                  <a:pt x="37736" y="1119554"/>
                </a:lnTo>
                <a:lnTo>
                  <a:pt x="75367" y="1086454"/>
                </a:lnTo>
                <a:lnTo>
                  <a:pt x="112891" y="1053224"/>
                </a:lnTo>
                <a:lnTo>
                  <a:pt x="150307" y="1019865"/>
                </a:lnTo>
                <a:lnTo>
                  <a:pt x="187613" y="986378"/>
                </a:lnTo>
                <a:lnTo>
                  <a:pt x="224808" y="952764"/>
                </a:lnTo>
                <a:lnTo>
                  <a:pt x="261889" y="919024"/>
                </a:lnTo>
                <a:lnTo>
                  <a:pt x="298856" y="885158"/>
                </a:lnTo>
                <a:lnTo>
                  <a:pt x="335707" y="851167"/>
                </a:lnTo>
                <a:lnTo>
                  <a:pt x="372439" y="817052"/>
                </a:lnTo>
                <a:lnTo>
                  <a:pt x="409052" y="782813"/>
                </a:lnTo>
                <a:lnTo>
                  <a:pt x="445545" y="748453"/>
                </a:lnTo>
                <a:lnTo>
                  <a:pt x="481914" y="713970"/>
                </a:lnTo>
                <a:lnTo>
                  <a:pt x="518159" y="679367"/>
                </a:lnTo>
                <a:lnTo>
                  <a:pt x="554279" y="644644"/>
                </a:lnTo>
                <a:lnTo>
                  <a:pt x="590271" y="609801"/>
                </a:lnTo>
                <a:lnTo>
                  <a:pt x="626134" y="574840"/>
                </a:lnTo>
                <a:lnTo>
                  <a:pt x="661866" y="539761"/>
                </a:lnTo>
                <a:lnTo>
                  <a:pt x="697466" y="504566"/>
                </a:lnTo>
                <a:lnTo>
                  <a:pt x="732933" y="469254"/>
                </a:lnTo>
                <a:lnTo>
                  <a:pt x="768264" y="433827"/>
                </a:lnTo>
                <a:lnTo>
                  <a:pt x="803458" y="398286"/>
                </a:lnTo>
                <a:lnTo>
                  <a:pt x="838514" y="362630"/>
                </a:lnTo>
                <a:lnTo>
                  <a:pt x="873429" y="326862"/>
                </a:lnTo>
                <a:lnTo>
                  <a:pt x="908203" y="290982"/>
                </a:lnTo>
                <a:lnTo>
                  <a:pt x="942833" y="254991"/>
                </a:lnTo>
                <a:lnTo>
                  <a:pt x="977319" y="218888"/>
                </a:lnTo>
                <a:lnTo>
                  <a:pt x="1011658" y="182677"/>
                </a:lnTo>
                <a:lnTo>
                  <a:pt x="1045849" y="146356"/>
                </a:lnTo>
                <a:lnTo>
                  <a:pt x="1079890" y="109927"/>
                </a:lnTo>
                <a:lnTo>
                  <a:pt x="1113780" y="73391"/>
                </a:lnTo>
                <a:lnTo>
                  <a:pt x="1147517" y="36748"/>
                </a:lnTo>
                <a:lnTo>
                  <a:pt x="1181100" y="0"/>
                </a:lnTo>
              </a:path>
              <a:path w="1181100" h="1152525">
                <a:moveTo>
                  <a:pt x="304800" y="1152525"/>
                </a:moveTo>
                <a:lnTo>
                  <a:pt x="343685" y="1119323"/>
                </a:lnTo>
                <a:lnTo>
                  <a:pt x="382516" y="1085961"/>
                </a:lnTo>
                <a:lnTo>
                  <a:pt x="421290" y="1052440"/>
                </a:lnTo>
                <a:lnTo>
                  <a:pt x="460005" y="1018763"/>
                </a:lnTo>
                <a:lnTo>
                  <a:pt x="498659" y="984933"/>
                </a:lnTo>
                <a:lnTo>
                  <a:pt x="537248" y="950952"/>
                </a:lnTo>
                <a:lnTo>
                  <a:pt x="575771" y="916821"/>
                </a:lnTo>
                <a:lnTo>
                  <a:pt x="614225" y="882545"/>
                </a:lnTo>
                <a:lnTo>
                  <a:pt x="652608" y="848124"/>
                </a:lnTo>
                <a:lnTo>
                  <a:pt x="690917" y="813561"/>
                </a:lnTo>
                <a:lnTo>
                  <a:pt x="729149" y="778859"/>
                </a:lnTo>
                <a:lnTo>
                  <a:pt x="767303" y="744020"/>
                </a:lnTo>
                <a:lnTo>
                  <a:pt x="805375" y="709046"/>
                </a:lnTo>
                <a:lnTo>
                  <a:pt x="843364" y="673940"/>
                </a:lnTo>
                <a:lnTo>
                  <a:pt x="881267" y="638705"/>
                </a:lnTo>
                <a:lnTo>
                  <a:pt x="919082" y="603341"/>
                </a:lnTo>
                <a:lnTo>
                  <a:pt x="956805" y="567852"/>
                </a:lnTo>
                <a:lnTo>
                  <a:pt x="994435" y="532241"/>
                </a:lnTo>
                <a:lnTo>
                  <a:pt x="1031969" y="496509"/>
                </a:lnTo>
                <a:lnTo>
                  <a:pt x="1069405" y="460659"/>
                </a:lnTo>
                <a:lnTo>
                  <a:pt x="1106741" y="424694"/>
                </a:lnTo>
                <a:lnTo>
                  <a:pt x="1143973" y="388614"/>
                </a:lnTo>
                <a:lnTo>
                  <a:pt x="1181100" y="3524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0100" y="1695450"/>
            <a:ext cx="3676650" cy="504825"/>
          </a:xfrm>
          <a:custGeom>
            <a:avLst/>
            <a:gdLst/>
            <a:ahLst/>
            <a:cxnLst/>
            <a:rect l="l" t="t" r="r" b="b"/>
            <a:pathLst>
              <a:path w="3676650" h="504825">
                <a:moveTo>
                  <a:pt x="3676650" y="0"/>
                </a:moveTo>
                <a:lnTo>
                  <a:pt x="0" y="0"/>
                </a:lnTo>
                <a:lnTo>
                  <a:pt x="0" y="504825"/>
                </a:lnTo>
                <a:lnTo>
                  <a:pt x="3676650" y="504825"/>
                </a:lnTo>
                <a:lnTo>
                  <a:pt x="3676650" y="0"/>
                </a:lnTo>
                <a:close/>
              </a:path>
            </a:pathLst>
          </a:custGeom>
          <a:solidFill>
            <a:srgbClr val="F81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86025" y="4895850"/>
            <a:ext cx="314325" cy="276225"/>
          </a:xfrm>
          <a:custGeom>
            <a:avLst/>
            <a:gdLst/>
            <a:ahLst/>
            <a:cxnLst/>
            <a:rect l="l" t="t" r="r" b="b"/>
            <a:pathLst>
              <a:path w="314325" h="276225">
                <a:moveTo>
                  <a:pt x="314325" y="0"/>
                </a:moveTo>
                <a:lnTo>
                  <a:pt x="0" y="0"/>
                </a:lnTo>
                <a:lnTo>
                  <a:pt x="157225" y="276225"/>
                </a:lnTo>
                <a:lnTo>
                  <a:pt x="314325" y="0"/>
                </a:lnTo>
                <a:close/>
              </a:path>
            </a:pathLst>
          </a:custGeom>
          <a:solidFill>
            <a:srgbClr val="F81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634726" y="14350"/>
            <a:ext cx="1533525" cy="552450"/>
          </a:xfrm>
          <a:custGeom>
            <a:avLst/>
            <a:gdLst/>
            <a:ahLst/>
            <a:cxnLst/>
            <a:rect l="l" t="t" r="r" b="b"/>
            <a:pathLst>
              <a:path w="1533525" h="552450">
                <a:moveTo>
                  <a:pt x="1533525" y="552450"/>
                </a:moveTo>
                <a:lnTo>
                  <a:pt x="1488493" y="529216"/>
                </a:lnTo>
                <a:lnTo>
                  <a:pt x="1443068" y="506447"/>
                </a:lnTo>
                <a:lnTo>
                  <a:pt x="1397268" y="484132"/>
                </a:lnTo>
                <a:lnTo>
                  <a:pt x="1351116" y="462266"/>
                </a:lnTo>
                <a:lnTo>
                  <a:pt x="1304632" y="440839"/>
                </a:lnTo>
                <a:lnTo>
                  <a:pt x="1257837" y="419844"/>
                </a:lnTo>
                <a:lnTo>
                  <a:pt x="1210751" y="399273"/>
                </a:lnTo>
                <a:lnTo>
                  <a:pt x="1163395" y="379118"/>
                </a:lnTo>
                <a:lnTo>
                  <a:pt x="1115790" y="359372"/>
                </a:lnTo>
                <a:lnTo>
                  <a:pt x="1067958" y="340027"/>
                </a:lnTo>
                <a:lnTo>
                  <a:pt x="1019918" y="321075"/>
                </a:lnTo>
                <a:lnTo>
                  <a:pt x="971691" y="302508"/>
                </a:lnTo>
                <a:lnTo>
                  <a:pt x="923299" y="284318"/>
                </a:lnTo>
                <a:lnTo>
                  <a:pt x="874761" y="266497"/>
                </a:lnTo>
                <a:lnTo>
                  <a:pt x="826100" y="249038"/>
                </a:lnTo>
                <a:lnTo>
                  <a:pt x="777335" y="231933"/>
                </a:lnTo>
                <a:lnTo>
                  <a:pt x="728487" y="215174"/>
                </a:lnTo>
                <a:lnTo>
                  <a:pt x="679578" y="198754"/>
                </a:lnTo>
                <a:lnTo>
                  <a:pt x="630628" y="182663"/>
                </a:lnTo>
                <a:lnTo>
                  <a:pt x="581657" y="166895"/>
                </a:lnTo>
                <a:lnTo>
                  <a:pt x="532687" y="151442"/>
                </a:lnTo>
                <a:lnTo>
                  <a:pt x="483738" y="136296"/>
                </a:lnTo>
                <a:lnTo>
                  <a:pt x="434832" y="121449"/>
                </a:lnTo>
                <a:lnTo>
                  <a:pt x="385988" y="106894"/>
                </a:lnTo>
                <a:lnTo>
                  <a:pt x="337228" y="92622"/>
                </a:lnTo>
                <a:lnTo>
                  <a:pt x="288573" y="78625"/>
                </a:lnTo>
                <a:lnTo>
                  <a:pt x="240043" y="64897"/>
                </a:lnTo>
                <a:lnTo>
                  <a:pt x="191659" y="51429"/>
                </a:lnTo>
                <a:lnTo>
                  <a:pt x="143442" y="38212"/>
                </a:lnTo>
                <a:lnTo>
                  <a:pt x="95412" y="25241"/>
                </a:lnTo>
                <a:lnTo>
                  <a:pt x="47591" y="12506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253726" y="5014976"/>
            <a:ext cx="1914525" cy="1838325"/>
          </a:xfrm>
          <a:custGeom>
            <a:avLst/>
            <a:gdLst/>
            <a:ahLst/>
            <a:cxnLst/>
            <a:rect l="l" t="t" r="r" b="b"/>
            <a:pathLst>
              <a:path w="1914525" h="1838325">
                <a:moveTo>
                  <a:pt x="0" y="1838261"/>
                </a:moveTo>
                <a:lnTo>
                  <a:pt x="39872" y="1807043"/>
                </a:lnTo>
                <a:lnTo>
                  <a:pt x="79669" y="1775645"/>
                </a:lnTo>
                <a:lnTo>
                  <a:pt x="119387" y="1744070"/>
                </a:lnTo>
                <a:lnTo>
                  <a:pt x="159024" y="1712317"/>
                </a:lnTo>
                <a:lnTo>
                  <a:pt x="198578" y="1680389"/>
                </a:lnTo>
                <a:lnTo>
                  <a:pt x="238044" y="1648285"/>
                </a:lnTo>
                <a:lnTo>
                  <a:pt x="277422" y="1616007"/>
                </a:lnTo>
                <a:lnTo>
                  <a:pt x="316708" y="1583557"/>
                </a:lnTo>
                <a:lnTo>
                  <a:pt x="355900" y="1550934"/>
                </a:lnTo>
                <a:lnTo>
                  <a:pt x="394995" y="1518141"/>
                </a:lnTo>
                <a:lnTo>
                  <a:pt x="433990" y="1485177"/>
                </a:lnTo>
                <a:lnTo>
                  <a:pt x="472883" y="1452045"/>
                </a:lnTo>
                <a:lnTo>
                  <a:pt x="511671" y="1418745"/>
                </a:lnTo>
                <a:lnTo>
                  <a:pt x="550351" y="1385278"/>
                </a:lnTo>
                <a:lnTo>
                  <a:pt x="588921" y="1351645"/>
                </a:lnTo>
                <a:lnTo>
                  <a:pt x="627379" y="1317847"/>
                </a:lnTo>
                <a:lnTo>
                  <a:pt x="665721" y="1283886"/>
                </a:lnTo>
                <a:lnTo>
                  <a:pt x="703945" y="1249762"/>
                </a:lnTo>
                <a:lnTo>
                  <a:pt x="742049" y="1215476"/>
                </a:lnTo>
                <a:lnTo>
                  <a:pt x="780029" y="1181029"/>
                </a:lnTo>
                <a:lnTo>
                  <a:pt x="817883" y="1146423"/>
                </a:lnTo>
                <a:lnTo>
                  <a:pt x="855609" y="1111658"/>
                </a:lnTo>
                <a:lnTo>
                  <a:pt x="893203" y="1076735"/>
                </a:lnTo>
                <a:lnTo>
                  <a:pt x="930664" y="1041656"/>
                </a:lnTo>
                <a:lnTo>
                  <a:pt x="967988" y="1006421"/>
                </a:lnTo>
                <a:lnTo>
                  <a:pt x="1005173" y="971032"/>
                </a:lnTo>
                <a:lnTo>
                  <a:pt x="1042216" y="935489"/>
                </a:lnTo>
                <a:lnTo>
                  <a:pt x="1079115" y="899794"/>
                </a:lnTo>
                <a:lnTo>
                  <a:pt x="1115867" y="863947"/>
                </a:lnTo>
                <a:lnTo>
                  <a:pt x="1152469" y="827949"/>
                </a:lnTo>
                <a:lnTo>
                  <a:pt x="1188919" y="791802"/>
                </a:lnTo>
                <a:lnTo>
                  <a:pt x="1225214" y="755507"/>
                </a:lnTo>
                <a:lnTo>
                  <a:pt x="1261351" y="719064"/>
                </a:lnTo>
                <a:lnTo>
                  <a:pt x="1297328" y="682475"/>
                </a:lnTo>
                <a:lnTo>
                  <a:pt x="1333143" y="645740"/>
                </a:lnTo>
                <a:lnTo>
                  <a:pt x="1368792" y="608861"/>
                </a:lnTo>
                <a:lnTo>
                  <a:pt x="1404273" y="571839"/>
                </a:lnTo>
                <a:lnTo>
                  <a:pt x="1439583" y="534674"/>
                </a:lnTo>
                <a:lnTo>
                  <a:pt x="1474720" y="497368"/>
                </a:lnTo>
                <a:lnTo>
                  <a:pt x="1509680" y="459922"/>
                </a:lnTo>
                <a:lnTo>
                  <a:pt x="1544463" y="422337"/>
                </a:lnTo>
                <a:lnTo>
                  <a:pt x="1579063" y="384613"/>
                </a:lnTo>
                <a:lnTo>
                  <a:pt x="1613481" y="346752"/>
                </a:lnTo>
                <a:lnTo>
                  <a:pt x="1647711" y="308755"/>
                </a:lnTo>
                <a:lnTo>
                  <a:pt x="1681752" y="270623"/>
                </a:lnTo>
                <a:lnTo>
                  <a:pt x="1715602" y="232357"/>
                </a:lnTo>
                <a:lnTo>
                  <a:pt x="1749257" y="193958"/>
                </a:lnTo>
                <a:lnTo>
                  <a:pt x="1782715" y="155426"/>
                </a:lnTo>
                <a:lnTo>
                  <a:pt x="1815974" y="116763"/>
                </a:lnTo>
                <a:lnTo>
                  <a:pt x="1849030" y="77971"/>
                </a:lnTo>
                <a:lnTo>
                  <a:pt x="1881881" y="39049"/>
                </a:lnTo>
                <a:lnTo>
                  <a:pt x="1914525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206226" y="14350"/>
            <a:ext cx="962025" cy="371475"/>
          </a:xfrm>
          <a:custGeom>
            <a:avLst/>
            <a:gdLst/>
            <a:ahLst/>
            <a:cxnLst/>
            <a:rect l="l" t="t" r="r" b="b"/>
            <a:pathLst>
              <a:path w="962025" h="371475">
                <a:moveTo>
                  <a:pt x="962025" y="371475"/>
                </a:moveTo>
                <a:lnTo>
                  <a:pt x="915636" y="349250"/>
                </a:lnTo>
                <a:lnTo>
                  <a:pt x="868918" y="327452"/>
                </a:lnTo>
                <a:lnTo>
                  <a:pt x="821896" y="306074"/>
                </a:lnTo>
                <a:lnTo>
                  <a:pt x="774594" y="285109"/>
                </a:lnTo>
                <a:lnTo>
                  <a:pt x="727037" y="264550"/>
                </a:lnTo>
                <a:lnTo>
                  <a:pt x="679250" y="244390"/>
                </a:lnTo>
                <a:lnTo>
                  <a:pt x="631257" y="224621"/>
                </a:lnTo>
                <a:lnTo>
                  <a:pt x="583085" y="205237"/>
                </a:lnTo>
                <a:lnTo>
                  <a:pt x="534757" y="186229"/>
                </a:lnTo>
                <a:lnTo>
                  <a:pt x="486298" y="167592"/>
                </a:lnTo>
                <a:lnTo>
                  <a:pt x="437734" y="149317"/>
                </a:lnTo>
                <a:lnTo>
                  <a:pt x="389089" y="131399"/>
                </a:lnTo>
                <a:lnTo>
                  <a:pt x="340388" y="113829"/>
                </a:lnTo>
                <a:lnTo>
                  <a:pt x="291655" y="96600"/>
                </a:lnTo>
                <a:lnTo>
                  <a:pt x="242917" y="79706"/>
                </a:lnTo>
                <a:lnTo>
                  <a:pt x="194197" y="63139"/>
                </a:lnTo>
                <a:lnTo>
                  <a:pt x="145520" y="46892"/>
                </a:lnTo>
                <a:lnTo>
                  <a:pt x="96912" y="30958"/>
                </a:lnTo>
                <a:lnTo>
                  <a:pt x="48397" y="15329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507294" y="5281676"/>
            <a:ext cx="1661160" cy="1576705"/>
          </a:xfrm>
          <a:custGeom>
            <a:avLst/>
            <a:gdLst/>
            <a:ahLst/>
            <a:cxnLst/>
            <a:rect l="l" t="t" r="r" b="b"/>
            <a:pathLst>
              <a:path w="1661159" h="1576704">
                <a:moveTo>
                  <a:pt x="0" y="1576322"/>
                </a:moveTo>
                <a:lnTo>
                  <a:pt x="33619" y="1549258"/>
                </a:lnTo>
                <a:lnTo>
                  <a:pt x="73083" y="1517276"/>
                </a:lnTo>
                <a:lnTo>
                  <a:pt x="112472" y="1485139"/>
                </a:lnTo>
                <a:lnTo>
                  <a:pt x="151781" y="1452848"/>
                </a:lnTo>
                <a:lnTo>
                  <a:pt x="191009" y="1420402"/>
                </a:lnTo>
                <a:lnTo>
                  <a:pt x="230153" y="1387803"/>
                </a:lnTo>
                <a:lnTo>
                  <a:pt x="269209" y="1355051"/>
                </a:lnTo>
                <a:lnTo>
                  <a:pt x="308175" y="1322146"/>
                </a:lnTo>
                <a:lnTo>
                  <a:pt x="347049" y="1289088"/>
                </a:lnTo>
                <a:lnTo>
                  <a:pt x="385827" y="1255878"/>
                </a:lnTo>
                <a:lnTo>
                  <a:pt x="424506" y="1222516"/>
                </a:lnTo>
                <a:lnTo>
                  <a:pt x="463084" y="1189002"/>
                </a:lnTo>
                <a:lnTo>
                  <a:pt x="501558" y="1155336"/>
                </a:lnTo>
                <a:lnTo>
                  <a:pt x="539925" y="1121520"/>
                </a:lnTo>
                <a:lnTo>
                  <a:pt x="578183" y="1087552"/>
                </a:lnTo>
                <a:lnTo>
                  <a:pt x="616327" y="1053434"/>
                </a:lnTo>
                <a:lnTo>
                  <a:pt x="654357" y="1019167"/>
                </a:lnTo>
                <a:lnTo>
                  <a:pt x="692268" y="984749"/>
                </a:lnTo>
                <a:lnTo>
                  <a:pt x="730059" y="950182"/>
                </a:lnTo>
                <a:lnTo>
                  <a:pt x="767726" y="915465"/>
                </a:lnTo>
                <a:lnTo>
                  <a:pt x="805266" y="880600"/>
                </a:lnTo>
                <a:lnTo>
                  <a:pt x="842677" y="845586"/>
                </a:lnTo>
                <a:lnTo>
                  <a:pt x="879955" y="810424"/>
                </a:lnTo>
                <a:lnTo>
                  <a:pt x="917099" y="775114"/>
                </a:lnTo>
                <a:lnTo>
                  <a:pt x="954105" y="739657"/>
                </a:lnTo>
                <a:lnTo>
                  <a:pt x="990970" y="704052"/>
                </a:lnTo>
                <a:lnTo>
                  <a:pt x="1027692" y="668300"/>
                </a:lnTo>
                <a:lnTo>
                  <a:pt x="1064267" y="632401"/>
                </a:lnTo>
                <a:lnTo>
                  <a:pt x="1100694" y="596357"/>
                </a:lnTo>
                <a:lnTo>
                  <a:pt x="1136969" y="560166"/>
                </a:lnTo>
                <a:lnTo>
                  <a:pt x="1173089" y="523829"/>
                </a:lnTo>
                <a:lnTo>
                  <a:pt x="1209051" y="487348"/>
                </a:lnTo>
                <a:lnTo>
                  <a:pt x="1244853" y="450721"/>
                </a:lnTo>
                <a:lnTo>
                  <a:pt x="1280493" y="413949"/>
                </a:lnTo>
                <a:lnTo>
                  <a:pt x="1315966" y="377033"/>
                </a:lnTo>
                <a:lnTo>
                  <a:pt x="1351270" y="339973"/>
                </a:lnTo>
                <a:lnTo>
                  <a:pt x="1386404" y="302769"/>
                </a:lnTo>
                <a:lnTo>
                  <a:pt x="1421362" y="265422"/>
                </a:lnTo>
                <a:lnTo>
                  <a:pt x="1456144" y="227931"/>
                </a:lnTo>
                <a:lnTo>
                  <a:pt x="1490746" y="190298"/>
                </a:lnTo>
                <a:lnTo>
                  <a:pt x="1525164" y="152522"/>
                </a:lnTo>
                <a:lnTo>
                  <a:pt x="1559398" y="114604"/>
                </a:lnTo>
                <a:lnTo>
                  <a:pt x="1593443" y="76544"/>
                </a:lnTo>
                <a:lnTo>
                  <a:pt x="1627297" y="38342"/>
                </a:lnTo>
                <a:lnTo>
                  <a:pt x="1660956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511026" y="14350"/>
            <a:ext cx="657225" cy="257175"/>
          </a:xfrm>
          <a:custGeom>
            <a:avLst/>
            <a:gdLst/>
            <a:ahLst/>
            <a:cxnLst/>
            <a:rect l="l" t="t" r="r" b="b"/>
            <a:pathLst>
              <a:path w="657225" h="257175">
                <a:moveTo>
                  <a:pt x="657225" y="257175"/>
                </a:moveTo>
                <a:lnTo>
                  <a:pt x="611800" y="236910"/>
                </a:lnTo>
                <a:lnTo>
                  <a:pt x="566101" y="216936"/>
                </a:lnTo>
                <a:lnTo>
                  <a:pt x="520139" y="197254"/>
                </a:lnTo>
                <a:lnTo>
                  <a:pt x="473922" y="177864"/>
                </a:lnTo>
                <a:lnTo>
                  <a:pt x="427462" y="158766"/>
                </a:lnTo>
                <a:lnTo>
                  <a:pt x="380768" y="139959"/>
                </a:lnTo>
                <a:lnTo>
                  <a:pt x="333851" y="121443"/>
                </a:lnTo>
                <a:lnTo>
                  <a:pt x="286719" y="103219"/>
                </a:lnTo>
                <a:lnTo>
                  <a:pt x="239384" y="85287"/>
                </a:lnTo>
                <a:lnTo>
                  <a:pt x="191855" y="67646"/>
                </a:lnTo>
                <a:lnTo>
                  <a:pt x="144142" y="50297"/>
                </a:lnTo>
                <a:lnTo>
                  <a:pt x="96255" y="33240"/>
                </a:lnTo>
                <a:lnTo>
                  <a:pt x="48204" y="16474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644251" y="5415026"/>
            <a:ext cx="1524000" cy="1438275"/>
          </a:xfrm>
          <a:custGeom>
            <a:avLst/>
            <a:gdLst/>
            <a:ahLst/>
            <a:cxnLst/>
            <a:rect l="l" t="t" r="r" b="b"/>
            <a:pathLst>
              <a:path w="1524000" h="1438275">
                <a:moveTo>
                  <a:pt x="0" y="1438211"/>
                </a:moveTo>
                <a:lnTo>
                  <a:pt x="39553" y="1406075"/>
                </a:lnTo>
                <a:lnTo>
                  <a:pt x="79020" y="1373786"/>
                </a:lnTo>
                <a:lnTo>
                  <a:pt x="118397" y="1341345"/>
                </a:lnTo>
                <a:lnTo>
                  <a:pt x="157683" y="1308753"/>
                </a:lnTo>
                <a:lnTo>
                  <a:pt x="196874" y="1276009"/>
                </a:lnTo>
                <a:lnTo>
                  <a:pt x="235969" y="1243114"/>
                </a:lnTo>
                <a:lnTo>
                  <a:pt x="274964" y="1210068"/>
                </a:lnTo>
                <a:lnTo>
                  <a:pt x="313858" y="1176873"/>
                </a:lnTo>
                <a:lnTo>
                  <a:pt x="352648" y="1143528"/>
                </a:lnTo>
                <a:lnTo>
                  <a:pt x="391330" y="1110034"/>
                </a:lnTo>
                <a:lnTo>
                  <a:pt x="429904" y="1076391"/>
                </a:lnTo>
                <a:lnTo>
                  <a:pt x="468366" y="1042600"/>
                </a:lnTo>
                <a:lnTo>
                  <a:pt x="506714" y="1008660"/>
                </a:lnTo>
                <a:lnTo>
                  <a:pt x="544945" y="974574"/>
                </a:lnTo>
                <a:lnTo>
                  <a:pt x="583057" y="940340"/>
                </a:lnTo>
                <a:lnTo>
                  <a:pt x="621047" y="905959"/>
                </a:lnTo>
                <a:lnTo>
                  <a:pt x="658913" y="871432"/>
                </a:lnTo>
                <a:lnTo>
                  <a:pt x="696653" y="836759"/>
                </a:lnTo>
                <a:lnTo>
                  <a:pt x="734263" y="801941"/>
                </a:lnTo>
                <a:lnTo>
                  <a:pt x="771742" y="766978"/>
                </a:lnTo>
                <a:lnTo>
                  <a:pt x="809087" y="731870"/>
                </a:lnTo>
                <a:lnTo>
                  <a:pt x="846295" y="696619"/>
                </a:lnTo>
                <a:lnTo>
                  <a:pt x="883365" y="661223"/>
                </a:lnTo>
                <a:lnTo>
                  <a:pt x="920292" y="625684"/>
                </a:lnTo>
                <a:lnTo>
                  <a:pt x="957076" y="590002"/>
                </a:lnTo>
                <a:lnTo>
                  <a:pt x="993713" y="554178"/>
                </a:lnTo>
                <a:lnTo>
                  <a:pt x="1030202" y="518211"/>
                </a:lnTo>
                <a:lnTo>
                  <a:pt x="1066538" y="482103"/>
                </a:lnTo>
                <a:lnTo>
                  <a:pt x="1102721" y="445854"/>
                </a:lnTo>
                <a:lnTo>
                  <a:pt x="1138747" y="409464"/>
                </a:lnTo>
                <a:lnTo>
                  <a:pt x="1174615" y="372933"/>
                </a:lnTo>
                <a:lnTo>
                  <a:pt x="1210321" y="336263"/>
                </a:lnTo>
                <a:lnTo>
                  <a:pt x="1245863" y="299453"/>
                </a:lnTo>
                <a:lnTo>
                  <a:pt x="1281238" y="262504"/>
                </a:lnTo>
                <a:lnTo>
                  <a:pt x="1316445" y="225416"/>
                </a:lnTo>
                <a:lnTo>
                  <a:pt x="1351481" y="188190"/>
                </a:lnTo>
                <a:lnTo>
                  <a:pt x="1386342" y="150826"/>
                </a:lnTo>
                <a:lnTo>
                  <a:pt x="1421027" y="113324"/>
                </a:lnTo>
                <a:lnTo>
                  <a:pt x="1455533" y="75686"/>
                </a:lnTo>
                <a:lnTo>
                  <a:pt x="1489858" y="37911"/>
                </a:lnTo>
                <a:lnTo>
                  <a:pt x="1524000" y="0"/>
                </a:lnTo>
              </a:path>
              <a:path w="1524000" h="1438275">
                <a:moveTo>
                  <a:pt x="161925" y="1438211"/>
                </a:moveTo>
                <a:lnTo>
                  <a:pt x="199724" y="1405690"/>
                </a:lnTo>
                <a:lnTo>
                  <a:pt x="237443" y="1373031"/>
                </a:lnTo>
                <a:lnTo>
                  <a:pt x="275079" y="1340232"/>
                </a:lnTo>
                <a:lnTo>
                  <a:pt x="312631" y="1307294"/>
                </a:lnTo>
                <a:lnTo>
                  <a:pt x="350095" y="1274218"/>
                </a:lnTo>
                <a:lnTo>
                  <a:pt x="387470" y="1241002"/>
                </a:lnTo>
                <a:lnTo>
                  <a:pt x="424754" y="1207648"/>
                </a:lnTo>
                <a:lnTo>
                  <a:pt x="461945" y="1174154"/>
                </a:lnTo>
                <a:lnTo>
                  <a:pt x="499041" y="1140522"/>
                </a:lnTo>
                <a:lnTo>
                  <a:pt x="536039" y="1106751"/>
                </a:lnTo>
                <a:lnTo>
                  <a:pt x="572938" y="1072840"/>
                </a:lnTo>
                <a:lnTo>
                  <a:pt x="609735" y="1038791"/>
                </a:lnTo>
                <a:lnTo>
                  <a:pt x="646429" y="1004603"/>
                </a:lnTo>
                <a:lnTo>
                  <a:pt x="683017" y="970276"/>
                </a:lnTo>
                <a:lnTo>
                  <a:pt x="719497" y="935810"/>
                </a:lnTo>
                <a:lnTo>
                  <a:pt x="755867" y="901205"/>
                </a:lnTo>
                <a:lnTo>
                  <a:pt x="792126" y="866462"/>
                </a:lnTo>
                <a:lnTo>
                  <a:pt x="828270" y="831579"/>
                </a:lnTo>
                <a:lnTo>
                  <a:pt x="864298" y="796558"/>
                </a:lnTo>
                <a:lnTo>
                  <a:pt x="900208" y="761398"/>
                </a:lnTo>
                <a:lnTo>
                  <a:pt x="935998" y="726098"/>
                </a:lnTo>
                <a:lnTo>
                  <a:pt x="971665" y="690660"/>
                </a:lnTo>
                <a:lnTo>
                  <a:pt x="1007208" y="655084"/>
                </a:lnTo>
                <a:lnTo>
                  <a:pt x="1042624" y="619368"/>
                </a:lnTo>
                <a:lnTo>
                  <a:pt x="1077912" y="583513"/>
                </a:lnTo>
                <a:lnTo>
                  <a:pt x="1113069" y="547520"/>
                </a:lnTo>
                <a:lnTo>
                  <a:pt x="1148093" y="511388"/>
                </a:lnTo>
                <a:lnTo>
                  <a:pt x="1182982" y="475117"/>
                </a:lnTo>
                <a:lnTo>
                  <a:pt x="1217735" y="438707"/>
                </a:lnTo>
                <a:lnTo>
                  <a:pt x="1252348" y="402159"/>
                </a:lnTo>
                <a:lnTo>
                  <a:pt x="1286820" y="365471"/>
                </a:lnTo>
                <a:lnTo>
                  <a:pt x="1321149" y="328645"/>
                </a:lnTo>
                <a:lnTo>
                  <a:pt x="1355333" y="291680"/>
                </a:lnTo>
                <a:lnTo>
                  <a:pt x="1389369" y="254577"/>
                </a:lnTo>
                <a:lnTo>
                  <a:pt x="1423256" y="217334"/>
                </a:lnTo>
                <a:lnTo>
                  <a:pt x="1456992" y="179953"/>
                </a:lnTo>
                <a:lnTo>
                  <a:pt x="1490573" y="142433"/>
                </a:lnTo>
                <a:lnTo>
                  <a:pt x="1524000" y="1047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525" y="0"/>
            <a:ext cx="5172138" cy="6861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987151" y="5700712"/>
            <a:ext cx="1181100" cy="1152525"/>
          </a:xfrm>
          <a:custGeom>
            <a:avLst/>
            <a:gdLst/>
            <a:ahLst/>
            <a:cxnLst/>
            <a:rect l="l" t="t" r="r" b="b"/>
            <a:pathLst>
              <a:path w="1181100" h="1152525">
                <a:moveTo>
                  <a:pt x="0" y="1152525"/>
                </a:moveTo>
                <a:lnTo>
                  <a:pt x="37736" y="1119554"/>
                </a:lnTo>
                <a:lnTo>
                  <a:pt x="75367" y="1086454"/>
                </a:lnTo>
                <a:lnTo>
                  <a:pt x="112891" y="1053224"/>
                </a:lnTo>
                <a:lnTo>
                  <a:pt x="150307" y="1019865"/>
                </a:lnTo>
                <a:lnTo>
                  <a:pt x="187613" y="986378"/>
                </a:lnTo>
                <a:lnTo>
                  <a:pt x="224808" y="952764"/>
                </a:lnTo>
                <a:lnTo>
                  <a:pt x="261889" y="919024"/>
                </a:lnTo>
                <a:lnTo>
                  <a:pt x="298856" y="885158"/>
                </a:lnTo>
                <a:lnTo>
                  <a:pt x="335707" y="851167"/>
                </a:lnTo>
                <a:lnTo>
                  <a:pt x="372439" y="817052"/>
                </a:lnTo>
                <a:lnTo>
                  <a:pt x="409052" y="782813"/>
                </a:lnTo>
                <a:lnTo>
                  <a:pt x="445545" y="748453"/>
                </a:lnTo>
                <a:lnTo>
                  <a:pt x="481914" y="713970"/>
                </a:lnTo>
                <a:lnTo>
                  <a:pt x="518159" y="679367"/>
                </a:lnTo>
                <a:lnTo>
                  <a:pt x="554279" y="644644"/>
                </a:lnTo>
                <a:lnTo>
                  <a:pt x="590271" y="609801"/>
                </a:lnTo>
                <a:lnTo>
                  <a:pt x="626134" y="574840"/>
                </a:lnTo>
                <a:lnTo>
                  <a:pt x="661866" y="539761"/>
                </a:lnTo>
                <a:lnTo>
                  <a:pt x="697466" y="504566"/>
                </a:lnTo>
                <a:lnTo>
                  <a:pt x="732933" y="469254"/>
                </a:lnTo>
                <a:lnTo>
                  <a:pt x="768264" y="433827"/>
                </a:lnTo>
                <a:lnTo>
                  <a:pt x="803458" y="398286"/>
                </a:lnTo>
                <a:lnTo>
                  <a:pt x="838514" y="362630"/>
                </a:lnTo>
                <a:lnTo>
                  <a:pt x="873429" y="326862"/>
                </a:lnTo>
                <a:lnTo>
                  <a:pt x="908203" y="290982"/>
                </a:lnTo>
                <a:lnTo>
                  <a:pt x="942833" y="254991"/>
                </a:lnTo>
                <a:lnTo>
                  <a:pt x="977319" y="218888"/>
                </a:lnTo>
                <a:lnTo>
                  <a:pt x="1011658" y="182677"/>
                </a:lnTo>
                <a:lnTo>
                  <a:pt x="1045849" y="146356"/>
                </a:lnTo>
                <a:lnTo>
                  <a:pt x="1079890" y="109927"/>
                </a:lnTo>
                <a:lnTo>
                  <a:pt x="1113780" y="73391"/>
                </a:lnTo>
                <a:lnTo>
                  <a:pt x="1147517" y="36748"/>
                </a:lnTo>
                <a:lnTo>
                  <a:pt x="1181100" y="0"/>
                </a:lnTo>
              </a:path>
              <a:path w="1181100" h="1152525">
                <a:moveTo>
                  <a:pt x="304800" y="1152525"/>
                </a:moveTo>
                <a:lnTo>
                  <a:pt x="343685" y="1119323"/>
                </a:lnTo>
                <a:lnTo>
                  <a:pt x="382516" y="1085961"/>
                </a:lnTo>
                <a:lnTo>
                  <a:pt x="421290" y="1052440"/>
                </a:lnTo>
                <a:lnTo>
                  <a:pt x="460005" y="1018763"/>
                </a:lnTo>
                <a:lnTo>
                  <a:pt x="498659" y="984933"/>
                </a:lnTo>
                <a:lnTo>
                  <a:pt x="537248" y="950952"/>
                </a:lnTo>
                <a:lnTo>
                  <a:pt x="575771" y="916821"/>
                </a:lnTo>
                <a:lnTo>
                  <a:pt x="614225" y="882545"/>
                </a:lnTo>
                <a:lnTo>
                  <a:pt x="652608" y="848124"/>
                </a:lnTo>
                <a:lnTo>
                  <a:pt x="690917" y="813561"/>
                </a:lnTo>
                <a:lnTo>
                  <a:pt x="729149" y="778859"/>
                </a:lnTo>
                <a:lnTo>
                  <a:pt x="767303" y="744020"/>
                </a:lnTo>
                <a:lnTo>
                  <a:pt x="805375" y="709046"/>
                </a:lnTo>
                <a:lnTo>
                  <a:pt x="843364" y="673940"/>
                </a:lnTo>
                <a:lnTo>
                  <a:pt x="881267" y="638705"/>
                </a:lnTo>
                <a:lnTo>
                  <a:pt x="919082" y="603341"/>
                </a:lnTo>
                <a:lnTo>
                  <a:pt x="956805" y="567852"/>
                </a:lnTo>
                <a:lnTo>
                  <a:pt x="994435" y="532241"/>
                </a:lnTo>
                <a:lnTo>
                  <a:pt x="1031969" y="496509"/>
                </a:lnTo>
                <a:lnTo>
                  <a:pt x="1069405" y="460659"/>
                </a:lnTo>
                <a:lnTo>
                  <a:pt x="1106741" y="424694"/>
                </a:lnTo>
                <a:lnTo>
                  <a:pt x="1143973" y="388614"/>
                </a:lnTo>
                <a:lnTo>
                  <a:pt x="1181100" y="3524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800100" y="790575"/>
            <a:ext cx="5991225" cy="5267325"/>
            <a:chOff x="800100" y="790575"/>
            <a:chExt cx="5991225" cy="5267325"/>
          </a:xfrm>
        </p:grpSpPr>
        <p:sp>
          <p:nvSpPr>
            <p:cNvPr id="23" name="object 23"/>
            <p:cNvSpPr/>
            <p:nvPr/>
          </p:nvSpPr>
          <p:spPr>
            <a:xfrm>
              <a:off x="809625" y="800100"/>
              <a:ext cx="5972175" cy="5248275"/>
            </a:xfrm>
            <a:custGeom>
              <a:avLst/>
              <a:gdLst/>
              <a:ahLst/>
              <a:cxnLst/>
              <a:rect l="l" t="t" r="r" b="b"/>
              <a:pathLst>
                <a:path w="5972175" h="5248275">
                  <a:moveTo>
                    <a:pt x="5972175" y="0"/>
                  </a:moveTo>
                  <a:lnTo>
                    <a:pt x="0" y="0"/>
                  </a:lnTo>
                  <a:lnTo>
                    <a:pt x="0" y="5248275"/>
                  </a:lnTo>
                  <a:lnTo>
                    <a:pt x="5972175" y="5248275"/>
                  </a:lnTo>
                  <a:lnTo>
                    <a:pt x="5972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09625" y="800100"/>
              <a:ext cx="5972175" cy="5248275"/>
            </a:xfrm>
            <a:custGeom>
              <a:avLst/>
              <a:gdLst/>
              <a:ahLst/>
              <a:cxnLst/>
              <a:rect l="l" t="t" r="r" b="b"/>
              <a:pathLst>
                <a:path w="5972175" h="5248275">
                  <a:moveTo>
                    <a:pt x="0" y="5248275"/>
                  </a:moveTo>
                  <a:lnTo>
                    <a:pt x="5972175" y="5248275"/>
                  </a:lnTo>
                  <a:lnTo>
                    <a:pt x="5972175" y="0"/>
                  </a:lnTo>
                  <a:lnTo>
                    <a:pt x="0" y="0"/>
                  </a:lnTo>
                  <a:lnTo>
                    <a:pt x="0" y="5248275"/>
                  </a:lnTo>
                  <a:close/>
                </a:path>
              </a:pathLst>
            </a:custGeom>
            <a:ln w="19050">
              <a:solidFill>
                <a:srgbClr val="6FB5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1550" y="962025"/>
              <a:ext cx="5638800" cy="4914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727568" y="881697"/>
            <a:ext cx="3523615" cy="52508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67055">
              <a:lnSpc>
                <a:spcPct val="100800"/>
              </a:lnSpc>
              <a:spcBef>
                <a:spcPts val="85"/>
              </a:spcBef>
            </a:pPr>
            <a:r>
              <a:rPr sz="1800" spc="40" dirty="0">
                <a:latin typeface="Trebuchet MS"/>
                <a:cs typeface="Trebuchet MS"/>
              </a:rPr>
              <a:t>Entry </a:t>
            </a:r>
            <a:r>
              <a:rPr sz="1800" spc="120" dirty="0">
                <a:latin typeface="Trebuchet MS"/>
                <a:cs typeface="Trebuchet MS"/>
              </a:rPr>
              <a:t>book </a:t>
            </a:r>
            <a:r>
              <a:rPr sz="1800" spc="65" dirty="0">
                <a:latin typeface="Trebuchet MS"/>
                <a:cs typeface="Trebuchet MS"/>
              </a:rPr>
              <a:t>helps </a:t>
            </a:r>
            <a:r>
              <a:rPr sz="1800" spc="80" dirty="0">
                <a:latin typeface="Trebuchet MS"/>
                <a:cs typeface="Trebuchet MS"/>
              </a:rPr>
              <a:t>guard </a:t>
            </a:r>
            <a:r>
              <a:rPr sz="1800" spc="-65" dirty="0">
                <a:latin typeface="Trebuchet MS"/>
                <a:cs typeface="Trebuchet MS"/>
              </a:rPr>
              <a:t>to  </a:t>
            </a:r>
            <a:r>
              <a:rPr sz="1800" spc="55" dirty="0">
                <a:latin typeface="Trebuchet MS"/>
                <a:cs typeface="Trebuchet MS"/>
              </a:rPr>
              <a:t>recognize</a:t>
            </a:r>
            <a:r>
              <a:rPr sz="1800" spc="-24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which</a:t>
            </a:r>
            <a:r>
              <a:rPr sz="1800" spc="-23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person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has  </a:t>
            </a:r>
            <a:r>
              <a:rPr sz="1800" spc="65" dirty="0">
                <a:latin typeface="Trebuchet MS"/>
                <a:cs typeface="Trebuchet MS"/>
              </a:rPr>
              <a:t>placed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the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car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and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where?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149860" algn="just">
              <a:lnSpc>
                <a:spcPct val="100800"/>
              </a:lnSpc>
            </a:pPr>
            <a:r>
              <a:rPr sz="1800" spc="40" dirty="0">
                <a:latin typeface="Trebuchet MS"/>
                <a:cs typeface="Trebuchet MS"/>
              </a:rPr>
              <a:t>This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20" dirty="0">
                <a:latin typeface="Trebuchet MS"/>
                <a:cs typeface="Trebuchet MS"/>
              </a:rPr>
              <a:t>will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allow</a:t>
            </a:r>
            <a:r>
              <a:rPr sz="1800" spc="-21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everyone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to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35" dirty="0">
                <a:latin typeface="Trebuchet MS"/>
                <a:cs typeface="Trebuchet MS"/>
              </a:rPr>
              <a:t>have  </a:t>
            </a:r>
            <a:r>
              <a:rPr sz="1800" dirty="0">
                <a:latin typeface="Trebuchet MS"/>
                <a:cs typeface="Trebuchet MS"/>
              </a:rPr>
              <a:t>their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parking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slot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secured</a:t>
            </a:r>
            <a:r>
              <a:rPr sz="1800" spc="-250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in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the  </a:t>
            </a:r>
            <a:r>
              <a:rPr sz="1800" spc="90" dirty="0">
                <a:latin typeface="Trebuchet MS"/>
                <a:cs typeface="Trebuchet MS"/>
              </a:rPr>
              <a:t>parking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lot.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rebuchet MS"/>
              <a:cs typeface="Trebuchet MS"/>
            </a:endParaRPr>
          </a:p>
          <a:p>
            <a:pPr marL="12700" marR="5080">
              <a:lnSpc>
                <a:spcPct val="99100"/>
              </a:lnSpc>
              <a:spcBef>
                <a:spcPts val="5"/>
              </a:spcBef>
            </a:pPr>
            <a:r>
              <a:rPr sz="1800" spc="-75" dirty="0">
                <a:latin typeface="Trebuchet MS"/>
                <a:cs typeface="Trebuchet MS"/>
              </a:rPr>
              <a:t>It </a:t>
            </a:r>
            <a:r>
              <a:rPr sz="1800" spc="20" dirty="0">
                <a:latin typeface="Trebuchet MS"/>
                <a:cs typeface="Trebuchet MS"/>
              </a:rPr>
              <a:t>will </a:t>
            </a:r>
            <a:r>
              <a:rPr sz="1800" spc="45" dirty="0">
                <a:latin typeface="Trebuchet MS"/>
                <a:cs typeface="Trebuchet MS"/>
              </a:rPr>
              <a:t>save </a:t>
            </a:r>
            <a:r>
              <a:rPr sz="1800" spc="5" dirty="0">
                <a:latin typeface="Trebuchet MS"/>
                <a:cs typeface="Trebuchet MS"/>
              </a:rPr>
              <a:t>petrol </a:t>
            </a:r>
            <a:r>
              <a:rPr sz="1800" spc="120" dirty="0">
                <a:latin typeface="Trebuchet MS"/>
                <a:cs typeface="Trebuchet MS"/>
              </a:rPr>
              <a:t>by </a:t>
            </a:r>
            <a:r>
              <a:rPr sz="1800" spc="70" dirty="0">
                <a:latin typeface="Trebuchet MS"/>
                <a:cs typeface="Trebuchet MS"/>
              </a:rPr>
              <a:t>avoiding  </a:t>
            </a:r>
            <a:r>
              <a:rPr sz="1800" spc="40" dirty="0">
                <a:latin typeface="Trebuchet MS"/>
                <a:cs typeface="Trebuchet MS"/>
              </a:rPr>
              <a:t>manual</a:t>
            </a:r>
            <a:r>
              <a:rPr sz="1800" spc="-250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search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for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empty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parking  </a:t>
            </a:r>
            <a:r>
              <a:rPr sz="1800" spc="-65" dirty="0">
                <a:latin typeface="Trebuchet MS"/>
                <a:cs typeface="Trebuchet MS"/>
              </a:rPr>
              <a:t>lot.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rebuchet MS"/>
              <a:cs typeface="Trebuchet MS"/>
            </a:endParaRPr>
          </a:p>
          <a:p>
            <a:pPr marL="12700" marR="302260">
              <a:lnSpc>
                <a:spcPct val="99100"/>
              </a:lnSpc>
            </a:pPr>
            <a:r>
              <a:rPr sz="1800" spc="-75" dirty="0">
                <a:latin typeface="Trebuchet MS"/>
                <a:cs typeface="Trebuchet MS"/>
              </a:rPr>
              <a:t>It </a:t>
            </a:r>
            <a:r>
              <a:rPr sz="1800" spc="20" dirty="0">
                <a:latin typeface="Trebuchet MS"/>
                <a:cs typeface="Trebuchet MS"/>
              </a:rPr>
              <a:t>will </a:t>
            </a:r>
            <a:r>
              <a:rPr sz="1800" spc="60" dirty="0">
                <a:latin typeface="Trebuchet MS"/>
                <a:cs typeface="Trebuchet MS"/>
              </a:rPr>
              <a:t>help </a:t>
            </a:r>
            <a:r>
              <a:rPr sz="1800" spc="45" dirty="0">
                <a:latin typeface="Trebuchet MS"/>
                <a:cs typeface="Trebuchet MS"/>
              </a:rPr>
              <a:t>customers </a:t>
            </a:r>
            <a:r>
              <a:rPr sz="1800" spc="-65" dirty="0">
                <a:latin typeface="Trebuchet MS"/>
                <a:cs typeface="Trebuchet MS"/>
              </a:rPr>
              <a:t>to </a:t>
            </a:r>
            <a:r>
              <a:rPr sz="1800" spc="45" dirty="0">
                <a:latin typeface="Trebuchet MS"/>
                <a:cs typeface="Trebuchet MS"/>
              </a:rPr>
              <a:t>save  </a:t>
            </a:r>
            <a:r>
              <a:rPr sz="1800" spc="10" dirty="0">
                <a:latin typeface="Trebuchet MS"/>
                <a:cs typeface="Trebuchet MS"/>
              </a:rPr>
              <a:t>electricity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120" dirty="0">
                <a:latin typeface="Trebuchet MS"/>
                <a:cs typeface="Trebuchet MS"/>
              </a:rPr>
              <a:t>by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turning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off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home  </a:t>
            </a:r>
            <a:r>
              <a:rPr sz="1800" spc="60" dirty="0">
                <a:latin typeface="Trebuchet MS"/>
                <a:cs typeface="Trebuchet MS"/>
              </a:rPr>
              <a:t>appliances</a:t>
            </a:r>
            <a:r>
              <a:rPr sz="1800" spc="-254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from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our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15" dirty="0">
                <a:latin typeface="Trebuchet MS"/>
                <a:cs typeface="Trebuchet MS"/>
              </a:rPr>
              <a:t>website.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</a:pPr>
            <a:r>
              <a:rPr sz="1800" spc="35" dirty="0">
                <a:latin typeface="Trebuchet MS"/>
                <a:cs typeface="Trebuchet MS"/>
              </a:rPr>
              <a:t>Their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20" dirty="0">
                <a:latin typeface="Trebuchet MS"/>
                <a:cs typeface="Trebuchet MS"/>
              </a:rPr>
              <a:t>entry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data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is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secured</a:t>
            </a:r>
            <a:endParaRPr sz="1800">
              <a:latin typeface="Trebuchet MS"/>
              <a:cs typeface="Trebuchet MS"/>
            </a:endParaRPr>
          </a:p>
          <a:p>
            <a:pPr marL="12700" marR="84455" algn="just">
              <a:lnSpc>
                <a:spcPct val="100800"/>
              </a:lnSpc>
            </a:pPr>
            <a:r>
              <a:rPr sz="1800" spc="35" dirty="0">
                <a:latin typeface="Trebuchet MS"/>
                <a:cs typeface="Trebuchet MS"/>
              </a:rPr>
              <a:t>via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google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spreadsheet,</a:t>
            </a:r>
            <a:r>
              <a:rPr sz="1800" spc="-325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which</a:t>
            </a:r>
            <a:r>
              <a:rPr sz="1800" spc="-24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is  </a:t>
            </a:r>
            <a:r>
              <a:rPr sz="1800" spc="45" dirty="0">
                <a:latin typeface="Trebuchet MS"/>
                <a:cs typeface="Trebuchet MS"/>
              </a:rPr>
              <a:t>also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used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in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hotel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booking.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5712459" y="122555"/>
            <a:ext cx="20669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409" dirty="0">
                <a:solidFill>
                  <a:srgbClr val="000000"/>
                </a:solidFill>
                <a:latin typeface="Trebuchet MS"/>
                <a:cs typeface="Trebuchet MS"/>
              </a:rPr>
              <a:t>MERITS</a:t>
            </a:r>
            <a:r>
              <a:rPr sz="3200" b="1" spc="-36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200" b="1" spc="-45" dirty="0">
                <a:solidFill>
                  <a:srgbClr val="000000"/>
                </a:solidFill>
                <a:latin typeface="Trebuchet MS"/>
                <a:cs typeface="Trebuchet MS"/>
              </a:rPr>
              <a:t>!!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250" y="266700"/>
            <a:ext cx="5591175" cy="281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38475" y="3419475"/>
            <a:ext cx="2819400" cy="2886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" y="3419475"/>
            <a:ext cx="2819400" cy="2895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86475" y="4295775"/>
            <a:ext cx="2981325" cy="2019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48775" y="4295775"/>
            <a:ext cx="2743200" cy="2057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81350" y="6410325"/>
            <a:ext cx="2619375" cy="361950"/>
          </a:xfrm>
          <a:custGeom>
            <a:avLst/>
            <a:gdLst/>
            <a:ahLst/>
            <a:cxnLst/>
            <a:rect l="l" t="t" r="r" b="b"/>
            <a:pathLst>
              <a:path w="2619375" h="361950">
                <a:moveTo>
                  <a:pt x="2619375" y="0"/>
                </a:moveTo>
                <a:lnTo>
                  <a:pt x="0" y="0"/>
                </a:lnTo>
                <a:lnTo>
                  <a:pt x="0" y="361950"/>
                </a:lnTo>
                <a:lnTo>
                  <a:pt x="2619375" y="361950"/>
                </a:lnTo>
                <a:lnTo>
                  <a:pt x="26193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67328" y="6438900"/>
            <a:ext cx="3689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65" dirty="0">
                <a:latin typeface="Trebuchet MS"/>
                <a:cs typeface="Trebuchet MS"/>
              </a:rPr>
              <a:t>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2400" y="6410325"/>
            <a:ext cx="2743200" cy="361950"/>
          </a:xfrm>
          <a:custGeom>
            <a:avLst/>
            <a:gdLst/>
            <a:ahLst/>
            <a:cxnLst/>
            <a:rect l="l" t="t" r="r" b="b"/>
            <a:pathLst>
              <a:path w="2743200" h="361950">
                <a:moveTo>
                  <a:pt x="2743200" y="0"/>
                </a:moveTo>
                <a:lnTo>
                  <a:pt x="0" y="0"/>
                </a:lnTo>
                <a:lnTo>
                  <a:pt x="0" y="361950"/>
                </a:lnTo>
                <a:lnTo>
                  <a:pt x="2743200" y="361950"/>
                </a:lnTo>
                <a:lnTo>
                  <a:pt x="2743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0504" y="6437947"/>
            <a:ext cx="4540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latin typeface="Trebuchet MS"/>
                <a:cs typeface="Trebuchet MS"/>
              </a:rPr>
              <a:t>OFF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382125" y="6410325"/>
            <a:ext cx="2609850" cy="361950"/>
          </a:xfrm>
          <a:custGeom>
            <a:avLst/>
            <a:gdLst/>
            <a:ahLst/>
            <a:cxnLst/>
            <a:rect l="l" t="t" r="r" b="b"/>
            <a:pathLst>
              <a:path w="2609850" h="361950">
                <a:moveTo>
                  <a:pt x="2609850" y="0"/>
                </a:moveTo>
                <a:lnTo>
                  <a:pt x="0" y="0"/>
                </a:lnTo>
                <a:lnTo>
                  <a:pt x="0" y="361950"/>
                </a:lnTo>
                <a:lnTo>
                  <a:pt x="2609850" y="361950"/>
                </a:lnTo>
                <a:lnTo>
                  <a:pt x="2609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468739" y="6438900"/>
            <a:ext cx="3689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65" dirty="0">
                <a:latin typeface="Trebuchet MS"/>
                <a:cs typeface="Trebuchet MS"/>
              </a:rPr>
              <a:t>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43625" y="6410325"/>
            <a:ext cx="2857500" cy="361950"/>
          </a:xfrm>
          <a:custGeom>
            <a:avLst/>
            <a:gdLst/>
            <a:ahLst/>
            <a:cxnLst/>
            <a:rect l="l" t="t" r="r" b="b"/>
            <a:pathLst>
              <a:path w="2857500" h="361950">
                <a:moveTo>
                  <a:pt x="2857500" y="0"/>
                </a:moveTo>
                <a:lnTo>
                  <a:pt x="0" y="0"/>
                </a:lnTo>
                <a:lnTo>
                  <a:pt x="0" y="361950"/>
                </a:lnTo>
                <a:lnTo>
                  <a:pt x="2857500" y="361950"/>
                </a:lnTo>
                <a:lnTo>
                  <a:pt x="2857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230365" y="6437947"/>
            <a:ext cx="4552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Trebuchet MS"/>
                <a:cs typeface="Trebuchet MS"/>
              </a:rPr>
              <a:t>OFF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90690" y="1268666"/>
            <a:ext cx="4232275" cy="2585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69215">
              <a:lnSpc>
                <a:spcPct val="100400"/>
              </a:lnSpc>
              <a:spcBef>
                <a:spcPts val="90"/>
              </a:spcBef>
            </a:pPr>
            <a:r>
              <a:rPr sz="2400" i="1" spc="-25" dirty="0">
                <a:solidFill>
                  <a:srgbClr val="FFFFFF"/>
                </a:solidFill>
                <a:latin typeface="Georgia"/>
                <a:cs typeface="Georgia"/>
              </a:rPr>
              <a:t>Our </a:t>
            </a:r>
            <a:r>
              <a:rPr sz="2400" i="1" spc="10" dirty="0">
                <a:solidFill>
                  <a:srgbClr val="FFFFFF"/>
                </a:solidFill>
                <a:latin typeface="Georgia"/>
                <a:cs typeface="Georgia"/>
              </a:rPr>
              <a:t>idea </a:t>
            </a:r>
            <a:r>
              <a:rPr sz="2400" i="1" spc="15" dirty="0">
                <a:solidFill>
                  <a:srgbClr val="FFFFFF"/>
                </a:solidFill>
                <a:latin typeface="Georgia"/>
                <a:cs typeface="Georgia"/>
              </a:rPr>
              <a:t>doesn't </a:t>
            </a:r>
            <a:r>
              <a:rPr sz="2400" i="1" spc="70" dirty="0">
                <a:solidFill>
                  <a:srgbClr val="FFFFFF"/>
                </a:solidFill>
                <a:latin typeface="Georgia"/>
                <a:cs typeface="Georgia"/>
              </a:rPr>
              <a:t>depend </a:t>
            </a:r>
            <a:r>
              <a:rPr sz="2400" i="1" spc="-15" dirty="0">
                <a:solidFill>
                  <a:srgbClr val="FFFFFF"/>
                </a:solidFill>
                <a:latin typeface="Georgia"/>
                <a:cs typeface="Georgia"/>
              </a:rPr>
              <a:t>on  </a:t>
            </a:r>
            <a:r>
              <a:rPr sz="2400" i="1" spc="-30" dirty="0">
                <a:solidFill>
                  <a:srgbClr val="FFFFFF"/>
                </a:solidFill>
                <a:latin typeface="Georgia"/>
                <a:cs typeface="Georgia"/>
              </a:rPr>
              <a:t>range </a:t>
            </a:r>
            <a:r>
              <a:rPr sz="2400" i="1" spc="25" dirty="0">
                <a:solidFill>
                  <a:srgbClr val="FFFFFF"/>
                </a:solidFill>
                <a:latin typeface="Georgia"/>
                <a:cs typeface="Georgia"/>
              </a:rPr>
              <a:t>, </a:t>
            </a:r>
            <a:r>
              <a:rPr sz="2400" i="1" spc="-120" dirty="0">
                <a:solidFill>
                  <a:srgbClr val="FFFFFF"/>
                </a:solidFill>
                <a:latin typeface="Georgia"/>
                <a:cs typeface="Georgia"/>
              </a:rPr>
              <a:t>if </a:t>
            </a:r>
            <a:r>
              <a:rPr sz="2400" i="1" spc="-75" dirty="0">
                <a:solidFill>
                  <a:srgbClr val="FFFFFF"/>
                </a:solidFill>
                <a:latin typeface="Georgia"/>
                <a:cs typeface="Georgia"/>
              </a:rPr>
              <a:t>you </a:t>
            </a:r>
            <a:r>
              <a:rPr sz="2400" i="1" spc="-15" dirty="0">
                <a:solidFill>
                  <a:srgbClr val="FFFFFF"/>
                </a:solidFill>
                <a:latin typeface="Georgia"/>
                <a:cs typeface="Georgia"/>
              </a:rPr>
              <a:t>are </a:t>
            </a:r>
            <a:r>
              <a:rPr sz="2400" i="1" spc="-150" dirty="0">
                <a:solidFill>
                  <a:srgbClr val="FFFFFF"/>
                </a:solidFill>
                <a:latin typeface="Georgia"/>
                <a:cs typeface="Georgia"/>
              </a:rPr>
              <a:t>far </a:t>
            </a:r>
            <a:r>
              <a:rPr sz="2400" i="1" spc="-185" dirty="0">
                <a:solidFill>
                  <a:srgbClr val="FFFFFF"/>
                </a:solidFill>
                <a:latin typeface="Georgia"/>
                <a:cs typeface="Georgia"/>
              </a:rPr>
              <a:t>away </a:t>
            </a:r>
            <a:r>
              <a:rPr sz="2400" i="1" spc="-105" dirty="0">
                <a:solidFill>
                  <a:srgbClr val="FFFFFF"/>
                </a:solidFill>
                <a:latin typeface="Georgia"/>
                <a:cs typeface="Georgia"/>
              </a:rPr>
              <a:t>from  </a:t>
            </a:r>
            <a:r>
              <a:rPr sz="2400" i="1" spc="-90" dirty="0">
                <a:solidFill>
                  <a:srgbClr val="FFFFFF"/>
                </a:solidFill>
                <a:latin typeface="Georgia"/>
                <a:cs typeface="Georgia"/>
              </a:rPr>
              <a:t>your </a:t>
            </a:r>
            <a:r>
              <a:rPr sz="2400" i="1" spc="40" dirty="0">
                <a:solidFill>
                  <a:srgbClr val="FFFFFF"/>
                </a:solidFill>
                <a:latin typeface="Georgia"/>
                <a:cs typeface="Georgia"/>
              </a:rPr>
              <a:t>home</a:t>
            </a:r>
            <a:r>
              <a:rPr sz="2400" i="1" spc="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i="1" spc="-35" dirty="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ts val="2855"/>
              </a:lnSpc>
              <a:tabLst>
                <a:tab pos="1565910" algn="l"/>
              </a:tabLst>
            </a:pPr>
            <a:r>
              <a:rPr sz="2400" i="1" spc="-25" dirty="0">
                <a:solidFill>
                  <a:srgbClr val="FFFFFF"/>
                </a:solidFill>
                <a:latin typeface="Georgia"/>
                <a:cs typeface="Georgia"/>
              </a:rPr>
              <a:t>accidently	</a:t>
            </a:r>
            <a:r>
              <a:rPr sz="2400" i="1" spc="-65" dirty="0">
                <a:solidFill>
                  <a:srgbClr val="FFFFFF"/>
                </a:solidFill>
                <a:latin typeface="Georgia"/>
                <a:cs typeface="Georgia"/>
              </a:rPr>
              <a:t>forgot </a:t>
            </a:r>
            <a:r>
              <a:rPr sz="2400" i="1" spc="-5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2400" i="1" spc="1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i="1" spc="-65" dirty="0">
                <a:solidFill>
                  <a:srgbClr val="FFFFFF"/>
                </a:solidFill>
                <a:latin typeface="Georgia"/>
                <a:cs typeface="Georgia"/>
              </a:rPr>
              <a:t>switch</a:t>
            </a:r>
            <a:endParaRPr sz="2400">
              <a:latin typeface="Georgia"/>
              <a:cs typeface="Georgia"/>
            </a:endParaRPr>
          </a:p>
          <a:p>
            <a:pPr marL="12700" marR="5080">
              <a:lnSpc>
                <a:spcPts val="2850"/>
              </a:lnSpc>
              <a:spcBef>
                <a:spcPts val="165"/>
              </a:spcBef>
              <a:tabLst>
                <a:tab pos="508000" algn="l"/>
              </a:tabLst>
            </a:pPr>
            <a:r>
              <a:rPr sz="2400" i="1" spc="-85" dirty="0">
                <a:solidFill>
                  <a:srgbClr val="FFFFFF"/>
                </a:solidFill>
                <a:latin typeface="Georgia"/>
                <a:cs typeface="Georgia"/>
              </a:rPr>
              <a:t>off	</a:t>
            </a:r>
            <a:r>
              <a:rPr sz="2400" i="1" spc="-130" dirty="0">
                <a:solidFill>
                  <a:srgbClr val="FFFFFF"/>
                </a:solidFill>
                <a:latin typeface="Georgia"/>
                <a:cs typeface="Georgia"/>
              </a:rPr>
              <a:t>fan </a:t>
            </a:r>
            <a:r>
              <a:rPr sz="2400" i="1" spc="-50" dirty="0">
                <a:solidFill>
                  <a:srgbClr val="FFFFFF"/>
                </a:solidFill>
                <a:latin typeface="Georgia"/>
                <a:cs typeface="Georgia"/>
              </a:rPr>
              <a:t>or </a:t>
            </a:r>
            <a:r>
              <a:rPr sz="2400" i="1" spc="40" dirty="0">
                <a:solidFill>
                  <a:srgbClr val="FFFFFF"/>
                </a:solidFill>
                <a:latin typeface="Georgia"/>
                <a:cs typeface="Georgia"/>
              </a:rPr>
              <a:t>tube </a:t>
            </a:r>
            <a:r>
              <a:rPr sz="2400" i="1" spc="-50" dirty="0">
                <a:solidFill>
                  <a:srgbClr val="FFFFFF"/>
                </a:solidFill>
                <a:latin typeface="Georgia"/>
                <a:cs typeface="Georgia"/>
              </a:rPr>
              <a:t>light, </a:t>
            </a:r>
            <a:r>
              <a:rPr sz="2400" i="1" spc="-125" dirty="0">
                <a:solidFill>
                  <a:srgbClr val="FFFFFF"/>
                </a:solidFill>
                <a:latin typeface="Georgia"/>
                <a:cs typeface="Georgia"/>
              </a:rPr>
              <a:t>it </a:t>
            </a:r>
            <a:r>
              <a:rPr sz="2400" i="1" spc="-100" dirty="0">
                <a:solidFill>
                  <a:srgbClr val="FFFFFF"/>
                </a:solidFill>
                <a:latin typeface="Georgia"/>
                <a:cs typeface="Georgia"/>
              </a:rPr>
              <a:t>will </a:t>
            </a:r>
            <a:r>
              <a:rPr sz="2400" i="1" spc="45" dirty="0">
                <a:solidFill>
                  <a:srgbClr val="FFFFFF"/>
                </a:solidFill>
                <a:latin typeface="Georgia"/>
                <a:cs typeface="Georgia"/>
              </a:rPr>
              <a:t>help  </a:t>
            </a:r>
            <a:r>
              <a:rPr sz="2400" i="1" spc="-75" dirty="0">
                <a:solidFill>
                  <a:srgbClr val="FFFFFF"/>
                </a:solidFill>
                <a:latin typeface="Georgia"/>
                <a:cs typeface="Georgia"/>
              </a:rPr>
              <a:t>you </a:t>
            </a:r>
            <a:r>
              <a:rPr sz="2400" i="1" spc="-50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400" i="1" spc="-40" dirty="0">
                <a:solidFill>
                  <a:srgbClr val="FFFFFF"/>
                </a:solidFill>
                <a:latin typeface="Georgia"/>
                <a:cs typeface="Georgia"/>
              </a:rPr>
              <a:t>save </a:t>
            </a:r>
            <a:r>
              <a:rPr sz="2400" i="1" spc="-20" dirty="0">
                <a:solidFill>
                  <a:srgbClr val="FFFFFF"/>
                </a:solidFill>
                <a:latin typeface="Georgia"/>
                <a:cs typeface="Georgia"/>
              </a:rPr>
              <a:t>electricity </a:t>
            </a:r>
            <a:r>
              <a:rPr sz="2400" i="1" spc="-105" dirty="0">
                <a:solidFill>
                  <a:srgbClr val="FFFFFF"/>
                </a:solidFill>
                <a:latin typeface="Georgia"/>
                <a:cs typeface="Georgia"/>
              </a:rPr>
              <a:t>from  </a:t>
            </a:r>
            <a:r>
              <a:rPr sz="2400" i="1" spc="-170" dirty="0">
                <a:solidFill>
                  <a:srgbClr val="FFFFFF"/>
                </a:solidFill>
                <a:latin typeface="Georgia"/>
                <a:cs typeface="Georgia"/>
              </a:rPr>
              <a:t>faraway!!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389619" y="396874"/>
            <a:ext cx="1904364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40" dirty="0">
                <a:solidFill>
                  <a:srgbClr val="F81B01"/>
                </a:solidFill>
              </a:rPr>
              <a:t>S</a:t>
            </a:r>
            <a:r>
              <a:rPr sz="3600" spc="545" dirty="0">
                <a:solidFill>
                  <a:srgbClr val="F81B01"/>
                </a:solidFill>
              </a:rPr>
              <a:t>C</a:t>
            </a:r>
            <a:r>
              <a:rPr sz="3600" spc="360" dirty="0">
                <a:solidFill>
                  <a:srgbClr val="F81B01"/>
                </a:solidFill>
              </a:rPr>
              <a:t>HEME</a:t>
            </a:r>
            <a:endParaRPr sz="3600"/>
          </a:p>
        </p:txBody>
      </p:sp>
      <p:sp>
        <p:nvSpPr>
          <p:cNvPr id="18" name="object 18"/>
          <p:cNvSpPr/>
          <p:nvPr/>
        </p:nvSpPr>
        <p:spPr>
          <a:xfrm>
            <a:off x="11039475" y="171450"/>
            <a:ext cx="1028700" cy="10858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WhatsApp Video 2022-04-05 at 2.58.24 PM">
            <a:hlinkClick r:id="" action="ppaction://media"/>
            <a:extLst>
              <a:ext uri="{FF2B5EF4-FFF2-40B4-BE49-F238E27FC236}">
                <a16:creationId xmlns:a16="http://schemas.microsoft.com/office/drawing/2014/main" id="{FC9315D5-5F21-48F5-83EC-2448E82837F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29954" y="576728"/>
            <a:ext cx="3352800" cy="5062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89FD9B-6093-4B7E-9C56-DE6F13E8B7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2" y="576729"/>
            <a:ext cx="3935506" cy="5247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64A389-8FEA-492B-AD99-B4B2E4C5DCE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538630"/>
            <a:ext cx="3945591" cy="52607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64C83C-BB4D-4FA0-966B-D513CA3E8AF4}"/>
              </a:ext>
            </a:extLst>
          </p:cNvPr>
          <p:cNvSpPr txBox="1"/>
          <p:nvPr/>
        </p:nvSpPr>
        <p:spPr>
          <a:xfrm>
            <a:off x="990600" y="6023393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Ultra sonic sensor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FEDBD-21FB-48A5-BD1F-B5752D630908}"/>
              </a:ext>
            </a:extLst>
          </p:cNvPr>
          <p:cNvSpPr txBox="1"/>
          <p:nvPr/>
        </p:nvSpPr>
        <p:spPr>
          <a:xfrm>
            <a:off x="9067800" y="5977226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Arduino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E9D523-7C5E-4CA4-83C8-796EED93035C}"/>
              </a:ext>
            </a:extLst>
          </p:cNvPr>
          <p:cNvSpPr txBox="1"/>
          <p:nvPr/>
        </p:nvSpPr>
        <p:spPr>
          <a:xfrm>
            <a:off x="5143500" y="620805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ESP8266</a:t>
            </a:r>
          </a:p>
        </p:txBody>
      </p:sp>
    </p:spTree>
    <p:extLst>
      <p:ext uri="{BB962C8B-B14F-4D97-AF65-F5344CB8AC3E}">
        <p14:creationId xmlns:p14="http://schemas.microsoft.com/office/powerpoint/2010/main" val="87853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4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429</Words>
  <Application>Microsoft Office PowerPoint</Application>
  <PresentationFormat>Widescreen</PresentationFormat>
  <Paragraphs>83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Carlito</vt:lpstr>
      <vt:lpstr>Georgia</vt:lpstr>
      <vt:lpstr>Gothic Uralic</vt:lpstr>
      <vt:lpstr>Times New Roman</vt:lpstr>
      <vt:lpstr>Trebuchet MS</vt:lpstr>
      <vt:lpstr>Wingdings</vt:lpstr>
      <vt:lpstr>Office Theme</vt:lpstr>
      <vt:lpstr>BOT</vt:lpstr>
      <vt:lpstr>SMART</vt:lpstr>
      <vt:lpstr>TECHNOLOGY USED</vt:lpstr>
      <vt:lpstr>In our History, we saw a  big change from stone</vt:lpstr>
      <vt:lpstr>EXISTING SOLUTION!!</vt:lpstr>
      <vt:lpstr> Development in rural area is  possible using more  advanced features of the  website.</vt:lpstr>
      <vt:lpstr>MERITS !!</vt:lpstr>
      <vt:lpstr>SCHEME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</dc:title>
  <dc:creator>aakash verma</dc:creator>
  <cp:lastModifiedBy>aakashverma6376@outlook.com</cp:lastModifiedBy>
  <cp:revision>6</cp:revision>
  <dcterms:created xsi:type="dcterms:W3CDTF">2022-04-01T14:20:57Z</dcterms:created>
  <dcterms:modified xsi:type="dcterms:W3CDTF">2022-04-05T11:06:31Z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2022-03-29T00:00:00Z</vt:filetime>
  </property>
  <property fmtid="{D5CDD505-2E9C-101B-9397-08002B2CF9AE}" pid="3" name="LastSaved">
    <vt:filetime>2022-04-01T00:00:00Z</vt:filetime>
  </property>
</Properties>
</file>