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Bodoni" panose="02070603080606020203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jp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269139" y="916825"/>
            <a:ext cx="2652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‘2</a:t>
            </a:r>
            <a:r>
              <a:rPr lang="en-US" sz="660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48343" y="1326718"/>
            <a:ext cx="80641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Organized by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16432" y="1837410"/>
            <a:ext cx="8055531" cy="646331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Rajasthan Institute Of Engineering And Technology Jaipur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(Affiliated to Rajasthan Technical University, Kota and Approved by AICTE, New Delhi)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6625" y="353775"/>
            <a:ext cx="3620550" cy="65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124997" y="2822234"/>
            <a:ext cx="2438400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178107" y="3252617"/>
            <a:ext cx="6940731" cy="3100252"/>
          </a:xfrm>
          <a:prstGeom prst="roundRect">
            <a:avLst>
              <a:gd name="adj" fmla="val 20523"/>
            </a:avLst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/>
            <a:endParaRPr lang="en-US" sz="2400">
              <a:effectLst/>
            </a:endParaRPr>
          </a:p>
          <a:p>
            <a:pPr algn="ctr"/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Team Name- team07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Team Leader- Vikas bairwa and Members Name-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(Santosh Kumar ,bicky verma )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Technology Name- digital .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430239" y="13418"/>
            <a:ext cx="5838900" cy="146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69077"/>
            <a:ext cx="1333500" cy="141229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	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289559" y="1090988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about the problem you are focusing.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Lot of paper –work.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Teacher student ratio is less.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Curriculum should be updated.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Lack of vocational courses.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Very expensive education.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12510" y="87314"/>
            <a:ext cx="1158241" cy="99531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1EA06D-D89E-E446-A0DE-E679BA81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22" y="3126955"/>
            <a:ext cx="5393531" cy="24434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Existing Solutions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00628" y="1225609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about the solutions already there in market solving the same targeted Problem.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Smart classes.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Education apps.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Eco friendly transportation.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89559" y="159387"/>
            <a:ext cx="1024891" cy="98579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7E2F344-DEF0-7843-A5F4-1CC232D48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37" y="2734645"/>
            <a:ext cx="4711763" cy="25074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Proposed Solutions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your idea, how you are trying to solve the problem and how it is different from the existing ideas.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textbook 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559" y="-3152"/>
            <a:ext cx="1100138" cy="114833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C52FE9-AB6E-3E42-AB2D-D0F6C90D8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54" y="2528579"/>
            <a:ext cx="8716403" cy="34858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663892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Functionality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1996" y="1289003"/>
            <a:ext cx="9257082" cy="38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system working and its functionality and features (if any).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and informal learning.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Smatboards – this is an interactive whiteboard which allows the teacher can degitally draw on that emage.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podium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smart phone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Laptop band pc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Visualizers.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89558" y="78956"/>
            <a:ext cx="1062991" cy="85286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D5EE031-8A81-E940-AA86-6D8CEEF3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33" y="2518098"/>
            <a:ext cx="3809220" cy="3620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Merits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021080" y="1189309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advantages of your system/idea/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Euhanced learning experience.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saving technology.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productivity.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89559" y="78956"/>
            <a:ext cx="948691" cy="85286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1E33736-DEB7-854B-88FD-79076370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2580643"/>
            <a:ext cx="6890623" cy="40398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Applications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the application area of your idea/system/prototype where your idea/system/prototype can be used.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Foren language.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61950" y="78956"/>
            <a:ext cx="1152525" cy="95721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70CD1D-F839-9840-A725-115D132D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134" y="2144679"/>
            <a:ext cx="8431323" cy="3568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963" y="57945"/>
            <a:ext cx="3785204" cy="680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175658" y="100367"/>
            <a:ext cx="8064136" cy="235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THANK YOU</a:t>
            </a:r>
            <a:endParaRPr sz="6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175658" y="2633579"/>
            <a:ext cx="7132449" cy="200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– Smart education the file as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Team07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cse branch 1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year.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55152" y="85110"/>
            <a:ext cx="1152525" cy="119062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918690829793</cp:lastModifiedBy>
  <cp:revision>2</cp:revision>
  <dcterms:modified xsi:type="dcterms:W3CDTF">2022-03-29T17:46:55Z</dcterms:modified>
</cp:coreProperties>
</file>