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verpas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bold.fntdata"/><Relationship Id="rId11" Type="http://schemas.openxmlformats.org/officeDocument/2006/relationships/slide" Target="slides/slide6.xml"/><Relationship Id="rId22" Type="http://schemas.openxmlformats.org/officeDocument/2006/relationships/font" Target="fonts/Overpass-boldItalic.fntdata"/><Relationship Id="rId10" Type="http://schemas.openxmlformats.org/officeDocument/2006/relationships/slide" Target="slides/slide5.xml"/><Relationship Id="rId21" Type="http://schemas.openxmlformats.org/officeDocument/2006/relationships/font" Target="fonts/Overpas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verpas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nline2pdf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nline2pd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Assignment Submission Guidelines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upGrad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 Key 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Ensure that the solution file/files are in the </a:t>
            </a:r>
            <a:r>
              <a:rPr b="1" i="1" lang="en">
                <a:latin typeface="Overpass"/>
                <a:ea typeface="Overpass"/>
                <a:cs typeface="Overpass"/>
                <a:sym typeface="Overpass"/>
              </a:rPr>
              <a:t>correct format</a:t>
            </a:r>
            <a:endParaRPr b="1" i="1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Ensure that the solution files are in a </a:t>
            </a:r>
            <a:r>
              <a:rPr b="1" i="1" lang="en">
                <a:latin typeface="Overpass"/>
                <a:ea typeface="Overpass"/>
                <a:cs typeface="Overpass"/>
                <a:sym typeface="Overpass"/>
              </a:rPr>
              <a:t>zipped folder</a:t>
            </a:r>
            <a:endParaRPr b="1" i="1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Upload the zipped folder on the upGrad platform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Step - 1</a:t>
            </a:r>
            <a:br>
              <a:rPr lang="en" sz="3000"/>
            </a:b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Ensure that the solution file/files are in the </a:t>
            </a:r>
            <a:r>
              <a:rPr b="1" i="1" lang="en" sz="2500">
                <a:latin typeface="Roboto"/>
                <a:ea typeface="Roboto"/>
                <a:cs typeface="Roboto"/>
                <a:sym typeface="Roboto"/>
              </a:rPr>
              <a:t>correct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 format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a part of this assignment, you have the following deliverables: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 Notebook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PPT file (in PDF format)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Python Notebook would already be in the correct format (.ipynb)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We have to convert the PPT to a PDF file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08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Converting PPT to PDF can be done easily and there are a few ways to do the same.</a:t>
            </a:r>
            <a:endParaRPr sz="2300"/>
          </a:p>
          <a:p>
            <a:pPr indent="-3308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We will look at one possible approach, which works irrespective of which platform or Office software you are using.</a:t>
            </a:r>
            <a:endParaRPr sz="2300"/>
          </a:p>
          <a:p>
            <a:pPr indent="-3308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Once your PPT file is ready, go to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https://online2pdf.com/</a:t>
            </a:r>
            <a:endParaRPr sz="2300"/>
          </a:p>
          <a:p>
            <a:pPr indent="-3308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Using this online tool, you can easily convert your PPT file to a PDF file.</a:t>
            </a:r>
            <a:endParaRPr sz="2300"/>
          </a:p>
          <a:p>
            <a:pPr indent="-3308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Let’s take a look at this tool in action!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Step - 2</a:t>
            </a:r>
            <a:br>
              <a:rPr lang="en" sz="3000"/>
            </a:br>
            <a:endParaRPr sz="30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Ensure that the solution files are in a </a:t>
            </a:r>
            <a:r>
              <a:rPr b="1" i="1" lang="en" sz="2500">
                <a:latin typeface="Roboto"/>
                <a:ea typeface="Roboto"/>
                <a:cs typeface="Roboto"/>
                <a:sym typeface="Roboto"/>
              </a:rPr>
              <a:t>zipped folder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 2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step is also pretty straightforward.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on the folder, which contains all your solution files, and then select </a:t>
            </a:r>
            <a:r>
              <a:rPr b="1" i="1" lang="en"/>
              <a:t>Compress to ZIP file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26889" t="0"/>
          <a:stretch/>
        </p:blipFill>
        <p:spPr>
          <a:xfrm>
            <a:off x="3973175" y="1871800"/>
            <a:ext cx="3950675" cy="33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Step - 3</a:t>
            </a:r>
            <a:br>
              <a:rPr lang="en" sz="3000"/>
            </a:br>
            <a:endParaRPr sz="3000"/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Upload the Zipped folder on upGrad platform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Ensure that the solution file/files are in the </a:t>
            </a:r>
            <a:r>
              <a:rPr b="1" i="1" lang="en">
                <a:latin typeface="Overpass"/>
                <a:ea typeface="Overpass"/>
                <a:cs typeface="Overpass"/>
                <a:sym typeface="Overpass"/>
              </a:rPr>
              <a:t>correct format</a:t>
            </a:r>
            <a:endParaRPr b="1" i="1"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i="1" lang="en">
                <a:latin typeface="Overpass"/>
                <a:ea typeface="Overpass"/>
                <a:cs typeface="Overpass"/>
                <a:sym typeface="Overpass"/>
              </a:rPr>
              <a:t>Convert the PPT file to pdf using the online tool </a:t>
            </a:r>
            <a:r>
              <a:rPr i="1" lang="en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3"/>
              </a:rPr>
              <a:t>https://online2pdf.com/</a:t>
            </a:r>
            <a:endParaRPr i="1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Ensure that the solution files are in a </a:t>
            </a:r>
            <a:r>
              <a:rPr b="1" i="1" lang="en">
                <a:latin typeface="Overpass"/>
                <a:ea typeface="Overpass"/>
                <a:cs typeface="Overpass"/>
                <a:sym typeface="Overpass"/>
              </a:rPr>
              <a:t>zipped folder</a:t>
            </a:r>
            <a:endParaRPr b="1" i="1"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i="1" lang="en">
                <a:latin typeface="Overpass"/>
                <a:ea typeface="Overpass"/>
                <a:cs typeface="Overpass"/>
                <a:sym typeface="Overpass"/>
              </a:rPr>
              <a:t>Right click on the folder, which contains all your solution files, and then select Compress to ZIP file</a:t>
            </a:r>
            <a:endParaRPr i="1"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Upload the zipped folder on the upGrad platform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verpass"/>
              <a:buChar char="○"/>
            </a:pPr>
            <a:r>
              <a:rPr i="1" lang="en">
                <a:latin typeface="Overpass"/>
                <a:ea typeface="Overpass"/>
                <a:cs typeface="Overpass"/>
                <a:sym typeface="Overpass"/>
              </a:rPr>
              <a:t>Download the zipped folder after uploading, and in case of any discrepancies, remove the previous submission and re-upload again.</a:t>
            </a:r>
            <a:endParaRPr i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