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70BE578-9F77-47B6-9BEB-B96ED4E8301D}" type="datetimeFigureOut">
              <a:rPr lang="en-US" smtClean="0"/>
              <a:pPr/>
              <a:t>1/21/2021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DAC7F64B-EAC6-4555-B595-F0D7A269102F}"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70BE578-9F77-47B6-9BEB-B96ED4E8301D}" type="datetimeFigureOut">
              <a:rPr lang="en-US" smtClean="0"/>
              <a:pPr/>
              <a:t>1/21/2021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C7F64B-EAC6-4555-B595-F0D7A26910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70BE578-9F77-47B6-9BEB-B96ED4E8301D}" type="datetimeFigureOut">
              <a:rPr lang="en-US" smtClean="0"/>
              <a:pPr/>
              <a:t>1/21/2021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C7F64B-EAC6-4555-B595-F0D7A269102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70BE578-9F77-47B6-9BEB-B96ED4E8301D}" type="datetimeFigureOut">
              <a:rPr lang="en-US" smtClean="0"/>
              <a:pPr/>
              <a:t>1/21/2021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C7F64B-EAC6-4555-B595-F0D7A269102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70BE578-9F77-47B6-9BEB-B96ED4E8301D}" type="datetimeFigureOut">
              <a:rPr lang="en-US" smtClean="0"/>
              <a:pPr/>
              <a:t>1/21/2021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C7F64B-EAC6-4555-B595-F0D7A269102F}"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70BE578-9F77-47B6-9BEB-B96ED4E8301D}" type="datetimeFigureOut">
              <a:rPr lang="en-US" smtClean="0"/>
              <a:pPr/>
              <a:t>1/21/2021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AC7F64B-EAC6-4555-B595-F0D7A269102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70BE578-9F77-47B6-9BEB-B96ED4E8301D}" type="datetimeFigureOut">
              <a:rPr lang="en-US" smtClean="0"/>
              <a:pPr/>
              <a:t>1/21/2021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AC7F64B-EAC6-4555-B595-F0D7A269102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70BE578-9F77-47B6-9BEB-B96ED4E8301D}" type="datetimeFigureOut">
              <a:rPr lang="en-US" smtClean="0"/>
              <a:pPr/>
              <a:t>1/21/2021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AC7F64B-EAC6-4555-B595-F0D7A269102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70BE578-9F77-47B6-9BEB-B96ED4E8301D}" type="datetimeFigureOut">
              <a:rPr lang="en-US" smtClean="0"/>
              <a:pPr/>
              <a:t>1/21/2021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AC7F64B-EAC6-4555-B595-F0D7A269102F}"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70BE578-9F77-47B6-9BEB-B96ED4E8301D}" type="datetimeFigureOut">
              <a:rPr lang="en-US" smtClean="0"/>
              <a:pPr/>
              <a:t>1/21/2021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AC7F64B-EAC6-4555-B595-F0D7A269102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70BE578-9F77-47B6-9BEB-B96ED4E8301D}" type="datetimeFigureOut">
              <a:rPr lang="en-US" smtClean="0"/>
              <a:pPr/>
              <a:t>1/21/2021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AC7F64B-EAC6-4555-B595-F0D7A269102F}"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70BE578-9F77-47B6-9BEB-B96ED4E8301D}" type="datetimeFigureOut">
              <a:rPr lang="en-US" smtClean="0"/>
              <a:pPr/>
              <a:t>1/21/2021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AC7F64B-EAC6-4555-B595-F0D7A269102F}"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2971800"/>
            <a:ext cx="7406640" cy="1472184"/>
          </a:xfrm>
        </p:spPr>
        <p:txBody>
          <a:bodyPr/>
          <a:lstStyle/>
          <a:p>
            <a:pPr algn="r"/>
            <a:r>
              <a:rPr lang="en-US" dirty="0"/>
              <a:t>JDBC Driver</a:t>
            </a:r>
            <a:br>
              <a:rPr lang="en-US" dirty="0"/>
            </a:br>
            <a:endParaRPr lang="en-US" dirty="0"/>
          </a:p>
        </p:txBody>
      </p:sp>
      <p:sp>
        <p:nvSpPr>
          <p:cNvPr id="3" name="Subtitle 2"/>
          <p:cNvSpPr>
            <a:spLocks noGrp="1"/>
          </p:cNvSpPr>
          <p:nvPr>
            <p:ph type="subTitle" idx="1"/>
          </p:nvPr>
        </p:nvSpPr>
        <p:spPr>
          <a:xfrm>
            <a:off x="1600200" y="4876800"/>
            <a:ext cx="7406640" cy="1752600"/>
          </a:xfrm>
        </p:spPr>
        <p:txBody>
          <a:bodyPr/>
          <a:lstStyle/>
          <a:p>
            <a:pPr algn="r"/>
            <a:r>
              <a:rPr lang="en-US" dirty="0" smtClean="0"/>
              <a:t>Ms. Shalini Sharma</a:t>
            </a:r>
          </a:p>
          <a:p>
            <a:pPr algn="r"/>
            <a:r>
              <a:rPr lang="en-US" dirty="0" smtClean="0"/>
              <a:t>Assistant Professor</a:t>
            </a:r>
          </a:p>
          <a:p>
            <a:pPr algn="r"/>
            <a:r>
              <a:rPr lang="en-US" dirty="0" smtClean="0"/>
              <a:t>RIET(</a:t>
            </a:r>
            <a:r>
              <a:rPr lang="en-US" dirty="0" err="1" smtClean="0"/>
              <a:t>Jaipur</a:t>
            </a:r>
            <a:r>
              <a:rPr lang="en-US" dirty="0" smtClean="0"/>
              <a:t>)</a:t>
            </a:r>
            <a:endParaRPr lang="en-US" dirty="0"/>
          </a:p>
        </p:txBody>
      </p:sp>
      <p:pic>
        <p:nvPicPr>
          <p:cNvPr id="4" name="Picture 3" descr="RIET LOGO.png"/>
          <p:cNvPicPr>
            <a:picLocks noChangeAspect="1"/>
          </p:cNvPicPr>
          <p:nvPr/>
        </p:nvPicPr>
        <p:blipFill>
          <a:blip r:embed="rId2"/>
          <a:stretch>
            <a:fillRect/>
          </a:stretch>
        </p:blipFill>
        <p:spPr>
          <a:xfrm>
            <a:off x="3352800" y="609600"/>
            <a:ext cx="2141406" cy="214140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440362"/>
          </a:xfrm>
        </p:spPr>
        <p:txBody>
          <a:bodyPr/>
          <a:lstStyle/>
          <a:p>
            <a:pPr algn="ctr"/>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JDBC Driver?</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JDBC drivers implement the defined interfaces in the JDBC API, for interacting with your database server.</a:t>
            </a:r>
          </a:p>
          <a:p>
            <a:pPr algn="just"/>
            <a:r>
              <a:rPr lang="en-US" dirty="0" smtClean="0"/>
              <a:t>For example, using JDBC drivers enable you to open database connections and to interact with it by sending SQL or database commands then receiving results with Java.</a:t>
            </a:r>
          </a:p>
          <a:p>
            <a:pPr algn="just"/>
            <a:r>
              <a:rPr lang="en-US" dirty="0" smtClean="0"/>
              <a:t>The Java.sql package that ships with JDK, contains various classes with their behaviors defined and their actual implementations are done in third-party drivers. Third party vendors implements the java.sql. Driver interface in their database driver.</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JDBC Drivers Types</a:t>
            </a:r>
            <a:br>
              <a:rPr lang="en-US" dirty="0" smtClean="0"/>
            </a:br>
            <a:endParaRPr lang="en-US" dirty="0"/>
          </a:p>
        </p:txBody>
      </p:sp>
      <p:sp>
        <p:nvSpPr>
          <p:cNvPr id="3" name="Content Placeholder 2"/>
          <p:cNvSpPr>
            <a:spLocks noGrp="1"/>
          </p:cNvSpPr>
          <p:nvPr>
            <p:ph idx="1"/>
          </p:nvPr>
        </p:nvSpPr>
        <p:spPr/>
        <p:txBody>
          <a:bodyPr>
            <a:normAutofit/>
          </a:bodyPr>
          <a:lstStyle/>
          <a:p>
            <a:pPr algn="just"/>
            <a:r>
              <a:rPr lang="en-US" sz="2400" dirty="0" smtClean="0"/>
              <a:t>JDBC driver implementations vary because of the wide variety of operating systems and hardware platforms in which Java operates. Sun has divided the implementation types into four categories, Types 1, 2, 3, and 4, which is explained below </a:t>
            </a:r>
          </a:p>
          <a:p>
            <a:pPr algn="just"/>
            <a:r>
              <a:rPr lang="en-US" sz="2400" b="1" dirty="0" smtClean="0"/>
              <a:t>Type 1: JDBC-ODBC Bridge Driver</a:t>
            </a:r>
          </a:p>
          <a:p>
            <a:pPr algn="just"/>
            <a:r>
              <a:rPr lang="en-US" sz="2400" dirty="0" smtClean="0"/>
              <a:t>In a Type 1 driver, a JDBC bridge is used to access ODBC drivers installed on each client machine. Using ODBC, requires configuring on your system a Data Source Name (DSN) that represents the target database.</a:t>
            </a:r>
          </a:p>
          <a:p>
            <a:pPr algn="just"/>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1371600" y="609600"/>
            <a:ext cx="3657600" cy="5577840"/>
          </a:xfrm>
        </p:spPr>
        <p:txBody>
          <a:bodyPr>
            <a:normAutofit fontScale="92500" lnSpcReduction="20000"/>
          </a:bodyPr>
          <a:lstStyle/>
          <a:p>
            <a:pPr algn="just"/>
            <a:r>
              <a:rPr lang="en-US" dirty="0" smtClean="0"/>
              <a:t>When Java first came out, this was a useful driver because most databases only supported ODBC access but now this type of driver is recommended only for experimental use or when no other alternative is available.</a:t>
            </a:r>
          </a:p>
          <a:p>
            <a:pPr algn="just"/>
            <a:r>
              <a:rPr lang="en-US" dirty="0" smtClean="0"/>
              <a:t>The JDBC-ODBC Bridge that comes with JDK 1.2 is a good example of this kind of driver.</a:t>
            </a:r>
            <a:endParaRPr lang="en-US" dirty="0"/>
          </a:p>
        </p:txBody>
      </p:sp>
      <p:pic>
        <p:nvPicPr>
          <p:cNvPr id="1026" name="Picture 2"/>
          <p:cNvPicPr>
            <a:picLocks noGrp="1" noChangeAspect="1" noChangeArrowheads="1"/>
          </p:cNvPicPr>
          <p:nvPr>
            <p:ph sz="half" idx="1"/>
          </p:nvPr>
        </p:nvPicPr>
        <p:blipFill>
          <a:blip r:embed="rId2"/>
          <a:srcRect/>
          <a:stretch>
            <a:fillRect/>
          </a:stretch>
        </p:blipFill>
        <p:spPr bwMode="auto">
          <a:xfrm>
            <a:off x="5257800" y="1066800"/>
            <a:ext cx="3657600" cy="44196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35608" y="274320"/>
            <a:ext cx="7498080" cy="1325880"/>
          </a:xfrm>
        </p:spPr>
        <p:txBody>
          <a:bodyPr>
            <a:normAutofit fontScale="90000"/>
          </a:bodyPr>
          <a:lstStyle/>
          <a:p>
            <a:r>
              <a:rPr lang="en-US" dirty="0" smtClean="0"/>
              <a:t>Type 2: JDBC-Native API</a:t>
            </a:r>
            <a:br>
              <a:rPr lang="en-US" dirty="0" smtClean="0"/>
            </a:br>
            <a:r>
              <a:rPr lang="en-US" dirty="0" smtClean="0"/>
              <a:t/>
            </a:r>
            <a:br>
              <a:rPr lang="en-US" dirty="0" smtClean="0"/>
            </a:br>
            <a:endParaRPr lang="en-US" dirty="0"/>
          </a:p>
        </p:txBody>
      </p:sp>
      <p:sp>
        <p:nvSpPr>
          <p:cNvPr id="6" name="Content Placeholder 5"/>
          <p:cNvSpPr>
            <a:spLocks noGrp="1"/>
          </p:cNvSpPr>
          <p:nvPr>
            <p:ph sz="half" idx="1"/>
          </p:nvPr>
        </p:nvSpPr>
        <p:spPr>
          <a:xfrm>
            <a:off x="1435608" y="1143000"/>
            <a:ext cx="3657600" cy="5044440"/>
          </a:xfrm>
        </p:spPr>
        <p:txBody>
          <a:bodyPr>
            <a:normAutofit fontScale="62500" lnSpcReduction="20000"/>
          </a:bodyPr>
          <a:lstStyle/>
          <a:p>
            <a:pPr algn="just"/>
            <a:r>
              <a:rPr lang="en-US" dirty="0" smtClean="0"/>
              <a:t>In a Type 2 driver, JDBC API calls are converted into native C/C++ API calls, which are unique to the database. These drivers are typically provided by the database vendors and used in the same manner as the JDBC-ODBC Bridge. The vendor-specific driver must be installed on each client machine.</a:t>
            </a:r>
          </a:p>
          <a:p>
            <a:pPr algn="just"/>
            <a:r>
              <a:rPr lang="en-US" dirty="0" smtClean="0"/>
              <a:t>If we change the Database, we have to change the native API, as it is specific to a database and they are mostly obsolete now, but you may realize some speed increase with a Type 2 driver, because it eliminates ODBC's overhead.</a:t>
            </a:r>
          </a:p>
          <a:p>
            <a:r>
              <a:rPr lang="en-US" dirty="0" smtClean="0"/>
              <a:t>The Oracle Call Interface (OCI) driver is an example of a Type 2 driver.</a:t>
            </a:r>
          </a:p>
          <a:p>
            <a:endParaRPr lang="en-US" dirty="0" smtClean="0"/>
          </a:p>
          <a:p>
            <a:pPr algn="just"/>
            <a:endParaRPr lang="en-US" dirty="0"/>
          </a:p>
        </p:txBody>
      </p:sp>
      <p:pic>
        <p:nvPicPr>
          <p:cNvPr id="2050" name="Picture 2"/>
          <p:cNvPicPr>
            <a:picLocks noGrp="1" noChangeAspect="1" noChangeArrowheads="1"/>
          </p:cNvPicPr>
          <p:nvPr>
            <p:ph sz="half" idx="2"/>
          </p:nvPr>
        </p:nvPicPr>
        <p:blipFill>
          <a:blip r:embed="rId2"/>
          <a:srcRect/>
          <a:stretch>
            <a:fillRect/>
          </a:stretch>
        </p:blipFill>
        <p:spPr bwMode="auto">
          <a:xfrm>
            <a:off x="5284470" y="1371600"/>
            <a:ext cx="3642360" cy="3958907"/>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554480"/>
          </a:xfrm>
        </p:spPr>
        <p:txBody>
          <a:bodyPr>
            <a:normAutofit fontScale="90000"/>
          </a:bodyPr>
          <a:lstStyle/>
          <a:p>
            <a:r>
              <a:rPr lang="nl-NL" dirty="0" smtClean="0"/>
              <a:t>Type 3: JDBC-Net pure Java</a:t>
            </a:r>
            <a:br>
              <a:rPr lang="nl-NL" dirty="0" smtClean="0"/>
            </a:br>
            <a:r>
              <a:rPr lang="nl-NL" dirty="0" smtClean="0"/>
              <a:t/>
            </a:r>
            <a:br>
              <a:rPr lang="nl-NL" dirty="0" smtClean="0"/>
            </a:br>
            <a:endParaRPr lang="en-US" dirty="0"/>
          </a:p>
        </p:txBody>
      </p:sp>
      <p:sp>
        <p:nvSpPr>
          <p:cNvPr id="3" name="Content Placeholder 2"/>
          <p:cNvSpPr>
            <a:spLocks noGrp="1"/>
          </p:cNvSpPr>
          <p:nvPr>
            <p:ph sz="half" idx="1"/>
          </p:nvPr>
        </p:nvSpPr>
        <p:spPr>
          <a:xfrm>
            <a:off x="1435608" y="1143000"/>
            <a:ext cx="3657600" cy="5044440"/>
          </a:xfrm>
        </p:spPr>
        <p:txBody>
          <a:bodyPr>
            <a:normAutofit fontScale="70000" lnSpcReduction="20000"/>
          </a:bodyPr>
          <a:lstStyle/>
          <a:p>
            <a:pPr algn="just"/>
            <a:r>
              <a:rPr lang="en-US" dirty="0" smtClean="0"/>
              <a:t>In a Type 3 driver, a three-tier approach is used to access databases. The JDBC clients use standard network sockets to communicate with a middleware application server. The socket information is then translated by the middleware application server into the call format required by the DBMS, and forwarded to the database server.</a:t>
            </a:r>
          </a:p>
          <a:p>
            <a:pPr algn="just"/>
            <a:r>
              <a:rPr lang="en-US" dirty="0" smtClean="0"/>
              <a:t>This kind of driver is extremely flexible, since it requires no code installed on the client and a single driver can actually provide access to multiple databases.</a:t>
            </a:r>
          </a:p>
          <a:p>
            <a:pPr algn="just"/>
            <a:endParaRPr lang="en-US" dirty="0"/>
          </a:p>
        </p:txBody>
      </p:sp>
      <p:pic>
        <p:nvPicPr>
          <p:cNvPr id="3074" name="Picture 2"/>
          <p:cNvPicPr>
            <a:picLocks noGrp="1" noChangeAspect="1" noChangeArrowheads="1"/>
          </p:cNvPicPr>
          <p:nvPr>
            <p:ph sz="half" idx="2"/>
          </p:nvPr>
        </p:nvPicPr>
        <p:blipFill>
          <a:blip r:embed="rId2"/>
          <a:srcRect/>
          <a:stretch>
            <a:fillRect/>
          </a:stretch>
        </p:blipFill>
        <p:spPr bwMode="auto">
          <a:xfrm>
            <a:off x="5276850" y="1752600"/>
            <a:ext cx="3657600" cy="3283597"/>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435608" y="381000"/>
            <a:ext cx="7498080" cy="5867400"/>
          </a:xfrm>
        </p:spPr>
        <p:txBody>
          <a:bodyPr>
            <a:normAutofit/>
          </a:bodyPr>
          <a:lstStyle/>
          <a:p>
            <a:pPr algn="just"/>
            <a:r>
              <a:rPr lang="en-US" sz="2000" dirty="0" smtClean="0"/>
              <a:t>You can think of the application server as a JDBC "proxy," meaning that it makes calls for the client application. As a result, you need some knowledge of the application server's configuration in order to effectively use this driver type.</a:t>
            </a:r>
          </a:p>
          <a:p>
            <a:pPr algn="just"/>
            <a:r>
              <a:rPr lang="en-US" sz="2000" dirty="0" smtClean="0"/>
              <a:t>Your application server might use a Type 1, 2, or 4 driver to communicate with the database, understanding the nuances will prove helpful</a:t>
            </a:r>
            <a:r>
              <a:rPr lang="en-US" sz="2000" dirty="0" smtClean="0"/>
              <a:t>.</a:t>
            </a:r>
          </a:p>
          <a:p>
            <a:pPr algn="just">
              <a:buNone/>
            </a:pPr>
            <a:endParaRPr lang="en-US" sz="2000" dirty="0" smtClean="0"/>
          </a:p>
          <a:p>
            <a:pPr algn="just"/>
            <a:r>
              <a:rPr lang="en-US" sz="2000" b="1" dirty="0" smtClean="0"/>
              <a:t>Type 4: 100% Pure Java</a:t>
            </a:r>
          </a:p>
          <a:p>
            <a:pPr algn="just"/>
            <a:r>
              <a:rPr lang="en-US" sz="2000" dirty="0" smtClean="0"/>
              <a:t>In a Type 4 driver, a pure Java-based driver communicates directly with the vendor's database through socket connection. This is the highest performance driver available for the database and is usually provided by the vendor itself.</a:t>
            </a:r>
          </a:p>
          <a:p>
            <a:pPr algn="just"/>
            <a:r>
              <a:rPr lang="en-US" sz="2000" dirty="0" smtClean="0"/>
              <a:t>This kind of driver is extremely flexible, you don't need to install special software on the client or server. Further, these drivers can be downloaded dynamically.</a:t>
            </a:r>
          </a:p>
          <a:p>
            <a:pPr algn="just"/>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2438400" y="533400"/>
            <a:ext cx="4724400" cy="3886200"/>
          </a:xfrm>
          <a:prstGeom prst="rect">
            <a:avLst/>
          </a:prstGeom>
          <a:noFill/>
          <a:ln w="9525">
            <a:noFill/>
            <a:miter lim="800000"/>
            <a:headEnd/>
            <a:tailEnd/>
          </a:ln>
          <a:effectLst/>
        </p:spPr>
      </p:pic>
      <p:sp>
        <p:nvSpPr>
          <p:cNvPr id="5" name="Rectangle 4"/>
          <p:cNvSpPr/>
          <p:nvPr/>
        </p:nvSpPr>
        <p:spPr>
          <a:xfrm>
            <a:off x="1371600" y="4953000"/>
            <a:ext cx="7315200" cy="923330"/>
          </a:xfrm>
          <a:prstGeom prst="rect">
            <a:avLst/>
          </a:prstGeom>
        </p:spPr>
        <p:txBody>
          <a:bodyPr wrap="square">
            <a:spAutoFit/>
          </a:bodyPr>
          <a:lstStyle/>
          <a:p>
            <a:r>
              <a:rPr lang="en-US" dirty="0" err="1" smtClean="0"/>
              <a:t>MySQL's</a:t>
            </a:r>
            <a:r>
              <a:rPr lang="en-US" dirty="0" smtClean="0"/>
              <a:t> Connector/J driver is a Type 4 driver. Because of the proprietary nature of their network protocols, database vendors usually supply type 4 drivers.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630362"/>
          </a:xfrm>
        </p:spPr>
        <p:txBody>
          <a:bodyPr>
            <a:normAutofit fontScale="90000"/>
          </a:bodyPr>
          <a:lstStyle/>
          <a:p>
            <a:r>
              <a:rPr lang="en-US" dirty="0" smtClean="0"/>
              <a:t>Which Driver should be Used?</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lgn="just"/>
            <a:r>
              <a:rPr lang="en-US" sz="2400" dirty="0" smtClean="0"/>
              <a:t>If you are accessing one type of database, such as Oracle, Sybase, or IBM, the preferred driver type is 4.</a:t>
            </a:r>
          </a:p>
          <a:p>
            <a:pPr algn="just"/>
            <a:r>
              <a:rPr lang="en-US" sz="2400" dirty="0" smtClean="0"/>
              <a:t>If your Java application is accessing multiple types of databases at the same time, type 3 is the preferred driver.</a:t>
            </a:r>
          </a:p>
          <a:p>
            <a:pPr algn="just"/>
            <a:r>
              <a:rPr lang="en-US" sz="2400" dirty="0" smtClean="0"/>
              <a:t>Type 2 drivers are useful in situations, where a type 3 or type 4 driver is not available yet for your database.</a:t>
            </a:r>
          </a:p>
          <a:p>
            <a:pPr algn="just"/>
            <a:r>
              <a:rPr lang="en-US" sz="2400" dirty="0" smtClean="0"/>
              <a:t>The type 1 driver is not considered a deployment-level driver, and is typically used for development and testing purposes only.</a:t>
            </a:r>
          </a:p>
          <a:p>
            <a:pPr algn="just"/>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105</TotalTime>
  <Words>707</Words>
  <Application>Microsoft Office PowerPoint</Application>
  <PresentationFormat>On-screen Show (4:3)</PresentationFormat>
  <Paragraphs>34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Solstice</vt:lpstr>
      <vt:lpstr>JDBC Driver </vt:lpstr>
      <vt:lpstr>What is JDBC Driver? </vt:lpstr>
      <vt:lpstr>JDBC Drivers Types </vt:lpstr>
      <vt:lpstr>Slide 4</vt:lpstr>
      <vt:lpstr>Type 2: JDBC-Native API  </vt:lpstr>
      <vt:lpstr>Type 3: JDBC-Net pure Java  </vt:lpstr>
      <vt:lpstr>Slide 7</vt:lpstr>
      <vt:lpstr>Slide 8</vt:lpstr>
      <vt:lpstr>Which Driver should be Used?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 Driver </dc:title>
  <dc:creator>ZED-AIR</dc:creator>
  <cp:lastModifiedBy>ZED-AIR</cp:lastModifiedBy>
  <cp:revision>6</cp:revision>
  <dcterms:created xsi:type="dcterms:W3CDTF">2021-01-21T02:31:04Z</dcterms:created>
  <dcterms:modified xsi:type="dcterms:W3CDTF">2021-01-21T05:13:44Z</dcterms:modified>
</cp:coreProperties>
</file>