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7ffec9ee_0_1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1b7ffec9e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4476208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4476208e8_0_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1100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900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0634726" y="14351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 extrusionOk="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 extrusionOk="0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1206226" y="14351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 extrusionOk="0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 extrusionOk="0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1511026" y="14351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 extrusionOk="0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 extrusionOk="0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 extrusionOk="0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9524" y="0"/>
            <a:ext cx="5172138" cy="6861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 extrusionOk="0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 extrusionOk="0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0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0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0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0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3819"/>
            </a:gs>
            <a:gs pos="10000">
              <a:srgbClr val="FE3819"/>
            </a:gs>
            <a:gs pos="100000">
              <a:srgbClr val="9E0000"/>
            </a:gs>
          </a:gsLst>
          <a:lin ang="6119877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9206826" y="2963333"/>
            <a:ext cx="2982001" cy="3209011"/>
            <a:chOff x="9206826" y="2963333"/>
            <a:chExt cx="2982001" cy="3209011"/>
          </a:xfrm>
        </p:grpSpPr>
        <p:cxnSp>
          <p:nvCxnSpPr>
            <p:cNvPr id="50" name="Google Shape;50;p7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7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7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7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7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mvicks.herokuapp.com/#vickscroll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xDOjHZa5b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2333700" y="2062404"/>
            <a:ext cx="75246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dirty="0"/>
              <a:t>INNOVATION &amp; INCUBATION</a:t>
            </a:r>
            <a:endParaRPr sz="3200" b="1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dirty="0"/>
              <a:t>CENTRE OF EXCELLENCE</a:t>
            </a:r>
            <a:endParaRPr sz="3200" b="1"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2372550" y="3915038"/>
            <a:ext cx="7446900" cy="24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FFFF00"/>
                </a:solidFill>
              </a:rPr>
              <a:t>PRESENTATION ON THE TOPIC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Smart Hotel</a:t>
            </a:r>
            <a:endParaRPr sz="2400" b="1" i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endParaRPr sz="2400" b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FFFF00"/>
                </a:solidFill>
              </a:rPr>
              <a:t> SUBMITTED BY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FFFF00"/>
                </a:solidFill>
              </a:rPr>
              <a:t>   Vicky Kumar, Badal Chaudhary</a:t>
            </a:r>
            <a:endParaRPr sz="2400" b="1" dirty="0">
              <a:solidFill>
                <a:srgbClr val="FFFF00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263" y="0"/>
            <a:ext cx="12252525" cy="14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0"/>
            <a:ext cx="5257800" cy="449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023" y="228600"/>
            <a:ext cx="5744377" cy="449642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3171023" y="5257800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on Arduino for home automation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3619500" y="5975837"/>
            <a:ext cx="495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https://imvicks.herokuapp.com/#vickscroll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7" y="415500"/>
            <a:ext cx="11457226" cy="642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 txBox="1"/>
          <p:nvPr/>
        </p:nvSpPr>
        <p:spPr>
          <a:xfrm>
            <a:off x="3476700" y="0"/>
            <a:ext cx="523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>
                <a:solidFill>
                  <a:srgbClr val="EC180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https://www.youtube.com/watch?v=3xDOjHZa5bo</a:t>
            </a:r>
            <a:endParaRPr sz="1500" b="1" i="1" u="sng">
              <a:solidFill>
                <a:srgbClr val="EC180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6"/>
          <p:cNvGrpSpPr/>
          <p:nvPr/>
        </p:nvGrpSpPr>
        <p:grpSpPr>
          <a:xfrm>
            <a:off x="-1586" y="0"/>
            <a:ext cx="12193650" cy="6869110"/>
            <a:chOff x="-1586" y="0"/>
            <a:chExt cx="12193650" cy="6869110"/>
          </a:xfrm>
        </p:grpSpPr>
        <p:sp>
          <p:nvSpPr>
            <p:cNvPr id="190" name="Google Shape;190;p26"/>
            <p:cNvSpPr/>
            <p:nvPr/>
          </p:nvSpPr>
          <p:spPr>
            <a:xfrm>
              <a:off x="-1586" y="0"/>
              <a:ext cx="12193650" cy="6869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666875" y="1190624"/>
              <a:ext cx="8848725" cy="4476750"/>
            </a:xfrm>
            <a:custGeom>
              <a:avLst/>
              <a:gdLst/>
              <a:ahLst/>
              <a:cxnLst/>
              <a:rect l="l" t="t" r="r" b="b"/>
              <a:pathLst>
                <a:path w="8848725" h="4476750" extrusionOk="0">
                  <a:moveTo>
                    <a:pt x="8848725" y="800100"/>
                  </a:moveTo>
                  <a:lnTo>
                    <a:pt x="0" y="800100"/>
                  </a:lnTo>
                  <a:lnTo>
                    <a:pt x="0" y="4124325"/>
                  </a:lnTo>
                  <a:lnTo>
                    <a:pt x="4229100" y="4124325"/>
                  </a:lnTo>
                  <a:lnTo>
                    <a:pt x="4429125" y="4476750"/>
                  </a:lnTo>
                  <a:lnTo>
                    <a:pt x="4629150" y="4124325"/>
                  </a:lnTo>
                  <a:lnTo>
                    <a:pt x="8848725" y="4124325"/>
                  </a:lnTo>
                  <a:lnTo>
                    <a:pt x="8848725" y="800100"/>
                  </a:lnTo>
                  <a:close/>
                </a:path>
                <a:path w="8848725" h="4476750" extrusionOk="0">
                  <a:moveTo>
                    <a:pt x="8848725" y="0"/>
                  </a:moveTo>
                  <a:lnTo>
                    <a:pt x="9525" y="0"/>
                  </a:lnTo>
                  <a:lnTo>
                    <a:pt x="9525" y="714375"/>
                  </a:lnTo>
                  <a:lnTo>
                    <a:pt x="8848725" y="714375"/>
                  </a:lnTo>
                  <a:lnTo>
                    <a:pt x="8848725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589909" y="1567751"/>
            <a:ext cx="1120775" cy="84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DFF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2484120" y="2225992"/>
            <a:ext cx="3325495" cy="188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9050" rIns="0" bIns="0" anchor="t" anchorCtr="0">
            <a:spAutoFit/>
          </a:bodyPr>
          <a:lstStyle/>
          <a:p>
            <a:pPr marL="12065" marR="5080" lvl="0" indent="0" algn="ctr" rtl="0">
              <a:lnSpc>
                <a:spcPct val="7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DFF"/>
                </a:solidFill>
                <a:latin typeface="Arial"/>
                <a:ea typeface="Arial"/>
                <a:cs typeface="Arial"/>
                <a:sym typeface="Arial"/>
              </a:rPr>
              <a:t>AUTOMATIO  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8890" lvl="0" indent="0" algn="ctr" rtl="0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DFF"/>
                </a:solidFill>
                <a:latin typeface="Trebuchet MS"/>
                <a:ea typeface="Trebuchet MS"/>
                <a:cs typeface="Trebuchet MS"/>
                <a:sym typeface="Trebuchet MS"/>
              </a:rPr>
              <a:t>--THE SMART CITY--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4" name="Google Shape;194;p26"/>
          <p:cNvGrpSpPr/>
          <p:nvPr/>
        </p:nvGrpSpPr>
        <p:grpSpPr>
          <a:xfrm>
            <a:off x="0" y="0"/>
            <a:ext cx="12191999" cy="6857996"/>
            <a:chOff x="0" y="0"/>
            <a:chExt cx="12191999" cy="6857996"/>
          </a:xfrm>
        </p:grpSpPr>
        <p:sp>
          <p:nvSpPr>
            <p:cNvPr id="195" name="Google Shape;195;p26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057524" y="158750"/>
              <a:ext cx="6200775" cy="6032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7"/>
          <p:cNvGrpSpPr/>
          <p:nvPr/>
        </p:nvGrpSpPr>
        <p:grpSpPr>
          <a:xfrm>
            <a:off x="0" y="0"/>
            <a:ext cx="12191999" cy="6861111"/>
            <a:chOff x="0" y="0"/>
            <a:chExt cx="12191999" cy="6861111"/>
          </a:xfrm>
        </p:grpSpPr>
        <p:sp>
          <p:nvSpPr>
            <p:cNvPr id="202" name="Google Shape;202;p27"/>
            <p:cNvSpPr/>
            <p:nvPr/>
          </p:nvSpPr>
          <p:spPr>
            <a:xfrm>
              <a:off x="0" y="0"/>
              <a:ext cx="12191999" cy="6838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0634726" y="14351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 extrusionOk="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0253726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 extrusionOk="0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1206226" y="14351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 extrusionOk="0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 extrusionOk="0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1511026" y="14351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 extrusionOk="0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0644251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 extrusionOk="0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 extrusionOk="0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9525" y="0"/>
              <a:ext cx="5172138" cy="68611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0987151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 extrusionOk="0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 extrusionOk="0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913885" y="189864"/>
            <a:ext cx="4987925" cy="6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 u="sng">
                <a:solidFill>
                  <a:srgbClr val="FFFF00"/>
                </a:solidFill>
              </a:rPr>
              <a:t>TECHNOLOGY USED</a:t>
            </a:r>
            <a:endParaRPr sz="3950"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333375" y="1085850"/>
            <a:ext cx="3381375" cy="1047750"/>
            <a:chOff x="333375" y="1085850"/>
            <a:chExt cx="3381375" cy="1047750"/>
          </a:xfrm>
        </p:grpSpPr>
        <p:sp>
          <p:nvSpPr>
            <p:cNvPr id="213" name="Google Shape;213;p27"/>
            <p:cNvSpPr/>
            <p:nvPr/>
          </p:nvSpPr>
          <p:spPr>
            <a:xfrm>
              <a:off x="333375" y="1085850"/>
              <a:ext cx="3381375" cy="1047750"/>
            </a:xfrm>
            <a:custGeom>
              <a:avLst/>
              <a:gdLst/>
              <a:ahLst/>
              <a:cxnLst/>
              <a:rect l="l" t="t" r="r" b="b"/>
              <a:pathLst>
                <a:path w="3381375" h="1047750" extrusionOk="0">
                  <a:moveTo>
                    <a:pt x="2273300" y="0"/>
                  </a:moveTo>
                  <a:lnTo>
                    <a:pt x="1690624" y="281304"/>
                  </a:lnTo>
                  <a:lnTo>
                    <a:pt x="1307464" y="111378"/>
                  </a:lnTo>
                  <a:lnTo>
                    <a:pt x="1144651" y="306577"/>
                  </a:lnTo>
                  <a:lnTo>
                    <a:pt x="57924" y="111378"/>
                  </a:lnTo>
                  <a:lnTo>
                    <a:pt x="724331" y="369442"/>
                  </a:lnTo>
                  <a:lnTo>
                    <a:pt x="0" y="417829"/>
                  </a:lnTo>
                  <a:lnTo>
                    <a:pt x="582663" y="571119"/>
                  </a:lnTo>
                  <a:lnTo>
                    <a:pt x="21132" y="707516"/>
                  </a:lnTo>
                  <a:lnTo>
                    <a:pt x="887145" y="676021"/>
                  </a:lnTo>
                  <a:lnTo>
                    <a:pt x="745464" y="854583"/>
                  </a:lnTo>
                  <a:lnTo>
                    <a:pt x="1207770" y="758063"/>
                  </a:lnTo>
                  <a:lnTo>
                    <a:pt x="1328293" y="1047750"/>
                  </a:lnTo>
                  <a:lnTo>
                    <a:pt x="1648714" y="724408"/>
                  </a:lnTo>
                  <a:lnTo>
                    <a:pt x="2073783" y="957326"/>
                  </a:lnTo>
                  <a:lnTo>
                    <a:pt x="2194814" y="701294"/>
                  </a:lnTo>
                  <a:lnTo>
                    <a:pt x="2840482" y="877697"/>
                  </a:lnTo>
                  <a:lnTo>
                    <a:pt x="2635758" y="627761"/>
                  </a:lnTo>
                  <a:lnTo>
                    <a:pt x="3381375" y="644651"/>
                  </a:lnTo>
                  <a:lnTo>
                    <a:pt x="2756281" y="508126"/>
                  </a:lnTo>
                  <a:lnTo>
                    <a:pt x="3302635" y="394715"/>
                  </a:lnTo>
                  <a:lnTo>
                    <a:pt x="2614676" y="354838"/>
                  </a:lnTo>
                  <a:lnTo>
                    <a:pt x="2877312" y="216153"/>
                  </a:lnTo>
                  <a:lnTo>
                    <a:pt x="2215896" y="258317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33375" y="1085850"/>
              <a:ext cx="3381375" cy="1047750"/>
            </a:xfrm>
            <a:custGeom>
              <a:avLst/>
              <a:gdLst/>
              <a:ahLst/>
              <a:cxnLst/>
              <a:rect l="l" t="t" r="r" b="b"/>
              <a:pathLst>
                <a:path w="3381375" h="1047750" extrusionOk="0">
                  <a:moveTo>
                    <a:pt x="1690624" y="281304"/>
                  </a:moveTo>
                  <a:lnTo>
                    <a:pt x="2273300" y="0"/>
                  </a:lnTo>
                  <a:lnTo>
                    <a:pt x="2215896" y="258317"/>
                  </a:lnTo>
                  <a:lnTo>
                    <a:pt x="2877312" y="216153"/>
                  </a:lnTo>
                  <a:lnTo>
                    <a:pt x="2614676" y="354838"/>
                  </a:lnTo>
                  <a:lnTo>
                    <a:pt x="3302635" y="394715"/>
                  </a:lnTo>
                  <a:lnTo>
                    <a:pt x="2756281" y="508126"/>
                  </a:lnTo>
                  <a:lnTo>
                    <a:pt x="3381375" y="644651"/>
                  </a:lnTo>
                  <a:lnTo>
                    <a:pt x="2635758" y="627761"/>
                  </a:lnTo>
                  <a:lnTo>
                    <a:pt x="2840482" y="877697"/>
                  </a:lnTo>
                  <a:lnTo>
                    <a:pt x="2194814" y="701294"/>
                  </a:lnTo>
                  <a:lnTo>
                    <a:pt x="2073783" y="957326"/>
                  </a:lnTo>
                  <a:lnTo>
                    <a:pt x="1648714" y="724408"/>
                  </a:lnTo>
                  <a:lnTo>
                    <a:pt x="1328293" y="1047750"/>
                  </a:lnTo>
                  <a:lnTo>
                    <a:pt x="1207770" y="758063"/>
                  </a:lnTo>
                  <a:lnTo>
                    <a:pt x="745464" y="854583"/>
                  </a:lnTo>
                  <a:lnTo>
                    <a:pt x="887145" y="676021"/>
                  </a:lnTo>
                  <a:lnTo>
                    <a:pt x="21132" y="707516"/>
                  </a:lnTo>
                  <a:lnTo>
                    <a:pt x="582663" y="571119"/>
                  </a:lnTo>
                  <a:lnTo>
                    <a:pt x="0" y="417829"/>
                  </a:lnTo>
                  <a:lnTo>
                    <a:pt x="724331" y="369442"/>
                  </a:lnTo>
                  <a:lnTo>
                    <a:pt x="57924" y="111378"/>
                  </a:lnTo>
                  <a:lnTo>
                    <a:pt x="1144651" y="306577"/>
                  </a:lnTo>
                  <a:lnTo>
                    <a:pt x="1307464" y="111378"/>
                  </a:lnTo>
                  <a:lnTo>
                    <a:pt x="1690624" y="281304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7"/>
          <p:cNvSpPr txBox="1"/>
          <p:nvPr/>
        </p:nvSpPr>
        <p:spPr>
          <a:xfrm>
            <a:off x="1297686" y="1421447"/>
            <a:ext cx="139700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6" name="Google Shape;216;p27"/>
          <p:cNvGrpSpPr/>
          <p:nvPr/>
        </p:nvGrpSpPr>
        <p:grpSpPr>
          <a:xfrm>
            <a:off x="9086850" y="1028700"/>
            <a:ext cx="2771775" cy="1104900"/>
            <a:chOff x="9086850" y="1028700"/>
            <a:chExt cx="2771775" cy="1104900"/>
          </a:xfrm>
        </p:grpSpPr>
        <p:sp>
          <p:nvSpPr>
            <p:cNvPr id="217" name="Google Shape;217;p27"/>
            <p:cNvSpPr/>
            <p:nvPr/>
          </p:nvSpPr>
          <p:spPr>
            <a:xfrm>
              <a:off x="9086850" y="1028700"/>
              <a:ext cx="2771775" cy="1104900"/>
            </a:xfrm>
            <a:custGeom>
              <a:avLst/>
              <a:gdLst/>
              <a:ahLst/>
              <a:cxnLst/>
              <a:rect l="l" t="t" r="r" b="b"/>
              <a:pathLst>
                <a:path w="2771775" h="1104900" extrusionOk="0">
                  <a:moveTo>
                    <a:pt x="1863471" y="0"/>
                  </a:moveTo>
                  <a:lnTo>
                    <a:pt x="1385951" y="296672"/>
                  </a:lnTo>
                  <a:lnTo>
                    <a:pt x="1071752" y="117348"/>
                  </a:lnTo>
                  <a:lnTo>
                    <a:pt x="938276" y="323341"/>
                  </a:lnTo>
                  <a:lnTo>
                    <a:pt x="47498" y="117348"/>
                  </a:lnTo>
                  <a:lnTo>
                    <a:pt x="593725" y="389636"/>
                  </a:lnTo>
                  <a:lnTo>
                    <a:pt x="0" y="440689"/>
                  </a:lnTo>
                  <a:lnTo>
                    <a:pt x="477647" y="602361"/>
                  </a:lnTo>
                  <a:lnTo>
                    <a:pt x="17272" y="746125"/>
                  </a:lnTo>
                  <a:lnTo>
                    <a:pt x="727201" y="712977"/>
                  </a:lnTo>
                  <a:lnTo>
                    <a:pt x="611124" y="901191"/>
                  </a:lnTo>
                  <a:lnTo>
                    <a:pt x="989965" y="799338"/>
                  </a:lnTo>
                  <a:lnTo>
                    <a:pt x="1088771" y="1104900"/>
                  </a:lnTo>
                  <a:lnTo>
                    <a:pt x="1351533" y="763904"/>
                  </a:lnTo>
                  <a:lnTo>
                    <a:pt x="1699895" y="1009650"/>
                  </a:lnTo>
                  <a:lnTo>
                    <a:pt x="1799081" y="739521"/>
                  </a:lnTo>
                  <a:lnTo>
                    <a:pt x="2328418" y="925576"/>
                  </a:lnTo>
                  <a:lnTo>
                    <a:pt x="2160524" y="662051"/>
                  </a:lnTo>
                  <a:lnTo>
                    <a:pt x="2771775" y="679830"/>
                  </a:lnTo>
                  <a:lnTo>
                    <a:pt x="2259329" y="535813"/>
                  </a:lnTo>
                  <a:lnTo>
                    <a:pt x="2707258" y="416178"/>
                  </a:lnTo>
                  <a:lnTo>
                    <a:pt x="2143252" y="374141"/>
                  </a:lnTo>
                  <a:lnTo>
                    <a:pt x="2358517" y="227964"/>
                  </a:lnTo>
                  <a:lnTo>
                    <a:pt x="1816353" y="272414"/>
                  </a:lnTo>
                  <a:lnTo>
                    <a:pt x="1863471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9086850" y="1028700"/>
              <a:ext cx="2771775" cy="1104900"/>
            </a:xfrm>
            <a:custGeom>
              <a:avLst/>
              <a:gdLst/>
              <a:ahLst/>
              <a:cxnLst/>
              <a:rect l="l" t="t" r="r" b="b"/>
              <a:pathLst>
                <a:path w="2771775" h="1104900" extrusionOk="0">
                  <a:moveTo>
                    <a:pt x="1385951" y="296672"/>
                  </a:moveTo>
                  <a:lnTo>
                    <a:pt x="1863471" y="0"/>
                  </a:lnTo>
                  <a:lnTo>
                    <a:pt x="1816353" y="272414"/>
                  </a:lnTo>
                  <a:lnTo>
                    <a:pt x="2358517" y="227964"/>
                  </a:lnTo>
                  <a:lnTo>
                    <a:pt x="2143252" y="374141"/>
                  </a:lnTo>
                  <a:lnTo>
                    <a:pt x="2707258" y="416178"/>
                  </a:lnTo>
                  <a:lnTo>
                    <a:pt x="2259329" y="535813"/>
                  </a:lnTo>
                  <a:lnTo>
                    <a:pt x="2771775" y="679830"/>
                  </a:lnTo>
                  <a:lnTo>
                    <a:pt x="2160524" y="662051"/>
                  </a:lnTo>
                  <a:lnTo>
                    <a:pt x="2328418" y="925576"/>
                  </a:lnTo>
                  <a:lnTo>
                    <a:pt x="1799081" y="739521"/>
                  </a:lnTo>
                  <a:lnTo>
                    <a:pt x="1699895" y="1009650"/>
                  </a:lnTo>
                  <a:lnTo>
                    <a:pt x="1351533" y="763904"/>
                  </a:lnTo>
                  <a:lnTo>
                    <a:pt x="1088771" y="1104900"/>
                  </a:lnTo>
                  <a:lnTo>
                    <a:pt x="989965" y="799338"/>
                  </a:lnTo>
                  <a:lnTo>
                    <a:pt x="611124" y="901191"/>
                  </a:lnTo>
                  <a:lnTo>
                    <a:pt x="727201" y="712977"/>
                  </a:lnTo>
                  <a:lnTo>
                    <a:pt x="17272" y="746125"/>
                  </a:lnTo>
                  <a:lnTo>
                    <a:pt x="477647" y="602361"/>
                  </a:lnTo>
                  <a:lnTo>
                    <a:pt x="0" y="440689"/>
                  </a:lnTo>
                  <a:lnTo>
                    <a:pt x="593725" y="389636"/>
                  </a:lnTo>
                  <a:lnTo>
                    <a:pt x="47498" y="117348"/>
                  </a:lnTo>
                  <a:lnTo>
                    <a:pt x="938276" y="323341"/>
                  </a:lnTo>
                  <a:lnTo>
                    <a:pt x="1071752" y="117348"/>
                  </a:lnTo>
                  <a:lnTo>
                    <a:pt x="1385951" y="296672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7"/>
          <p:cNvSpPr txBox="1"/>
          <p:nvPr/>
        </p:nvSpPr>
        <p:spPr>
          <a:xfrm>
            <a:off x="10082530" y="1389697"/>
            <a:ext cx="76708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TOOLS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0" name="Google Shape;220;p27"/>
          <p:cNvGrpSpPr/>
          <p:nvPr/>
        </p:nvGrpSpPr>
        <p:grpSpPr>
          <a:xfrm>
            <a:off x="400050" y="2276475"/>
            <a:ext cx="2790825" cy="3876675"/>
            <a:chOff x="400050" y="2276475"/>
            <a:chExt cx="2790825" cy="3876675"/>
          </a:xfrm>
        </p:grpSpPr>
        <p:sp>
          <p:nvSpPr>
            <p:cNvPr id="221" name="Google Shape;221;p27"/>
            <p:cNvSpPr/>
            <p:nvPr/>
          </p:nvSpPr>
          <p:spPr>
            <a:xfrm>
              <a:off x="400050" y="2276475"/>
              <a:ext cx="2790825" cy="3876675"/>
            </a:xfrm>
            <a:custGeom>
              <a:avLst/>
              <a:gdLst/>
              <a:ahLst/>
              <a:cxnLst/>
              <a:rect l="l" t="t" r="r" b="b"/>
              <a:pathLst>
                <a:path w="2790825" h="3876675" extrusionOk="0">
                  <a:moveTo>
                    <a:pt x="1395349" y="0"/>
                  </a:moveTo>
                  <a:lnTo>
                    <a:pt x="0" y="1395349"/>
                  </a:lnTo>
                  <a:lnTo>
                    <a:pt x="697712" y="1395349"/>
                  </a:lnTo>
                  <a:lnTo>
                    <a:pt x="697712" y="3876675"/>
                  </a:lnTo>
                  <a:lnTo>
                    <a:pt x="2093087" y="3876675"/>
                  </a:lnTo>
                  <a:lnTo>
                    <a:pt x="2093087" y="1395349"/>
                  </a:lnTo>
                  <a:lnTo>
                    <a:pt x="2790825" y="1395349"/>
                  </a:lnTo>
                  <a:lnTo>
                    <a:pt x="1395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00050" y="2276475"/>
              <a:ext cx="2790825" cy="3876675"/>
            </a:xfrm>
            <a:custGeom>
              <a:avLst/>
              <a:gdLst/>
              <a:ahLst/>
              <a:cxnLst/>
              <a:rect l="l" t="t" r="r" b="b"/>
              <a:pathLst>
                <a:path w="2790825" h="3876675" extrusionOk="0">
                  <a:moveTo>
                    <a:pt x="0" y="1395349"/>
                  </a:moveTo>
                  <a:lnTo>
                    <a:pt x="1395349" y="0"/>
                  </a:lnTo>
                  <a:lnTo>
                    <a:pt x="2790825" y="1395349"/>
                  </a:lnTo>
                  <a:lnTo>
                    <a:pt x="2093087" y="1395349"/>
                  </a:lnTo>
                  <a:lnTo>
                    <a:pt x="2093087" y="3876675"/>
                  </a:lnTo>
                  <a:lnTo>
                    <a:pt x="697712" y="3876675"/>
                  </a:lnTo>
                  <a:lnTo>
                    <a:pt x="697712" y="1395349"/>
                  </a:lnTo>
                  <a:lnTo>
                    <a:pt x="0" y="1395349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7"/>
          <p:cNvSpPr txBox="1"/>
          <p:nvPr/>
        </p:nvSpPr>
        <p:spPr>
          <a:xfrm>
            <a:off x="1321435" y="3861752"/>
            <a:ext cx="951865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065" marR="5080" lvl="0" indent="-12065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MYSQL  PYTHON  HTML  CSS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4572000" y="1152525"/>
            <a:ext cx="3667125" cy="923925"/>
            <a:chOff x="4572000" y="1152525"/>
            <a:chExt cx="3667125" cy="923925"/>
          </a:xfrm>
        </p:grpSpPr>
        <p:sp>
          <p:nvSpPr>
            <p:cNvPr id="225" name="Google Shape;225;p27"/>
            <p:cNvSpPr/>
            <p:nvPr/>
          </p:nvSpPr>
          <p:spPr>
            <a:xfrm>
              <a:off x="4572000" y="1152525"/>
              <a:ext cx="3667125" cy="923925"/>
            </a:xfrm>
            <a:custGeom>
              <a:avLst/>
              <a:gdLst/>
              <a:ahLst/>
              <a:cxnLst/>
              <a:rect l="l" t="t" r="r" b="b"/>
              <a:pathLst>
                <a:path w="3667125" h="923925" extrusionOk="0">
                  <a:moveTo>
                    <a:pt x="2465451" y="0"/>
                  </a:moveTo>
                  <a:lnTo>
                    <a:pt x="1833626" y="248030"/>
                  </a:lnTo>
                  <a:lnTo>
                    <a:pt x="1417954" y="98171"/>
                  </a:lnTo>
                  <a:lnTo>
                    <a:pt x="1241425" y="270383"/>
                  </a:lnTo>
                  <a:lnTo>
                    <a:pt x="62864" y="98171"/>
                  </a:lnTo>
                  <a:lnTo>
                    <a:pt x="785495" y="325754"/>
                  </a:lnTo>
                  <a:lnTo>
                    <a:pt x="0" y="368553"/>
                  </a:lnTo>
                  <a:lnTo>
                    <a:pt x="631951" y="503682"/>
                  </a:lnTo>
                  <a:lnTo>
                    <a:pt x="22860" y="623951"/>
                  </a:lnTo>
                  <a:lnTo>
                    <a:pt x="962151" y="596138"/>
                  </a:lnTo>
                  <a:lnTo>
                    <a:pt x="808482" y="753617"/>
                  </a:lnTo>
                  <a:lnTo>
                    <a:pt x="1309751" y="668401"/>
                  </a:lnTo>
                  <a:lnTo>
                    <a:pt x="1440561" y="923925"/>
                  </a:lnTo>
                  <a:lnTo>
                    <a:pt x="1788033" y="638810"/>
                  </a:lnTo>
                  <a:lnTo>
                    <a:pt x="2249043" y="844296"/>
                  </a:lnTo>
                  <a:lnTo>
                    <a:pt x="2380233" y="618363"/>
                  </a:lnTo>
                  <a:lnTo>
                    <a:pt x="3080511" y="773938"/>
                  </a:lnTo>
                  <a:lnTo>
                    <a:pt x="2858516" y="553592"/>
                  </a:lnTo>
                  <a:lnTo>
                    <a:pt x="3667125" y="568451"/>
                  </a:lnTo>
                  <a:lnTo>
                    <a:pt x="2989199" y="448055"/>
                  </a:lnTo>
                  <a:lnTo>
                    <a:pt x="3581780" y="348107"/>
                  </a:lnTo>
                  <a:lnTo>
                    <a:pt x="2835529" y="312927"/>
                  </a:lnTo>
                  <a:lnTo>
                    <a:pt x="3120390" y="190626"/>
                  </a:lnTo>
                  <a:lnTo>
                    <a:pt x="2403094" y="227711"/>
                  </a:lnTo>
                  <a:lnTo>
                    <a:pt x="2465451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572000" y="1152525"/>
              <a:ext cx="3667125" cy="923925"/>
            </a:xfrm>
            <a:custGeom>
              <a:avLst/>
              <a:gdLst/>
              <a:ahLst/>
              <a:cxnLst/>
              <a:rect l="l" t="t" r="r" b="b"/>
              <a:pathLst>
                <a:path w="3667125" h="923925" extrusionOk="0">
                  <a:moveTo>
                    <a:pt x="1833626" y="248030"/>
                  </a:moveTo>
                  <a:lnTo>
                    <a:pt x="2465451" y="0"/>
                  </a:lnTo>
                  <a:lnTo>
                    <a:pt x="2403094" y="227711"/>
                  </a:lnTo>
                  <a:lnTo>
                    <a:pt x="3120390" y="190626"/>
                  </a:lnTo>
                  <a:lnTo>
                    <a:pt x="2835529" y="312927"/>
                  </a:lnTo>
                  <a:lnTo>
                    <a:pt x="3581780" y="348107"/>
                  </a:lnTo>
                  <a:lnTo>
                    <a:pt x="2989199" y="448055"/>
                  </a:lnTo>
                  <a:lnTo>
                    <a:pt x="3667125" y="568451"/>
                  </a:lnTo>
                  <a:lnTo>
                    <a:pt x="2858516" y="553592"/>
                  </a:lnTo>
                  <a:lnTo>
                    <a:pt x="3080511" y="773938"/>
                  </a:lnTo>
                  <a:lnTo>
                    <a:pt x="2380233" y="618363"/>
                  </a:lnTo>
                  <a:lnTo>
                    <a:pt x="2249043" y="844296"/>
                  </a:lnTo>
                  <a:lnTo>
                    <a:pt x="1788033" y="638810"/>
                  </a:lnTo>
                  <a:lnTo>
                    <a:pt x="1440561" y="923925"/>
                  </a:lnTo>
                  <a:lnTo>
                    <a:pt x="1309751" y="668401"/>
                  </a:lnTo>
                  <a:lnTo>
                    <a:pt x="808482" y="753617"/>
                  </a:lnTo>
                  <a:lnTo>
                    <a:pt x="962151" y="596138"/>
                  </a:lnTo>
                  <a:lnTo>
                    <a:pt x="22860" y="623951"/>
                  </a:lnTo>
                  <a:lnTo>
                    <a:pt x="631951" y="503682"/>
                  </a:lnTo>
                  <a:lnTo>
                    <a:pt x="0" y="368553"/>
                  </a:lnTo>
                  <a:lnTo>
                    <a:pt x="785495" y="325754"/>
                  </a:lnTo>
                  <a:lnTo>
                    <a:pt x="62864" y="98171"/>
                  </a:lnTo>
                  <a:lnTo>
                    <a:pt x="1241425" y="270383"/>
                  </a:lnTo>
                  <a:lnTo>
                    <a:pt x="1417954" y="98171"/>
                  </a:lnTo>
                  <a:lnTo>
                    <a:pt x="1833626" y="248030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7"/>
          <p:cNvSpPr txBox="1"/>
          <p:nvPr/>
        </p:nvSpPr>
        <p:spPr>
          <a:xfrm>
            <a:off x="5572759" y="1429702"/>
            <a:ext cx="161480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443601" y="2230881"/>
            <a:ext cx="6586474" cy="3922269"/>
            <a:chOff x="5443601" y="2230881"/>
            <a:chExt cx="6586474" cy="3922269"/>
          </a:xfrm>
        </p:grpSpPr>
        <p:sp>
          <p:nvSpPr>
            <p:cNvPr id="229" name="Google Shape;229;p27"/>
            <p:cNvSpPr/>
            <p:nvPr/>
          </p:nvSpPr>
          <p:spPr>
            <a:xfrm>
              <a:off x="5443601" y="2230881"/>
              <a:ext cx="1680845" cy="1151890"/>
            </a:xfrm>
            <a:custGeom>
              <a:avLst/>
              <a:gdLst/>
              <a:ahLst/>
              <a:cxnLst/>
              <a:rect l="l" t="t" r="r" b="b"/>
              <a:pathLst>
                <a:path w="1680845" h="1151889" extrusionOk="0">
                  <a:moveTo>
                    <a:pt x="642366" y="81407"/>
                  </a:moveTo>
                  <a:lnTo>
                    <a:pt x="634238" y="76454"/>
                  </a:lnTo>
                  <a:lnTo>
                    <a:pt x="34798" y="1083589"/>
                  </a:lnTo>
                  <a:lnTo>
                    <a:pt x="6223" y="1066546"/>
                  </a:lnTo>
                  <a:lnTo>
                    <a:pt x="0" y="1151509"/>
                  </a:lnTo>
                  <a:lnTo>
                    <a:pt x="71628" y="1105535"/>
                  </a:lnTo>
                  <a:lnTo>
                    <a:pt x="61188" y="1099312"/>
                  </a:lnTo>
                  <a:lnTo>
                    <a:pt x="42926" y="1088428"/>
                  </a:lnTo>
                  <a:lnTo>
                    <a:pt x="642366" y="81407"/>
                  </a:lnTo>
                  <a:close/>
                </a:path>
                <a:path w="1680845" h="1151889" extrusionOk="0">
                  <a:moveTo>
                    <a:pt x="1680337" y="1104011"/>
                  </a:moveTo>
                  <a:lnTo>
                    <a:pt x="1672666" y="1055116"/>
                  </a:lnTo>
                  <a:lnTo>
                    <a:pt x="1667129" y="1019810"/>
                  </a:lnTo>
                  <a:lnTo>
                    <a:pt x="1639951" y="1039202"/>
                  </a:lnTo>
                  <a:lnTo>
                    <a:pt x="899160" y="0"/>
                  </a:lnTo>
                  <a:lnTo>
                    <a:pt x="891413" y="5461"/>
                  </a:lnTo>
                  <a:lnTo>
                    <a:pt x="1632178" y="1044752"/>
                  </a:lnTo>
                  <a:lnTo>
                    <a:pt x="1605026" y="1064133"/>
                  </a:lnTo>
                  <a:lnTo>
                    <a:pt x="1680337" y="1104011"/>
                  </a:lnTo>
                  <a:close/>
                </a:path>
              </a:pathLst>
            </a:custGeom>
            <a:solidFill>
              <a:srgbClr val="EC18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9486900" y="2276475"/>
              <a:ext cx="2543175" cy="3876675"/>
            </a:xfrm>
            <a:custGeom>
              <a:avLst/>
              <a:gdLst/>
              <a:ahLst/>
              <a:cxnLst/>
              <a:rect l="l" t="t" r="r" b="b"/>
              <a:pathLst>
                <a:path w="2543175" h="3876675" extrusionOk="0">
                  <a:moveTo>
                    <a:pt x="1271651" y="0"/>
                  </a:moveTo>
                  <a:lnTo>
                    <a:pt x="0" y="1271524"/>
                  </a:lnTo>
                  <a:lnTo>
                    <a:pt x="635761" y="1271524"/>
                  </a:lnTo>
                  <a:lnTo>
                    <a:pt x="635761" y="3876675"/>
                  </a:lnTo>
                  <a:lnTo>
                    <a:pt x="1907413" y="3876675"/>
                  </a:lnTo>
                  <a:lnTo>
                    <a:pt x="1907413" y="1271524"/>
                  </a:lnTo>
                  <a:lnTo>
                    <a:pt x="2543175" y="1271524"/>
                  </a:lnTo>
                  <a:lnTo>
                    <a:pt x="1271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9486900" y="2276475"/>
              <a:ext cx="2543175" cy="3876675"/>
            </a:xfrm>
            <a:custGeom>
              <a:avLst/>
              <a:gdLst/>
              <a:ahLst/>
              <a:cxnLst/>
              <a:rect l="l" t="t" r="r" b="b"/>
              <a:pathLst>
                <a:path w="2543175" h="3876675" extrusionOk="0">
                  <a:moveTo>
                    <a:pt x="0" y="1271524"/>
                  </a:moveTo>
                  <a:lnTo>
                    <a:pt x="1271651" y="0"/>
                  </a:lnTo>
                  <a:lnTo>
                    <a:pt x="2543175" y="1271524"/>
                  </a:lnTo>
                  <a:lnTo>
                    <a:pt x="1907413" y="1271524"/>
                  </a:lnTo>
                  <a:lnTo>
                    <a:pt x="1907413" y="3876675"/>
                  </a:lnTo>
                  <a:lnTo>
                    <a:pt x="635761" y="3876675"/>
                  </a:lnTo>
                  <a:lnTo>
                    <a:pt x="635761" y="1271524"/>
                  </a:lnTo>
                  <a:lnTo>
                    <a:pt x="0" y="1271524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7"/>
          <p:cNvSpPr txBox="1"/>
          <p:nvPr/>
        </p:nvSpPr>
        <p:spPr>
          <a:xfrm>
            <a:off x="3957701" y="3552824"/>
            <a:ext cx="2219325" cy="2546851"/>
          </a:xfrm>
          <a:prstGeom prst="rect">
            <a:avLst/>
          </a:prstGeom>
          <a:solidFill>
            <a:srgbClr val="F81B01"/>
          </a:solidFill>
          <a:ln w="15875" cap="flat" cmpd="sng">
            <a:solidFill>
              <a:srgbClr val="AD0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799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799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799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27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--ESP8266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27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8469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--ULTRA SONIC      </a:t>
            </a:r>
            <a:endParaRPr/>
          </a:p>
          <a:p>
            <a:pPr marL="458469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SENSOR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8469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6648450" y="3552825"/>
            <a:ext cx="2219325" cy="2600325"/>
          </a:xfrm>
          <a:prstGeom prst="rect">
            <a:avLst/>
          </a:prstGeom>
          <a:solidFill>
            <a:srgbClr val="F81B01"/>
          </a:solidFill>
          <a:ln w="15875" cap="flat" cmpd="sng">
            <a:solidFill>
              <a:srgbClr val="AD0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--ARDUINO IDE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175" marR="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--VISUAL STUDIO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0220070" y="3693731"/>
            <a:ext cx="1089025" cy="13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065" marR="5080" lvl="0" indent="-4444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FIREBASE  FLASK  FRAMEW-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69875" marR="257175" lvl="0" indent="0" algn="ctr" rtl="0">
              <a:lnSpc>
                <a:spcPct val="116666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-ORK  GCP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7501259" y="3560920"/>
            <a:ext cx="2539451" cy="2993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922019" y="5551170"/>
            <a:ext cx="3362325" cy="112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 DESCRIPTION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1" name="Google Shape;241;p28"/>
          <p:cNvGrpSpPr/>
          <p:nvPr/>
        </p:nvGrpSpPr>
        <p:grpSpPr>
          <a:xfrm>
            <a:off x="11455907" y="74802"/>
            <a:ext cx="672466" cy="679577"/>
            <a:chOff x="11455907" y="74802"/>
            <a:chExt cx="672466" cy="679577"/>
          </a:xfrm>
        </p:grpSpPr>
        <p:sp>
          <p:nvSpPr>
            <p:cNvPr id="242" name="Google Shape;242;p28"/>
            <p:cNvSpPr/>
            <p:nvPr/>
          </p:nvSpPr>
          <p:spPr>
            <a:xfrm>
              <a:off x="11455908" y="74929"/>
              <a:ext cx="672465" cy="679450"/>
            </a:xfrm>
            <a:custGeom>
              <a:avLst/>
              <a:gdLst/>
              <a:ahLst/>
              <a:cxnLst/>
              <a:rect l="l" t="t" r="r" b="b"/>
              <a:pathLst>
                <a:path w="672465" h="679450" extrusionOk="0">
                  <a:moveTo>
                    <a:pt x="672084" y="232410"/>
                  </a:moveTo>
                  <a:lnTo>
                    <a:pt x="443611" y="232410"/>
                  </a:lnTo>
                  <a:lnTo>
                    <a:pt x="443611" y="0"/>
                  </a:lnTo>
                  <a:lnTo>
                    <a:pt x="228473" y="0"/>
                  </a:lnTo>
                  <a:lnTo>
                    <a:pt x="228473" y="232410"/>
                  </a:lnTo>
                  <a:lnTo>
                    <a:pt x="0" y="232410"/>
                  </a:lnTo>
                  <a:lnTo>
                    <a:pt x="0" y="447040"/>
                  </a:lnTo>
                  <a:lnTo>
                    <a:pt x="228473" y="447040"/>
                  </a:lnTo>
                  <a:lnTo>
                    <a:pt x="228473" y="679450"/>
                  </a:lnTo>
                  <a:lnTo>
                    <a:pt x="443611" y="679450"/>
                  </a:lnTo>
                  <a:lnTo>
                    <a:pt x="443611" y="447040"/>
                  </a:lnTo>
                  <a:lnTo>
                    <a:pt x="672084" y="447040"/>
                  </a:lnTo>
                  <a:lnTo>
                    <a:pt x="672084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11455907" y="74802"/>
              <a:ext cx="672465" cy="679450"/>
            </a:xfrm>
            <a:custGeom>
              <a:avLst/>
              <a:gdLst/>
              <a:ahLst/>
              <a:cxnLst/>
              <a:rect l="l" t="t" r="r" b="b"/>
              <a:pathLst>
                <a:path w="672465" h="679450" extrusionOk="0">
                  <a:moveTo>
                    <a:pt x="0" y="232028"/>
                  </a:moveTo>
                  <a:lnTo>
                    <a:pt x="228473" y="232028"/>
                  </a:lnTo>
                  <a:lnTo>
                    <a:pt x="228473" y="0"/>
                  </a:lnTo>
                  <a:lnTo>
                    <a:pt x="443611" y="0"/>
                  </a:lnTo>
                  <a:lnTo>
                    <a:pt x="443611" y="232028"/>
                  </a:lnTo>
                  <a:lnTo>
                    <a:pt x="672084" y="232028"/>
                  </a:lnTo>
                  <a:lnTo>
                    <a:pt x="672084" y="447039"/>
                  </a:lnTo>
                  <a:lnTo>
                    <a:pt x="443611" y="447039"/>
                  </a:lnTo>
                  <a:lnTo>
                    <a:pt x="443611" y="679069"/>
                  </a:lnTo>
                  <a:lnTo>
                    <a:pt x="228473" y="679069"/>
                  </a:lnTo>
                  <a:lnTo>
                    <a:pt x="228473" y="447039"/>
                  </a:lnTo>
                  <a:lnTo>
                    <a:pt x="0" y="447039"/>
                  </a:lnTo>
                  <a:lnTo>
                    <a:pt x="0" y="232028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11471529" y="6162979"/>
            <a:ext cx="631825" cy="628650"/>
            <a:chOff x="11471529" y="6162979"/>
            <a:chExt cx="631825" cy="628650"/>
          </a:xfrm>
        </p:grpSpPr>
        <p:sp>
          <p:nvSpPr>
            <p:cNvPr id="245" name="Google Shape;245;p28"/>
            <p:cNvSpPr/>
            <p:nvPr/>
          </p:nvSpPr>
          <p:spPr>
            <a:xfrm>
              <a:off x="11471529" y="6162979"/>
              <a:ext cx="631825" cy="628650"/>
            </a:xfrm>
            <a:custGeom>
              <a:avLst/>
              <a:gdLst/>
              <a:ahLst/>
              <a:cxnLst/>
              <a:rect l="l" t="t" r="r" b="b"/>
              <a:pathLst>
                <a:path w="631825" h="628650" extrusionOk="0">
                  <a:moveTo>
                    <a:pt x="480060" y="0"/>
                  </a:moveTo>
                  <a:lnTo>
                    <a:pt x="315722" y="162725"/>
                  </a:lnTo>
                  <a:lnTo>
                    <a:pt x="151256" y="0"/>
                  </a:lnTo>
                  <a:lnTo>
                    <a:pt x="0" y="152869"/>
                  </a:lnTo>
                  <a:lnTo>
                    <a:pt x="162814" y="314020"/>
                  </a:lnTo>
                  <a:lnTo>
                    <a:pt x="0" y="475170"/>
                  </a:lnTo>
                  <a:lnTo>
                    <a:pt x="151256" y="628035"/>
                  </a:lnTo>
                  <a:lnTo>
                    <a:pt x="315722" y="465315"/>
                  </a:lnTo>
                  <a:lnTo>
                    <a:pt x="480060" y="628035"/>
                  </a:lnTo>
                  <a:lnTo>
                    <a:pt x="631317" y="475170"/>
                  </a:lnTo>
                  <a:lnTo>
                    <a:pt x="468502" y="314020"/>
                  </a:lnTo>
                  <a:lnTo>
                    <a:pt x="631317" y="15286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1471529" y="6162979"/>
              <a:ext cx="631825" cy="628650"/>
            </a:xfrm>
            <a:custGeom>
              <a:avLst/>
              <a:gdLst/>
              <a:ahLst/>
              <a:cxnLst/>
              <a:rect l="l" t="t" r="r" b="b"/>
              <a:pathLst>
                <a:path w="631825" h="628650" extrusionOk="0">
                  <a:moveTo>
                    <a:pt x="0" y="152869"/>
                  </a:moveTo>
                  <a:lnTo>
                    <a:pt x="151256" y="0"/>
                  </a:lnTo>
                  <a:lnTo>
                    <a:pt x="315722" y="162725"/>
                  </a:lnTo>
                  <a:lnTo>
                    <a:pt x="480060" y="0"/>
                  </a:lnTo>
                  <a:lnTo>
                    <a:pt x="631317" y="152869"/>
                  </a:lnTo>
                  <a:lnTo>
                    <a:pt x="468502" y="314020"/>
                  </a:lnTo>
                  <a:lnTo>
                    <a:pt x="631317" y="475170"/>
                  </a:lnTo>
                  <a:lnTo>
                    <a:pt x="480060" y="628035"/>
                  </a:lnTo>
                  <a:lnTo>
                    <a:pt x="315722" y="465315"/>
                  </a:lnTo>
                  <a:lnTo>
                    <a:pt x="151256" y="628035"/>
                  </a:lnTo>
                  <a:lnTo>
                    <a:pt x="0" y="475170"/>
                  </a:lnTo>
                  <a:lnTo>
                    <a:pt x="162814" y="314020"/>
                  </a:lnTo>
                  <a:lnTo>
                    <a:pt x="0" y="152869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11390503" y="2996628"/>
            <a:ext cx="679450" cy="721867"/>
            <a:chOff x="11390503" y="2996628"/>
            <a:chExt cx="679450" cy="721867"/>
          </a:xfrm>
        </p:grpSpPr>
        <p:sp>
          <p:nvSpPr>
            <p:cNvPr id="248" name="Google Shape;248;p28"/>
            <p:cNvSpPr/>
            <p:nvPr/>
          </p:nvSpPr>
          <p:spPr>
            <a:xfrm>
              <a:off x="11390503" y="3004566"/>
              <a:ext cx="679450" cy="706120"/>
            </a:xfrm>
            <a:custGeom>
              <a:avLst/>
              <a:gdLst/>
              <a:ahLst/>
              <a:cxnLst/>
              <a:rect l="l" t="t" r="r" b="b"/>
              <a:pathLst>
                <a:path w="679450" h="706120" extrusionOk="0">
                  <a:moveTo>
                    <a:pt x="339598" y="0"/>
                  </a:moveTo>
                  <a:lnTo>
                    <a:pt x="297269" y="8536"/>
                  </a:lnTo>
                  <a:lnTo>
                    <a:pt x="262715" y="31813"/>
                  </a:lnTo>
                  <a:lnTo>
                    <a:pt x="239424" y="66329"/>
                  </a:lnTo>
                  <a:lnTo>
                    <a:pt x="230886" y="108585"/>
                  </a:lnTo>
                  <a:lnTo>
                    <a:pt x="239424" y="150913"/>
                  </a:lnTo>
                  <a:lnTo>
                    <a:pt x="262715" y="185467"/>
                  </a:lnTo>
                  <a:lnTo>
                    <a:pt x="297269" y="208758"/>
                  </a:lnTo>
                  <a:lnTo>
                    <a:pt x="339598" y="217297"/>
                  </a:lnTo>
                  <a:lnTo>
                    <a:pt x="381853" y="208758"/>
                  </a:lnTo>
                  <a:lnTo>
                    <a:pt x="416369" y="185467"/>
                  </a:lnTo>
                  <a:lnTo>
                    <a:pt x="439646" y="150913"/>
                  </a:lnTo>
                  <a:lnTo>
                    <a:pt x="448182" y="108585"/>
                  </a:lnTo>
                  <a:lnTo>
                    <a:pt x="439646" y="66329"/>
                  </a:lnTo>
                  <a:lnTo>
                    <a:pt x="416369" y="31813"/>
                  </a:lnTo>
                  <a:lnTo>
                    <a:pt x="381853" y="8536"/>
                  </a:lnTo>
                  <a:lnTo>
                    <a:pt x="339598" y="0"/>
                  </a:lnTo>
                  <a:close/>
                </a:path>
                <a:path w="679450" h="706120" extrusionOk="0">
                  <a:moveTo>
                    <a:pt x="339598" y="488696"/>
                  </a:moveTo>
                  <a:lnTo>
                    <a:pt x="297269" y="497234"/>
                  </a:lnTo>
                  <a:lnTo>
                    <a:pt x="262715" y="520525"/>
                  </a:lnTo>
                  <a:lnTo>
                    <a:pt x="239424" y="555079"/>
                  </a:lnTo>
                  <a:lnTo>
                    <a:pt x="230886" y="597408"/>
                  </a:lnTo>
                  <a:lnTo>
                    <a:pt x="239424" y="639663"/>
                  </a:lnTo>
                  <a:lnTo>
                    <a:pt x="262715" y="674179"/>
                  </a:lnTo>
                  <a:lnTo>
                    <a:pt x="297269" y="697456"/>
                  </a:lnTo>
                  <a:lnTo>
                    <a:pt x="339598" y="705993"/>
                  </a:lnTo>
                  <a:lnTo>
                    <a:pt x="381853" y="697456"/>
                  </a:lnTo>
                  <a:lnTo>
                    <a:pt x="416369" y="674179"/>
                  </a:lnTo>
                  <a:lnTo>
                    <a:pt x="439646" y="639663"/>
                  </a:lnTo>
                  <a:lnTo>
                    <a:pt x="448182" y="597408"/>
                  </a:lnTo>
                  <a:lnTo>
                    <a:pt x="439646" y="555079"/>
                  </a:lnTo>
                  <a:lnTo>
                    <a:pt x="416369" y="520525"/>
                  </a:lnTo>
                  <a:lnTo>
                    <a:pt x="381853" y="497234"/>
                  </a:lnTo>
                  <a:lnTo>
                    <a:pt x="339598" y="488696"/>
                  </a:lnTo>
                  <a:close/>
                </a:path>
                <a:path w="679450" h="706120" extrusionOk="0">
                  <a:moveTo>
                    <a:pt x="679069" y="244348"/>
                  </a:moveTo>
                  <a:lnTo>
                    <a:pt x="0" y="244348"/>
                  </a:lnTo>
                  <a:lnTo>
                    <a:pt x="0" y="461645"/>
                  </a:lnTo>
                  <a:lnTo>
                    <a:pt x="679069" y="461645"/>
                  </a:lnTo>
                  <a:lnTo>
                    <a:pt x="679069" y="244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1613451" y="2996628"/>
              <a:ext cx="233171" cy="2331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1613451" y="3485324"/>
              <a:ext cx="233171" cy="2331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1390503" y="3248914"/>
              <a:ext cx="679450" cy="217804"/>
            </a:xfrm>
            <a:custGeom>
              <a:avLst/>
              <a:gdLst/>
              <a:ahLst/>
              <a:cxnLst/>
              <a:rect l="l" t="t" r="r" b="b"/>
              <a:pathLst>
                <a:path w="679450" h="217804" extrusionOk="0">
                  <a:moveTo>
                    <a:pt x="0" y="0"/>
                  </a:moveTo>
                  <a:lnTo>
                    <a:pt x="679069" y="0"/>
                  </a:lnTo>
                  <a:lnTo>
                    <a:pt x="679069" y="217297"/>
                  </a:lnTo>
                  <a:lnTo>
                    <a:pt x="0" y="2172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50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8"/>
          <p:cNvSpPr/>
          <p:nvPr/>
        </p:nvSpPr>
        <p:spPr>
          <a:xfrm>
            <a:off x="51220" y="5932608"/>
            <a:ext cx="641350" cy="760095"/>
          </a:xfrm>
          <a:custGeom>
            <a:avLst/>
            <a:gdLst/>
            <a:ahLst/>
            <a:cxnLst/>
            <a:rect l="l" t="t" r="r" b="b"/>
            <a:pathLst>
              <a:path w="641350" h="760095" extrusionOk="0">
                <a:moveTo>
                  <a:pt x="293131" y="0"/>
                </a:moveTo>
                <a:lnTo>
                  <a:pt x="247056" y="2028"/>
                </a:lnTo>
                <a:lnTo>
                  <a:pt x="203107" y="11136"/>
                </a:lnTo>
                <a:lnTo>
                  <a:pt x="161884" y="26770"/>
                </a:lnTo>
                <a:lnTo>
                  <a:pt x="123986" y="48376"/>
                </a:lnTo>
                <a:lnTo>
                  <a:pt x="90013" y="75399"/>
                </a:lnTo>
                <a:lnTo>
                  <a:pt x="60564" y="107286"/>
                </a:lnTo>
                <a:lnTo>
                  <a:pt x="36239" y="143482"/>
                </a:lnTo>
                <a:lnTo>
                  <a:pt x="17636" y="183432"/>
                </a:lnTo>
                <a:lnTo>
                  <a:pt x="5357" y="226584"/>
                </a:lnTo>
                <a:lnTo>
                  <a:pt x="77" y="271719"/>
                </a:lnTo>
                <a:lnTo>
                  <a:pt x="0" y="293117"/>
                </a:lnTo>
                <a:lnTo>
                  <a:pt x="4780" y="345972"/>
                </a:lnTo>
                <a:lnTo>
                  <a:pt x="18790" y="396339"/>
                </a:lnTo>
                <a:lnTo>
                  <a:pt x="41532" y="443087"/>
                </a:lnTo>
                <a:lnTo>
                  <a:pt x="72508" y="485085"/>
                </a:lnTo>
                <a:lnTo>
                  <a:pt x="111220" y="521201"/>
                </a:lnTo>
                <a:lnTo>
                  <a:pt x="111220" y="759655"/>
                </a:lnTo>
                <a:lnTo>
                  <a:pt x="409065" y="759655"/>
                </a:lnTo>
                <a:lnTo>
                  <a:pt x="409065" y="646554"/>
                </a:lnTo>
                <a:lnTo>
                  <a:pt x="455249" y="646554"/>
                </a:lnTo>
                <a:lnTo>
                  <a:pt x="498474" y="637791"/>
                </a:lnTo>
                <a:lnTo>
                  <a:pt x="533834" y="613920"/>
                </a:lnTo>
                <a:lnTo>
                  <a:pt x="557707" y="578561"/>
                </a:lnTo>
                <a:lnTo>
                  <a:pt x="566470" y="535339"/>
                </a:lnTo>
                <a:lnTo>
                  <a:pt x="566470" y="476904"/>
                </a:lnTo>
                <a:lnTo>
                  <a:pt x="607942" y="476904"/>
                </a:lnTo>
                <a:lnTo>
                  <a:pt x="625143" y="470306"/>
                </a:lnTo>
                <a:lnTo>
                  <a:pt x="635890" y="457700"/>
                </a:lnTo>
                <a:lnTo>
                  <a:pt x="206064" y="457700"/>
                </a:lnTo>
                <a:lnTo>
                  <a:pt x="196977" y="457244"/>
                </a:lnTo>
                <a:lnTo>
                  <a:pt x="188509" y="453341"/>
                </a:lnTo>
                <a:lnTo>
                  <a:pt x="182338" y="446464"/>
                </a:lnTo>
                <a:lnTo>
                  <a:pt x="179437" y="437908"/>
                </a:lnTo>
                <a:lnTo>
                  <a:pt x="179893" y="428822"/>
                </a:lnTo>
                <a:lnTo>
                  <a:pt x="183796" y="420354"/>
                </a:lnTo>
                <a:lnTo>
                  <a:pt x="184739" y="418469"/>
                </a:lnTo>
                <a:lnTo>
                  <a:pt x="186624" y="416584"/>
                </a:lnTo>
                <a:lnTo>
                  <a:pt x="188509" y="415641"/>
                </a:lnTo>
                <a:lnTo>
                  <a:pt x="188509" y="406216"/>
                </a:lnTo>
                <a:lnTo>
                  <a:pt x="125358" y="406216"/>
                </a:lnTo>
                <a:lnTo>
                  <a:pt x="81058" y="354379"/>
                </a:lnTo>
                <a:lnTo>
                  <a:pt x="71648" y="353245"/>
                </a:lnTo>
                <a:lnTo>
                  <a:pt x="63739" y="348842"/>
                </a:lnTo>
                <a:lnTo>
                  <a:pt x="58128" y="341788"/>
                </a:lnTo>
                <a:lnTo>
                  <a:pt x="55610" y="332702"/>
                </a:lnTo>
                <a:lnTo>
                  <a:pt x="56744" y="323291"/>
                </a:lnTo>
                <a:lnTo>
                  <a:pt x="61147" y="315383"/>
                </a:lnTo>
                <a:lnTo>
                  <a:pt x="68202" y="309772"/>
                </a:lnTo>
                <a:lnTo>
                  <a:pt x="77288" y="307254"/>
                </a:lnTo>
                <a:lnTo>
                  <a:pt x="215843" y="307254"/>
                </a:lnTo>
                <a:lnTo>
                  <a:pt x="216196" y="306901"/>
                </a:lnTo>
                <a:lnTo>
                  <a:pt x="149511" y="306901"/>
                </a:lnTo>
                <a:lnTo>
                  <a:pt x="140424" y="306444"/>
                </a:lnTo>
                <a:lnTo>
                  <a:pt x="131956" y="302542"/>
                </a:lnTo>
                <a:lnTo>
                  <a:pt x="125785" y="295664"/>
                </a:lnTo>
                <a:lnTo>
                  <a:pt x="122884" y="287108"/>
                </a:lnTo>
                <a:lnTo>
                  <a:pt x="123341" y="278022"/>
                </a:lnTo>
                <a:lnTo>
                  <a:pt x="127243" y="269554"/>
                </a:lnTo>
                <a:lnTo>
                  <a:pt x="128186" y="267669"/>
                </a:lnTo>
                <a:lnTo>
                  <a:pt x="130071" y="265784"/>
                </a:lnTo>
                <a:lnTo>
                  <a:pt x="131956" y="264842"/>
                </a:lnTo>
                <a:lnTo>
                  <a:pt x="131956" y="227142"/>
                </a:lnTo>
                <a:lnTo>
                  <a:pt x="33931" y="227142"/>
                </a:lnTo>
                <a:lnTo>
                  <a:pt x="35919" y="220073"/>
                </a:lnTo>
                <a:lnTo>
                  <a:pt x="37819" y="213004"/>
                </a:lnTo>
                <a:lnTo>
                  <a:pt x="39896" y="205935"/>
                </a:lnTo>
                <a:lnTo>
                  <a:pt x="42414" y="198867"/>
                </a:lnTo>
                <a:lnTo>
                  <a:pt x="94254" y="198867"/>
                </a:lnTo>
                <a:lnTo>
                  <a:pt x="94254" y="161167"/>
                </a:lnTo>
                <a:lnTo>
                  <a:pt x="88083" y="154289"/>
                </a:lnTo>
                <a:lnTo>
                  <a:pt x="85182" y="145733"/>
                </a:lnTo>
                <a:lnTo>
                  <a:pt x="85639" y="136647"/>
                </a:lnTo>
                <a:lnTo>
                  <a:pt x="89541" y="128179"/>
                </a:lnTo>
                <a:lnTo>
                  <a:pt x="96419" y="122009"/>
                </a:lnTo>
                <a:lnTo>
                  <a:pt x="104976" y="119108"/>
                </a:lnTo>
                <a:lnTo>
                  <a:pt x="207360" y="119108"/>
                </a:lnTo>
                <a:lnTo>
                  <a:pt x="207360" y="85767"/>
                </a:lnTo>
                <a:lnTo>
                  <a:pt x="201189" y="78890"/>
                </a:lnTo>
                <a:lnTo>
                  <a:pt x="198288" y="70333"/>
                </a:lnTo>
                <a:lnTo>
                  <a:pt x="198744" y="61247"/>
                </a:lnTo>
                <a:lnTo>
                  <a:pt x="202647" y="52779"/>
                </a:lnTo>
                <a:lnTo>
                  <a:pt x="209525" y="46609"/>
                </a:lnTo>
                <a:lnTo>
                  <a:pt x="218081" y="43708"/>
                </a:lnTo>
                <a:lnTo>
                  <a:pt x="358167" y="43708"/>
                </a:lnTo>
                <a:lnTo>
                  <a:pt x="358167" y="39584"/>
                </a:lnTo>
                <a:lnTo>
                  <a:pt x="427241" y="39584"/>
                </a:lnTo>
                <a:lnTo>
                  <a:pt x="422241" y="36237"/>
                </a:lnTo>
                <a:lnTo>
                  <a:pt x="382183" y="17636"/>
                </a:lnTo>
                <a:lnTo>
                  <a:pt x="338958" y="5357"/>
                </a:lnTo>
                <a:lnTo>
                  <a:pt x="293131" y="0"/>
                </a:lnTo>
                <a:close/>
              </a:path>
              <a:path w="641350" h="760095" extrusionOk="0">
                <a:moveTo>
                  <a:pt x="256372" y="306312"/>
                </a:moveTo>
                <a:lnTo>
                  <a:pt x="216785" y="345897"/>
                </a:lnTo>
                <a:lnTo>
                  <a:pt x="216785" y="415641"/>
                </a:lnTo>
                <a:lnTo>
                  <a:pt x="222956" y="422519"/>
                </a:lnTo>
                <a:lnTo>
                  <a:pt x="225857" y="431075"/>
                </a:lnTo>
                <a:lnTo>
                  <a:pt x="225401" y="440161"/>
                </a:lnTo>
                <a:lnTo>
                  <a:pt x="221498" y="448629"/>
                </a:lnTo>
                <a:lnTo>
                  <a:pt x="214620" y="454799"/>
                </a:lnTo>
                <a:lnTo>
                  <a:pt x="206064" y="457700"/>
                </a:lnTo>
                <a:lnTo>
                  <a:pt x="635890" y="457700"/>
                </a:lnTo>
                <a:lnTo>
                  <a:pt x="637397" y="455933"/>
                </a:lnTo>
                <a:lnTo>
                  <a:pt x="640813" y="435552"/>
                </a:lnTo>
                <a:lnTo>
                  <a:pt x="631506" y="410929"/>
                </a:lnTo>
                <a:lnTo>
                  <a:pt x="601156" y="358149"/>
                </a:lnTo>
                <a:lnTo>
                  <a:pt x="304442" y="358149"/>
                </a:lnTo>
                <a:lnTo>
                  <a:pt x="295193" y="356323"/>
                </a:lnTo>
                <a:lnTo>
                  <a:pt x="287712" y="351316"/>
                </a:lnTo>
                <a:lnTo>
                  <a:pt x="282705" y="343835"/>
                </a:lnTo>
                <a:lnTo>
                  <a:pt x="280878" y="334587"/>
                </a:lnTo>
                <a:lnTo>
                  <a:pt x="280878" y="330817"/>
                </a:lnTo>
                <a:lnTo>
                  <a:pt x="256372" y="306312"/>
                </a:lnTo>
                <a:close/>
              </a:path>
              <a:path w="641350" h="760095" extrusionOk="0">
                <a:moveTo>
                  <a:pt x="215843" y="307254"/>
                </a:moveTo>
                <a:lnTo>
                  <a:pt x="77288" y="307254"/>
                </a:lnTo>
                <a:lnTo>
                  <a:pt x="86699" y="308388"/>
                </a:lnTo>
                <a:lnTo>
                  <a:pt x="94608" y="312791"/>
                </a:lnTo>
                <a:lnTo>
                  <a:pt x="100219" y="319845"/>
                </a:lnTo>
                <a:lnTo>
                  <a:pt x="102737" y="328932"/>
                </a:lnTo>
                <a:lnTo>
                  <a:pt x="102737" y="335529"/>
                </a:lnTo>
                <a:lnTo>
                  <a:pt x="138554" y="377941"/>
                </a:lnTo>
                <a:lnTo>
                  <a:pt x="188509" y="377941"/>
                </a:lnTo>
                <a:lnTo>
                  <a:pt x="188509" y="334587"/>
                </a:lnTo>
                <a:lnTo>
                  <a:pt x="215843" y="307254"/>
                </a:lnTo>
                <a:close/>
              </a:path>
              <a:path w="641350" h="760095" extrusionOk="0">
                <a:moveTo>
                  <a:pt x="282763" y="142317"/>
                </a:moveTo>
                <a:lnTo>
                  <a:pt x="235636" y="142317"/>
                </a:lnTo>
                <a:lnTo>
                  <a:pt x="235636" y="245049"/>
                </a:lnTo>
                <a:lnTo>
                  <a:pt x="301614" y="311024"/>
                </a:lnTo>
                <a:lnTo>
                  <a:pt x="304442" y="311024"/>
                </a:lnTo>
                <a:lnTo>
                  <a:pt x="313691" y="312850"/>
                </a:lnTo>
                <a:lnTo>
                  <a:pt x="321172" y="317857"/>
                </a:lnTo>
                <a:lnTo>
                  <a:pt x="326179" y="325338"/>
                </a:lnTo>
                <a:lnTo>
                  <a:pt x="328006" y="334587"/>
                </a:lnTo>
                <a:lnTo>
                  <a:pt x="326179" y="343835"/>
                </a:lnTo>
                <a:lnTo>
                  <a:pt x="321172" y="351316"/>
                </a:lnTo>
                <a:lnTo>
                  <a:pt x="313691" y="356323"/>
                </a:lnTo>
                <a:lnTo>
                  <a:pt x="304442" y="358149"/>
                </a:lnTo>
                <a:lnTo>
                  <a:pt x="601156" y="358149"/>
                </a:lnTo>
                <a:lnTo>
                  <a:pt x="566470" y="297829"/>
                </a:lnTo>
                <a:lnTo>
                  <a:pt x="566470" y="293117"/>
                </a:lnTo>
                <a:lnTo>
                  <a:pt x="564415" y="247043"/>
                </a:lnTo>
                <a:lnTo>
                  <a:pt x="559199" y="222076"/>
                </a:lnTo>
                <a:lnTo>
                  <a:pt x="300318" y="222076"/>
                </a:lnTo>
                <a:lnTo>
                  <a:pt x="291232" y="221619"/>
                </a:lnTo>
                <a:lnTo>
                  <a:pt x="282763" y="217717"/>
                </a:lnTo>
                <a:lnTo>
                  <a:pt x="276593" y="210839"/>
                </a:lnTo>
                <a:lnTo>
                  <a:pt x="273691" y="202283"/>
                </a:lnTo>
                <a:lnTo>
                  <a:pt x="274148" y="193197"/>
                </a:lnTo>
                <a:lnTo>
                  <a:pt x="278051" y="184729"/>
                </a:lnTo>
                <a:lnTo>
                  <a:pt x="278993" y="182844"/>
                </a:lnTo>
                <a:lnTo>
                  <a:pt x="280878" y="180959"/>
                </a:lnTo>
                <a:lnTo>
                  <a:pt x="282763" y="180017"/>
                </a:lnTo>
                <a:lnTo>
                  <a:pt x="282763" y="142317"/>
                </a:lnTo>
                <a:close/>
              </a:path>
              <a:path w="641350" h="760095" extrusionOk="0">
                <a:moveTo>
                  <a:pt x="207360" y="119108"/>
                </a:moveTo>
                <a:lnTo>
                  <a:pt x="104976" y="119108"/>
                </a:lnTo>
                <a:lnTo>
                  <a:pt x="114062" y="119564"/>
                </a:lnTo>
                <a:lnTo>
                  <a:pt x="122531" y="123467"/>
                </a:lnTo>
                <a:lnTo>
                  <a:pt x="128701" y="130344"/>
                </a:lnTo>
                <a:lnTo>
                  <a:pt x="131603" y="138900"/>
                </a:lnTo>
                <a:lnTo>
                  <a:pt x="131146" y="147987"/>
                </a:lnTo>
                <a:lnTo>
                  <a:pt x="127243" y="156454"/>
                </a:lnTo>
                <a:lnTo>
                  <a:pt x="126301" y="158339"/>
                </a:lnTo>
                <a:lnTo>
                  <a:pt x="124416" y="160224"/>
                </a:lnTo>
                <a:lnTo>
                  <a:pt x="122531" y="161167"/>
                </a:lnTo>
                <a:lnTo>
                  <a:pt x="122531" y="198867"/>
                </a:lnTo>
                <a:lnTo>
                  <a:pt x="160232" y="198867"/>
                </a:lnTo>
                <a:lnTo>
                  <a:pt x="160232" y="264842"/>
                </a:lnTo>
                <a:lnTo>
                  <a:pt x="166403" y="271719"/>
                </a:lnTo>
                <a:lnTo>
                  <a:pt x="169304" y="280275"/>
                </a:lnTo>
                <a:lnTo>
                  <a:pt x="168848" y="289361"/>
                </a:lnTo>
                <a:lnTo>
                  <a:pt x="164945" y="297829"/>
                </a:lnTo>
                <a:lnTo>
                  <a:pt x="158067" y="304000"/>
                </a:lnTo>
                <a:lnTo>
                  <a:pt x="149511" y="306901"/>
                </a:lnTo>
                <a:lnTo>
                  <a:pt x="216196" y="306901"/>
                </a:lnTo>
                <a:lnTo>
                  <a:pt x="236579" y="286519"/>
                </a:lnTo>
                <a:lnTo>
                  <a:pt x="207360" y="256359"/>
                </a:lnTo>
                <a:lnTo>
                  <a:pt x="207360" y="119108"/>
                </a:lnTo>
                <a:close/>
              </a:path>
              <a:path w="641350" h="760095" extrusionOk="0">
                <a:moveTo>
                  <a:pt x="358167" y="43708"/>
                </a:moveTo>
                <a:lnTo>
                  <a:pt x="218081" y="43708"/>
                </a:lnTo>
                <a:lnTo>
                  <a:pt x="227168" y="44164"/>
                </a:lnTo>
                <a:lnTo>
                  <a:pt x="235636" y="48067"/>
                </a:lnTo>
                <a:lnTo>
                  <a:pt x="241807" y="54944"/>
                </a:lnTo>
                <a:lnTo>
                  <a:pt x="244708" y="63500"/>
                </a:lnTo>
                <a:lnTo>
                  <a:pt x="244252" y="72587"/>
                </a:lnTo>
                <a:lnTo>
                  <a:pt x="240349" y="81054"/>
                </a:lnTo>
                <a:lnTo>
                  <a:pt x="239406" y="82939"/>
                </a:lnTo>
                <a:lnTo>
                  <a:pt x="237521" y="84824"/>
                </a:lnTo>
                <a:lnTo>
                  <a:pt x="235636" y="85767"/>
                </a:lnTo>
                <a:lnTo>
                  <a:pt x="235636" y="114042"/>
                </a:lnTo>
                <a:lnTo>
                  <a:pt x="311040" y="114042"/>
                </a:lnTo>
                <a:lnTo>
                  <a:pt x="311040" y="180017"/>
                </a:lnTo>
                <a:lnTo>
                  <a:pt x="317211" y="186894"/>
                </a:lnTo>
                <a:lnTo>
                  <a:pt x="320112" y="195450"/>
                </a:lnTo>
                <a:lnTo>
                  <a:pt x="319655" y="204536"/>
                </a:lnTo>
                <a:lnTo>
                  <a:pt x="315753" y="213004"/>
                </a:lnTo>
                <a:lnTo>
                  <a:pt x="308875" y="219175"/>
                </a:lnTo>
                <a:lnTo>
                  <a:pt x="300318" y="222076"/>
                </a:lnTo>
                <a:lnTo>
                  <a:pt x="559199" y="222076"/>
                </a:lnTo>
                <a:lnTo>
                  <a:pt x="555235" y="203097"/>
                </a:lnTo>
                <a:lnTo>
                  <a:pt x="541743" y="167764"/>
                </a:lnTo>
                <a:lnTo>
                  <a:pt x="419433" y="167764"/>
                </a:lnTo>
                <a:lnTo>
                  <a:pt x="410184" y="165938"/>
                </a:lnTo>
                <a:lnTo>
                  <a:pt x="402702" y="160931"/>
                </a:lnTo>
                <a:lnTo>
                  <a:pt x="397695" y="153450"/>
                </a:lnTo>
                <a:lnTo>
                  <a:pt x="395869" y="144202"/>
                </a:lnTo>
                <a:lnTo>
                  <a:pt x="395869" y="142317"/>
                </a:lnTo>
                <a:lnTo>
                  <a:pt x="358167" y="108387"/>
                </a:lnTo>
                <a:lnTo>
                  <a:pt x="358167" y="43708"/>
                </a:lnTo>
                <a:close/>
              </a:path>
              <a:path w="641350" h="760095" extrusionOk="0">
                <a:moveTo>
                  <a:pt x="427241" y="39584"/>
                </a:moveTo>
                <a:lnTo>
                  <a:pt x="358167" y="39584"/>
                </a:lnTo>
                <a:lnTo>
                  <a:pt x="365236" y="41867"/>
                </a:lnTo>
                <a:lnTo>
                  <a:pt x="372305" y="44415"/>
                </a:lnTo>
                <a:lnTo>
                  <a:pt x="379374" y="47139"/>
                </a:lnTo>
                <a:lnTo>
                  <a:pt x="386444" y="49952"/>
                </a:lnTo>
                <a:lnTo>
                  <a:pt x="386444" y="96134"/>
                </a:lnTo>
                <a:lnTo>
                  <a:pt x="414720" y="121582"/>
                </a:lnTo>
                <a:lnTo>
                  <a:pt x="419433" y="121582"/>
                </a:lnTo>
                <a:lnTo>
                  <a:pt x="428681" y="123408"/>
                </a:lnTo>
                <a:lnTo>
                  <a:pt x="436163" y="128415"/>
                </a:lnTo>
                <a:lnTo>
                  <a:pt x="441170" y="135896"/>
                </a:lnTo>
                <a:lnTo>
                  <a:pt x="442810" y="144202"/>
                </a:lnTo>
                <a:lnTo>
                  <a:pt x="442878" y="145733"/>
                </a:lnTo>
                <a:lnTo>
                  <a:pt x="441170" y="154245"/>
                </a:lnTo>
                <a:lnTo>
                  <a:pt x="436163" y="161402"/>
                </a:lnTo>
                <a:lnTo>
                  <a:pt x="428681" y="166085"/>
                </a:lnTo>
                <a:lnTo>
                  <a:pt x="419433" y="167764"/>
                </a:lnTo>
                <a:lnTo>
                  <a:pt x="541743" y="167764"/>
                </a:lnTo>
                <a:lnTo>
                  <a:pt x="539494" y="161876"/>
                </a:lnTo>
                <a:lnTo>
                  <a:pt x="517759" y="123980"/>
                </a:lnTo>
                <a:lnTo>
                  <a:pt x="490595" y="90008"/>
                </a:lnTo>
                <a:lnTo>
                  <a:pt x="458567" y="60561"/>
                </a:lnTo>
                <a:lnTo>
                  <a:pt x="427241" y="395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987317" y="9496"/>
            <a:ext cx="5967193" cy="61367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34290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our History, we saw a  big change from stone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2900679" y="1425511"/>
            <a:ext cx="3713479" cy="27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323215" lvl="0" indent="0" algn="l" rtl="0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age to technical age. Previously  people worked on their own,  but now we are at the stage of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97155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 technology like robots. In  cites, many people couldn't afford  assistance set to control home  appliance.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just" rtl="0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Growing buildings will replace the  parking areas, so some people find  it difficult to park!!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122466" y="207619"/>
            <a:ext cx="679450" cy="204470"/>
            <a:chOff x="122466" y="207619"/>
            <a:chExt cx="679450" cy="204470"/>
          </a:xfrm>
        </p:grpSpPr>
        <p:sp>
          <p:nvSpPr>
            <p:cNvPr id="257" name="Google Shape;257;p28"/>
            <p:cNvSpPr/>
            <p:nvPr/>
          </p:nvSpPr>
          <p:spPr>
            <a:xfrm>
              <a:off x="122466" y="207619"/>
              <a:ext cx="679450" cy="204470"/>
            </a:xfrm>
            <a:custGeom>
              <a:avLst/>
              <a:gdLst/>
              <a:ahLst/>
              <a:cxnLst/>
              <a:rect l="l" t="t" r="r" b="b"/>
              <a:pathLst>
                <a:path w="679450" h="204470" extrusionOk="0">
                  <a:moveTo>
                    <a:pt x="678992" y="0"/>
                  </a:moveTo>
                  <a:lnTo>
                    <a:pt x="0" y="0"/>
                  </a:lnTo>
                  <a:lnTo>
                    <a:pt x="0" y="203860"/>
                  </a:lnTo>
                  <a:lnTo>
                    <a:pt x="678992" y="203860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22466" y="207619"/>
              <a:ext cx="679450" cy="204470"/>
            </a:xfrm>
            <a:custGeom>
              <a:avLst/>
              <a:gdLst/>
              <a:ahLst/>
              <a:cxnLst/>
              <a:rect l="l" t="t" r="r" b="b"/>
              <a:pathLst>
                <a:path w="679450" h="204470" extrusionOk="0">
                  <a:moveTo>
                    <a:pt x="0" y="203860"/>
                  </a:moveTo>
                  <a:lnTo>
                    <a:pt x="678992" y="203860"/>
                  </a:lnTo>
                  <a:lnTo>
                    <a:pt x="678992" y="0"/>
                  </a:lnTo>
                  <a:lnTo>
                    <a:pt x="0" y="0"/>
                  </a:lnTo>
                  <a:lnTo>
                    <a:pt x="0" y="203860"/>
                  </a:lnTo>
                  <a:close/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28"/>
          <p:cNvGrpSpPr/>
          <p:nvPr/>
        </p:nvGrpSpPr>
        <p:grpSpPr>
          <a:xfrm>
            <a:off x="122466" y="2702941"/>
            <a:ext cx="679450" cy="215265"/>
            <a:chOff x="122466" y="2702941"/>
            <a:chExt cx="679450" cy="215265"/>
          </a:xfrm>
        </p:grpSpPr>
        <p:sp>
          <p:nvSpPr>
            <p:cNvPr id="260" name="Google Shape;260;p28"/>
            <p:cNvSpPr/>
            <p:nvPr/>
          </p:nvSpPr>
          <p:spPr>
            <a:xfrm>
              <a:off x="122466" y="2702941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 extrusionOk="0">
                  <a:moveTo>
                    <a:pt x="678992" y="0"/>
                  </a:moveTo>
                  <a:lnTo>
                    <a:pt x="0" y="0"/>
                  </a:lnTo>
                  <a:lnTo>
                    <a:pt x="0" y="215137"/>
                  </a:lnTo>
                  <a:lnTo>
                    <a:pt x="678992" y="215137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22466" y="2702941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 extrusionOk="0">
                  <a:moveTo>
                    <a:pt x="0" y="0"/>
                  </a:moveTo>
                  <a:lnTo>
                    <a:pt x="678992" y="0"/>
                  </a:lnTo>
                  <a:lnTo>
                    <a:pt x="678992" y="215137"/>
                  </a:lnTo>
                  <a:lnTo>
                    <a:pt x="0" y="2151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50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28"/>
          <p:cNvGrpSpPr/>
          <p:nvPr/>
        </p:nvGrpSpPr>
        <p:grpSpPr>
          <a:xfrm>
            <a:off x="122466" y="3025520"/>
            <a:ext cx="679450" cy="215265"/>
            <a:chOff x="122466" y="3025520"/>
            <a:chExt cx="679450" cy="215265"/>
          </a:xfrm>
        </p:grpSpPr>
        <p:sp>
          <p:nvSpPr>
            <p:cNvPr id="263" name="Google Shape;263;p28"/>
            <p:cNvSpPr/>
            <p:nvPr/>
          </p:nvSpPr>
          <p:spPr>
            <a:xfrm>
              <a:off x="122466" y="3025520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 extrusionOk="0">
                  <a:moveTo>
                    <a:pt x="678992" y="0"/>
                  </a:moveTo>
                  <a:lnTo>
                    <a:pt x="0" y="0"/>
                  </a:lnTo>
                  <a:lnTo>
                    <a:pt x="0" y="215137"/>
                  </a:lnTo>
                  <a:lnTo>
                    <a:pt x="678992" y="215137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22466" y="3025520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 extrusionOk="0">
                  <a:moveTo>
                    <a:pt x="0" y="0"/>
                  </a:moveTo>
                  <a:lnTo>
                    <a:pt x="678992" y="0"/>
                  </a:lnTo>
                  <a:lnTo>
                    <a:pt x="678992" y="215137"/>
                  </a:lnTo>
                  <a:lnTo>
                    <a:pt x="0" y="2151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50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8"/>
          <p:cNvSpPr/>
          <p:nvPr/>
        </p:nvSpPr>
        <p:spPr>
          <a:xfrm>
            <a:off x="8633869" y="523875"/>
            <a:ext cx="2100805" cy="24935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9"/>
          <p:cNvGrpSpPr/>
          <p:nvPr/>
        </p:nvGrpSpPr>
        <p:grpSpPr>
          <a:xfrm>
            <a:off x="57150" y="0"/>
            <a:ext cx="12134850" cy="6857997"/>
            <a:chOff x="57150" y="0"/>
            <a:chExt cx="12134850" cy="6857997"/>
          </a:xfrm>
        </p:grpSpPr>
        <p:sp>
          <p:nvSpPr>
            <p:cNvPr id="271" name="Google Shape;271;p29"/>
            <p:cNvSpPr/>
            <p:nvPr/>
          </p:nvSpPr>
          <p:spPr>
            <a:xfrm>
              <a:off x="57150" y="0"/>
              <a:ext cx="12134850" cy="685799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143750" y="657225"/>
              <a:ext cx="4743450" cy="5572125"/>
            </a:xfrm>
            <a:custGeom>
              <a:avLst/>
              <a:gdLst/>
              <a:ahLst/>
              <a:cxnLst/>
              <a:rect l="l" t="t" r="r" b="b"/>
              <a:pathLst>
                <a:path w="4743450" h="5572125" extrusionOk="0">
                  <a:moveTo>
                    <a:pt x="4743450" y="0"/>
                  </a:moveTo>
                  <a:lnTo>
                    <a:pt x="0" y="0"/>
                  </a:lnTo>
                  <a:lnTo>
                    <a:pt x="0" y="5572125"/>
                  </a:lnTo>
                  <a:lnTo>
                    <a:pt x="3952875" y="5572125"/>
                  </a:lnTo>
                  <a:lnTo>
                    <a:pt x="4743450" y="4781550"/>
                  </a:lnTo>
                  <a:lnTo>
                    <a:pt x="4743450" y="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1096625" y="5438775"/>
              <a:ext cx="790575" cy="790575"/>
            </a:xfrm>
            <a:custGeom>
              <a:avLst/>
              <a:gdLst/>
              <a:ahLst/>
              <a:cxnLst/>
              <a:rect l="l" t="t" r="r" b="b"/>
              <a:pathLst>
                <a:path w="790575" h="790575" extrusionOk="0">
                  <a:moveTo>
                    <a:pt x="790575" y="0"/>
                  </a:moveTo>
                  <a:lnTo>
                    <a:pt x="158115" y="158102"/>
                  </a:lnTo>
                  <a:lnTo>
                    <a:pt x="0" y="790575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143750" y="657225"/>
              <a:ext cx="4743450" cy="5572125"/>
            </a:xfrm>
            <a:custGeom>
              <a:avLst/>
              <a:gdLst/>
              <a:ahLst/>
              <a:cxnLst/>
              <a:rect l="l" t="t" r="r" b="b"/>
              <a:pathLst>
                <a:path w="4743450" h="5572125" extrusionOk="0">
                  <a:moveTo>
                    <a:pt x="3952875" y="5572125"/>
                  </a:moveTo>
                  <a:lnTo>
                    <a:pt x="4110990" y="4939652"/>
                  </a:lnTo>
                  <a:lnTo>
                    <a:pt x="4743450" y="4781550"/>
                  </a:lnTo>
                  <a:lnTo>
                    <a:pt x="3952875" y="5572125"/>
                  </a:lnTo>
                  <a:lnTo>
                    <a:pt x="0" y="5572125"/>
                  </a:lnTo>
                  <a:lnTo>
                    <a:pt x="0" y="0"/>
                  </a:lnTo>
                  <a:lnTo>
                    <a:pt x="4743450" y="0"/>
                  </a:lnTo>
                  <a:lnTo>
                    <a:pt x="4743450" y="4781550"/>
                  </a:lnTo>
                </a:path>
              </a:pathLst>
            </a:custGeom>
            <a:noFill/>
            <a:ln w="15875" cap="flat" cmpd="sng">
              <a:solidFill>
                <a:srgbClr val="D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792566" y="588030"/>
            <a:ext cx="41109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EXISTING SOLUTION!!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7241366" y="1796237"/>
            <a:ext cx="4506000" cy="4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336550" marR="53975" lvl="0" indent="-219709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1.Through this web-based application  we can connect our appliances directly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32510" marR="329565" lvl="0" indent="-410209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the website without purchasing  the google assistance set.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31800" marR="0" lvl="1" indent="-210184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AutoNum type="arabicPeriod" startAt="2"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a simple machine method of 0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255" marR="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and 1.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1" indent="-114300" algn="l" rtl="0">
              <a:lnSpc>
                <a:spcPct val="121111"/>
              </a:lnSpc>
              <a:spcBef>
                <a:spcPts val="7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AutoNum type="arabicPeriod" startAt="2"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 also shows the empty parking spots  in the form of grid on the screen whenever  he / she enters in the parking lot.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0245" marR="0" lvl="1" indent="-68961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AutoNum type="arabicPeriod" startAt="2"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entry source by making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150495" lvl="0" indent="0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entry book, so when people enter in the  parking lot their detail is stored online.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9060" marR="93980" lvl="1" indent="-76835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AutoNum type="arabicPeriod" startAt="5"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allows user to pay their ticket  through payment gateway or UPI process.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7382509" y="6247129"/>
            <a:ext cx="4060190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SOLUTION!!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30"/>
          <p:cNvGrpSpPr/>
          <p:nvPr/>
        </p:nvGrpSpPr>
        <p:grpSpPr>
          <a:xfrm>
            <a:off x="4724400" y="2476500"/>
            <a:ext cx="3219576" cy="2067432"/>
            <a:chOff x="4724400" y="2476500"/>
            <a:chExt cx="3219576" cy="2067432"/>
          </a:xfrm>
        </p:grpSpPr>
        <p:sp>
          <p:nvSpPr>
            <p:cNvPr id="284" name="Google Shape;284;p30"/>
            <p:cNvSpPr/>
            <p:nvPr/>
          </p:nvSpPr>
          <p:spPr>
            <a:xfrm>
              <a:off x="4724400" y="2993262"/>
              <a:ext cx="2703195" cy="1550670"/>
            </a:xfrm>
            <a:custGeom>
              <a:avLst/>
              <a:gdLst/>
              <a:ahLst/>
              <a:cxnLst/>
              <a:rect l="l" t="t" r="r" b="b"/>
              <a:pathLst>
                <a:path w="2703195" h="1550670" extrusionOk="0">
                  <a:moveTo>
                    <a:pt x="2702686" y="0"/>
                  </a:moveTo>
                  <a:lnTo>
                    <a:pt x="0" y="0"/>
                  </a:lnTo>
                  <a:lnTo>
                    <a:pt x="0" y="1550162"/>
                  </a:lnTo>
                  <a:lnTo>
                    <a:pt x="2702686" y="1550162"/>
                  </a:lnTo>
                  <a:lnTo>
                    <a:pt x="2702686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7427086" y="2476500"/>
              <a:ext cx="516890" cy="2066925"/>
            </a:xfrm>
            <a:custGeom>
              <a:avLst/>
              <a:gdLst/>
              <a:ahLst/>
              <a:cxnLst/>
              <a:rect l="l" t="t" r="r" b="b"/>
              <a:pathLst>
                <a:path w="516890" h="2066925" extrusionOk="0">
                  <a:moveTo>
                    <a:pt x="516763" y="0"/>
                  </a:moveTo>
                  <a:lnTo>
                    <a:pt x="0" y="516763"/>
                  </a:lnTo>
                  <a:lnTo>
                    <a:pt x="0" y="2066925"/>
                  </a:lnTo>
                  <a:lnTo>
                    <a:pt x="516763" y="1550162"/>
                  </a:lnTo>
                  <a:lnTo>
                    <a:pt x="516763" y="0"/>
                  </a:lnTo>
                  <a:close/>
                </a:path>
              </a:pathLst>
            </a:custGeom>
            <a:solidFill>
              <a:srgbClr val="C616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724400" y="2476500"/>
              <a:ext cx="3219450" cy="516890"/>
            </a:xfrm>
            <a:custGeom>
              <a:avLst/>
              <a:gdLst/>
              <a:ahLst/>
              <a:cxnLst/>
              <a:rect l="l" t="t" r="r" b="b"/>
              <a:pathLst>
                <a:path w="3219450" h="516889" extrusionOk="0">
                  <a:moveTo>
                    <a:pt x="3219450" y="0"/>
                  </a:moveTo>
                  <a:lnTo>
                    <a:pt x="516763" y="0"/>
                  </a:lnTo>
                  <a:lnTo>
                    <a:pt x="0" y="516763"/>
                  </a:lnTo>
                  <a:lnTo>
                    <a:pt x="2702686" y="516763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F8473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724400" y="2476500"/>
              <a:ext cx="3219450" cy="2066925"/>
            </a:xfrm>
            <a:custGeom>
              <a:avLst/>
              <a:gdLst/>
              <a:ahLst/>
              <a:cxnLst/>
              <a:rect l="l" t="t" r="r" b="b"/>
              <a:pathLst>
                <a:path w="3219450" h="2066925" extrusionOk="0">
                  <a:moveTo>
                    <a:pt x="0" y="516763"/>
                  </a:moveTo>
                  <a:lnTo>
                    <a:pt x="516763" y="0"/>
                  </a:lnTo>
                  <a:lnTo>
                    <a:pt x="3219450" y="0"/>
                  </a:lnTo>
                  <a:lnTo>
                    <a:pt x="3219450" y="1550162"/>
                  </a:lnTo>
                  <a:lnTo>
                    <a:pt x="2702686" y="2066925"/>
                  </a:lnTo>
                  <a:lnTo>
                    <a:pt x="0" y="2066925"/>
                  </a:lnTo>
                  <a:lnTo>
                    <a:pt x="0" y="516763"/>
                  </a:lnTo>
                  <a:close/>
                </a:path>
                <a:path w="3219450" h="2066925" extrusionOk="0">
                  <a:moveTo>
                    <a:pt x="0" y="516763"/>
                  </a:moveTo>
                  <a:lnTo>
                    <a:pt x="2702686" y="516763"/>
                  </a:lnTo>
                  <a:lnTo>
                    <a:pt x="3219450" y="0"/>
                  </a:lnTo>
                </a:path>
                <a:path w="3219450" h="2066925" extrusionOk="0">
                  <a:moveTo>
                    <a:pt x="2702686" y="516763"/>
                  </a:moveTo>
                  <a:lnTo>
                    <a:pt x="2702686" y="2066925"/>
                  </a:lnTo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30"/>
          <p:cNvSpPr txBox="1"/>
          <p:nvPr/>
        </p:nvSpPr>
        <p:spPr>
          <a:xfrm>
            <a:off x="4724400" y="3614356"/>
            <a:ext cx="26949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799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!! FUTURE IDEA!!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5786501" y="560197"/>
            <a:ext cx="2515616" cy="3479419"/>
            <a:chOff x="5786501" y="560197"/>
            <a:chExt cx="2515616" cy="3479419"/>
          </a:xfrm>
        </p:grpSpPr>
        <p:sp>
          <p:nvSpPr>
            <p:cNvPr id="290" name="Google Shape;290;p30"/>
            <p:cNvSpPr/>
            <p:nvPr/>
          </p:nvSpPr>
          <p:spPr>
            <a:xfrm>
              <a:off x="7327392" y="560197"/>
              <a:ext cx="974725" cy="1991360"/>
            </a:xfrm>
            <a:custGeom>
              <a:avLst/>
              <a:gdLst/>
              <a:ahLst/>
              <a:cxnLst/>
              <a:rect l="l" t="t" r="r" b="b"/>
              <a:pathLst>
                <a:path w="974725" h="1991360" extrusionOk="0">
                  <a:moveTo>
                    <a:pt x="974471" y="0"/>
                  </a:moveTo>
                  <a:lnTo>
                    <a:pt x="0" y="1991360"/>
                  </a:lnTo>
                </a:path>
              </a:pathLst>
            </a:custGeom>
            <a:noFill/>
            <a:ln w="15875" cap="flat" cmpd="sng">
              <a:solidFill>
                <a:srgbClr val="AD0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786501" y="3119501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 extrusionOk="0">
                  <a:moveTo>
                    <a:pt x="0" y="0"/>
                  </a:moveTo>
                  <a:lnTo>
                    <a:pt x="920115" y="920115"/>
                  </a:lnTo>
                </a:path>
              </a:pathLst>
            </a:custGeom>
            <a:noFill/>
            <a:ln w="9525" cap="flat" cmpd="sng">
              <a:solidFill>
                <a:srgbClr val="EC18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8572500" y="161925"/>
            <a:ext cx="3248025" cy="2124075"/>
          </a:xfrm>
          <a:prstGeom prst="rect">
            <a:avLst/>
          </a:prstGeom>
          <a:solidFill>
            <a:srgbClr val="F81B01"/>
          </a:solidFill>
          <a:ln w="15875" cap="flat" cmpd="sng">
            <a:solidFill>
              <a:srgbClr val="AD0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126364" lvl="0" indent="0" algn="ctr" rtl="0">
              <a:lnSpc>
                <a:spcPct val="100800"/>
              </a:lnSpc>
              <a:spcBef>
                <a:spcPts val="1535"/>
              </a:spcBef>
              <a:spcAft>
                <a:spcPts val="0"/>
              </a:spcAft>
              <a:buNone/>
            </a:pPr>
            <a:r>
              <a:rPr lang="en-US"/>
              <a:t>Development in rural area is  possible using more  advanced features of the  website.</a:t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314325" y="161925"/>
            <a:ext cx="4152900" cy="2409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8429625" y="3810000"/>
            <a:ext cx="3333750" cy="27146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504825" y="4972050"/>
            <a:ext cx="3381375" cy="1828800"/>
          </a:xfrm>
          <a:prstGeom prst="rect">
            <a:avLst/>
          </a:prstGeom>
          <a:solidFill>
            <a:srgbClr val="F81B01"/>
          </a:solidFill>
          <a:ln w="15875" cap="flat" cmpd="sng">
            <a:solidFill>
              <a:srgbClr val="AD0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0325" rIns="0" bIns="0" anchor="t" anchorCtr="0">
            <a:spAutoFit/>
          </a:bodyPr>
          <a:lstStyle/>
          <a:p>
            <a:pPr marL="340995" marR="327025" lvl="0" indent="0" algn="ctr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this website we will be  able to control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31520" marR="727075" lvl="0" indent="0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many agricultural  equipment's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2864" marR="0" lvl="0" indent="0" algn="ctr" rtl="0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on larger scale.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4157726" y="4862576"/>
            <a:ext cx="949325" cy="1207770"/>
          </a:xfrm>
          <a:custGeom>
            <a:avLst/>
            <a:gdLst/>
            <a:ahLst/>
            <a:cxnLst/>
            <a:rect l="l" t="t" r="r" b="b"/>
            <a:pathLst>
              <a:path w="949325" h="1207770" extrusionOk="0">
                <a:moveTo>
                  <a:pt x="948816" y="0"/>
                </a:moveTo>
                <a:lnTo>
                  <a:pt x="0" y="1207630"/>
                </a:lnTo>
              </a:path>
            </a:pathLst>
          </a:custGeom>
          <a:noFill/>
          <a:ln w="9525" cap="flat" cmpd="sng">
            <a:solidFill>
              <a:srgbClr val="EC18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 extrusionOk="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 extrusionOk="0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 extrusionOk="0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 extrusionOk="0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 extrusionOk="0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 extrusionOk="0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 extrusionOk="0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9525" y="0"/>
            <a:ext cx="5172138" cy="6861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 extrusionOk="0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 extrusionOk="0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800100" y="1695450"/>
            <a:ext cx="3676650" cy="504825"/>
          </a:xfrm>
          <a:custGeom>
            <a:avLst/>
            <a:gdLst/>
            <a:ahLst/>
            <a:cxnLst/>
            <a:rect l="l" t="t" r="r" b="b"/>
            <a:pathLst>
              <a:path w="3676650" h="504825" extrusionOk="0">
                <a:moveTo>
                  <a:pt x="3676650" y="0"/>
                </a:moveTo>
                <a:lnTo>
                  <a:pt x="0" y="0"/>
                </a:lnTo>
                <a:lnTo>
                  <a:pt x="0" y="504825"/>
                </a:lnTo>
                <a:lnTo>
                  <a:pt x="3676650" y="504825"/>
                </a:lnTo>
                <a:lnTo>
                  <a:pt x="3676650" y="0"/>
                </a:lnTo>
                <a:close/>
              </a:path>
            </a:pathLst>
          </a:custGeom>
          <a:solidFill>
            <a:srgbClr val="F81B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2486025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 extrusionOk="0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 extrusionOk="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 extrusionOk="0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 extrusionOk="0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 extrusionOk="0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 extrusionOk="0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 extrusionOk="0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 extrusionOk="0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9525" y="0"/>
            <a:ext cx="5172138" cy="6861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 extrusionOk="0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 extrusionOk="0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1"/>
          <p:cNvGrpSpPr/>
          <p:nvPr/>
        </p:nvGrpSpPr>
        <p:grpSpPr>
          <a:xfrm>
            <a:off x="809625" y="800100"/>
            <a:ext cx="5972175" cy="5248275"/>
            <a:chOff x="809625" y="800100"/>
            <a:chExt cx="5972175" cy="5248275"/>
          </a:xfrm>
        </p:grpSpPr>
        <p:sp>
          <p:nvSpPr>
            <p:cNvPr id="322" name="Google Shape;322;p31"/>
            <p:cNvSpPr/>
            <p:nvPr/>
          </p:nvSpPr>
          <p:spPr>
            <a:xfrm>
              <a:off x="809625" y="800100"/>
              <a:ext cx="5972175" cy="5248275"/>
            </a:xfrm>
            <a:custGeom>
              <a:avLst/>
              <a:gdLst/>
              <a:ahLst/>
              <a:cxnLst/>
              <a:rect l="l" t="t" r="r" b="b"/>
              <a:pathLst>
                <a:path w="5972175" h="5248275" extrusionOk="0">
                  <a:moveTo>
                    <a:pt x="5972175" y="0"/>
                  </a:moveTo>
                  <a:lnTo>
                    <a:pt x="0" y="0"/>
                  </a:lnTo>
                  <a:lnTo>
                    <a:pt x="0" y="5248275"/>
                  </a:lnTo>
                  <a:lnTo>
                    <a:pt x="5972175" y="5248275"/>
                  </a:lnTo>
                  <a:lnTo>
                    <a:pt x="5972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09625" y="800100"/>
              <a:ext cx="5972175" cy="5248275"/>
            </a:xfrm>
            <a:custGeom>
              <a:avLst/>
              <a:gdLst/>
              <a:ahLst/>
              <a:cxnLst/>
              <a:rect l="l" t="t" r="r" b="b"/>
              <a:pathLst>
                <a:path w="5972175" h="5248275" extrusionOk="0">
                  <a:moveTo>
                    <a:pt x="0" y="5248275"/>
                  </a:moveTo>
                  <a:lnTo>
                    <a:pt x="5972175" y="5248275"/>
                  </a:lnTo>
                  <a:lnTo>
                    <a:pt x="5972175" y="0"/>
                  </a:lnTo>
                  <a:lnTo>
                    <a:pt x="0" y="0"/>
                  </a:lnTo>
                  <a:lnTo>
                    <a:pt x="0" y="5248275"/>
                  </a:lnTo>
                  <a:close/>
                </a:path>
              </a:pathLst>
            </a:custGeom>
            <a:noFill/>
            <a:ln w="19050" cap="flat" cmpd="sng">
              <a:solidFill>
                <a:srgbClr val="6FB5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971550" y="962025"/>
              <a:ext cx="5638800" cy="4914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31"/>
          <p:cNvSpPr txBox="1"/>
          <p:nvPr/>
        </p:nvSpPr>
        <p:spPr>
          <a:xfrm>
            <a:off x="7727568" y="881697"/>
            <a:ext cx="3523615" cy="525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67055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Entry book helps guard to  recognize which person has  placed the car and where?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149860" lvl="0" indent="0" algn="just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will allow everyone to have  their parking slot secured in the  parking lot.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will save petrol by avoiding  manual search for empty parking  lot.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302260" lvl="0" indent="0" algn="l" rtl="0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will help customers to save  electricity by turning off home  appliances from our website.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Their entry data is secured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84455" lvl="0" indent="0" algn="just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via google spreadsheet, which is  also used in hotel booking.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xfrm>
            <a:off x="5712459" y="122555"/>
            <a:ext cx="206692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MERITS !!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95250" y="266700"/>
            <a:ext cx="5591175" cy="28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3038475" y="3419475"/>
            <a:ext cx="2819400" cy="28860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76200" y="3419475"/>
            <a:ext cx="2819400" cy="2895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6086475" y="4295775"/>
            <a:ext cx="2981325" cy="201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9248775" y="4295775"/>
            <a:ext cx="2743200" cy="205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3181350" y="6410325"/>
            <a:ext cx="2619375" cy="361950"/>
          </a:xfrm>
          <a:custGeom>
            <a:avLst/>
            <a:gdLst/>
            <a:ahLst/>
            <a:cxnLst/>
            <a:rect l="l" t="t" r="r" b="b"/>
            <a:pathLst>
              <a:path w="2619375" h="361950" extrusionOk="0">
                <a:moveTo>
                  <a:pt x="2619375" y="0"/>
                </a:moveTo>
                <a:lnTo>
                  <a:pt x="0" y="0"/>
                </a:lnTo>
                <a:lnTo>
                  <a:pt x="0" y="361950"/>
                </a:lnTo>
                <a:lnTo>
                  <a:pt x="2619375" y="361950"/>
                </a:lnTo>
                <a:lnTo>
                  <a:pt x="26193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3267328" y="6438900"/>
            <a:ext cx="36893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152400" y="6410325"/>
            <a:ext cx="2743200" cy="361950"/>
          </a:xfrm>
          <a:custGeom>
            <a:avLst/>
            <a:gdLst/>
            <a:ahLst/>
            <a:cxnLst/>
            <a:rect l="l" t="t" r="r" b="b"/>
            <a:pathLst>
              <a:path w="2743200" h="361950" extrusionOk="0">
                <a:moveTo>
                  <a:pt x="2743200" y="0"/>
                </a:moveTo>
                <a:lnTo>
                  <a:pt x="0" y="0"/>
                </a:lnTo>
                <a:lnTo>
                  <a:pt x="0" y="361950"/>
                </a:lnTo>
                <a:lnTo>
                  <a:pt x="2743200" y="36195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230504" y="6437947"/>
            <a:ext cx="45402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9382125" y="6410325"/>
            <a:ext cx="2609850" cy="361950"/>
          </a:xfrm>
          <a:custGeom>
            <a:avLst/>
            <a:gdLst/>
            <a:ahLst/>
            <a:cxnLst/>
            <a:rect l="l" t="t" r="r" b="b"/>
            <a:pathLst>
              <a:path w="2609850" h="361950" extrusionOk="0">
                <a:moveTo>
                  <a:pt x="2609850" y="0"/>
                </a:moveTo>
                <a:lnTo>
                  <a:pt x="0" y="0"/>
                </a:lnTo>
                <a:lnTo>
                  <a:pt x="0" y="361950"/>
                </a:lnTo>
                <a:lnTo>
                  <a:pt x="2609850" y="3619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9468739" y="6438900"/>
            <a:ext cx="36893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143625" y="6410325"/>
            <a:ext cx="2857500" cy="361950"/>
          </a:xfrm>
          <a:custGeom>
            <a:avLst/>
            <a:gdLst/>
            <a:ahLst/>
            <a:cxnLst/>
            <a:rect l="l" t="t" r="r" b="b"/>
            <a:pathLst>
              <a:path w="2857500" h="361950" extrusionOk="0">
                <a:moveTo>
                  <a:pt x="2857500" y="0"/>
                </a:moveTo>
                <a:lnTo>
                  <a:pt x="0" y="0"/>
                </a:lnTo>
                <a:lnTo>
                  <a:pt x="0" y="361950"/>
                </a:lnTo>
                <a:lnTo>
                  <a:pt x="2857500" y="361950"/>
                </a:lnTo>
                <a:lnTo>
                  <a:pt x="28575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6230365" y="6437947"/>
            <a:ext cx="45529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6790690" y="1268666"/>
            <a:ext cx="423227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69215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idea doesn't depend on  range , if you are far away from  your home and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0" lvl="0" indent="0" algn="l" rtl="0">
              <a:lnSpc>
                <a:spcPct val="118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accidently	forgot to switch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0" algn="l" rtl="0">
              <a:lnSpc>
                <a:spcPct val="11875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off	fan or tube light, it will help  you to save electricity from  faraway!!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/>
          </p:nvPr>
        </p:nvSpPr>
        <p:spPr>
          <a:xfrm>
            <a:off x="8389619" y="396874"/>
            <a:ext cx="1904364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81B01"/>
                </a:solidFill>
              </a:rPr>
              <a:t>SCHEME</a:t>
            </a:r>
            <a:endParaRPr sz="3600"/>
          </a:p>
        </p:txBody>
      </p:sp>
      <p:sp>
        <p:nvSpPr>
          <p:cNvPr id="347" name="Google Shape;347;p32"/>
          <p:cNvSpPr/>
          <p:nvPr/>
        </p:nvSpPr>
        <p:spPr>
          <a:xfrm>
            <a:off x="11039475" y="171450"/>
            <a:ext cx="1028700" cy="10858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954" y="576728"/>
            <a:ext cx="3352800" cy="506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2" y="576729"/>
            <a:ext cx="3935506" cy="524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0" y="538630"/>
            <a:ext cx="3945591" cy="52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990600" y="6023393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 sonic sensor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9067800" y="5977226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5143500" y="620805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ESP8266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64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Century Gothic</vt:lpstr>
      <vt:lpstr>Noto Sans Symbols</vt:lpstr>
      <vt:lpstr>Calibri</vt:lpstr>
      <vt:lpstr>Trebuchet MS</vt:lpstr>
      <vt:lpstr>Times New Roman</vt:lpstr>
      <vt:lpstr>Georgia</vt:lpstr>
      <vt:lpstr>Arial</vt:lpstr>
      <vt:lpstr>Office Theme</vt:lpstr>
      <vt:lpstr>Slice</vt:lpstr>
      <vt:lpstr>PowerPoint Presentation</vt:lpstr>
      <vt:lpstr>BOT</vt:lpstr>
      <vt:lpstr>TECHNOLOGY USED</vt:lpstr>
      <vt:lpstr>In our History, we saw a  big change from stone</vt:lpstr>
      <vt:lpstr>EXISTING SOLUTION!!</vt:lpstr>
      <vt:lpstr> Development in rural area is  possible using more  advanced features of the  website.</vt:lpstr>
      <vt:lpstr>MERITS !!</vt:lpstr>
      <vt:lpstr>SCHEME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Content Writer-I</cp:lastModifiedBy>
  <cp:revision>1</cp:revision>
  <dcterms:modified xsi:type="dcterms:W3CDTF">2022-05-04T16:13:12Z</dcterms:modified>
</cp:coreProperties>
</file>