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b05083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27b050834d_0_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4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4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3819"/>
            </a:gs>
            <a:gs pos="10000">
              <a:srgbClr val="FE3819"/>
            </a:gs>
            <a:gs pos="100000">
              <a:srgbClr val="9E0000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616849" y="1737938"/>
            <a:ext cx="89583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US" sz="3000" u="sng"/>
              <a:t>RAJASTHAN INSTITUTE OF ENGINEERING AND TECHNOLOGY, JAIPUR</a:t>
            </a:r>
            <a:endParaRPr b="1" sz="3000" u="sng"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558249" y="2933263"/>
            <a:ext cx="70755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ctr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 sz="3200"/>
              <a:t>INNOVATION &amp; INCUBATION</a:t>
            </a:r>
            <a:endParaRPr b="1" sz="3200"/>
          </a:p>
          <a:p>
            <a:pPr indent="-285750" lvl="0" marL="285750" rtl="0" algn="ctr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 sz="3200"/>
              <a:t>CENTRE OF EXCELLENCE</a:t>
            </a:r>
            <a:endParaRPr b="1" sz="3200"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372550" y="4364088"/>
            <a:ext cx="74469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FFFF00"/>
                </a:solidFill>
              </a:rPr>
              <a:t>PRESENTATION ON THE TOPIC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i="1" lang="en-US" sz="2400">
                <a:solidFill>
                  <a:srgbClr val="FFFF00"/>
                </a:solidFill>
              </a:rPr>
              <a:t>Smart Hotel</a:t>
            </a:r>
            <a:endParaRPr b="1" i="1" sz="24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1044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1044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FFFF00"/>
                </a:solidFill>
              </a:rPr>
              <a:t> SUBMITTED BY:-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1044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FFFF00"/>
                </a:solidFill>
              </a:rPr>
              <a:t>   Vicky Kumar, Badal Chaudhary</a:t>
            </a:r>
            <a:endParaRPr b="1" sz="2400">
              <a:solidFill>
                <a:srgbClr val="FFFF00"/>
              </a:solidFill>
            </a:endParaRPr>
          </a:p>
        </p:txBody>
      </p:sp>
      <p:pic>
        <p:nvPicPr>
          <p:cNvPr descr="https://lh6.googleusercontent.com/ksdXSA_rlq3Y88j8wofkeENjuLBRP5uvzWEY6Abha92n5m7VomJ2I8vmWl3zhBWqUhni75GfSfRGI9pt05RFEpLTYAgRwLu054t8YHbAXA6urwmMZvKjlvT41ft7fiy6NvqGg1rR=s0"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2074" y="285738"/>
            <a:ext cx="1327851" cy="1264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