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 id="2147483710" r:id="rId6"/>
    <p:sldMasterId id="2147483711" r:id="rId7"/>
    <p:sldMasterId id="214748371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Lst>
  <p:sldSz cy="5670550" cx="10080625"/>
  <p:notesSz cx="7559675" cy="10691800"/>
  <p:embeddedFontLst>
    <p:embeddedFont>
      <p:font typeface="Book Antiqua"/>
      <p:regular r:id="rId27"/>
      <p:bold r:id="rId28"/>
      <p:italic r:id="rId29"/>
      <p:boldItalic r:id="rId30"/>
    </p:embeddedFont>
    <p:embeddedFont>
      <p:font typeface="Quicksan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742258-4EAB-4D91-914C-F8D2E3276B40}">
  <a:tblStyle styleId="{4A742258-4EAB-4D91-914C-F8D2E3276B4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font" Target="fonts/BookAntiqua-bold.fntdata"/><Relationship Id="rId27" Type="http://schemas.openxmlformats.org/officeDocument/2006/relationships/font" Target="fonts/BookAntiqua-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BookAntiqua-italic.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Quicksand-regular.fntdata"/><Relationship Id="rId30" Type="http://schemas.openxmlformats.org/officeDocument/2006/relationships/font" Target="fonts/BookAntiqua-boldItalic.fntdata"/><Relationship Id="rId11" Type="http://schemas.openxmlformats.org/officeDocument/2006/relationships/slide" Target="slides/slide2.xml"/><Relationship Id="rId10" Type="http://schemas.openxmlformats.org/officeDocument/2006/relationships/slide" Target="slides/slide1.xml"/><Relationship Id="rId32" Type="http://schemas.openxmlformats.org/officeDocument/2006/relationships/font" Target="fonts/Quicksand-bold.fntdata"/><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body"/>
          </p:nvPr>
        </p:nvSpPr>
        <p:spPr>
          <a:xfrm>
            <a:off x="503640" y="1326240"/>
            <a:ext cx="907128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3640" y="132624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3640" y="304380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364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196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364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084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768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364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084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768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6" name="Shape 66"/>
        <p:cNvGrpSpPr/>
        <p:nvPr/>
      </p:nvGrpSpPr>
      <p:grpSpPr>
        <a:xfrm>
          <a:off x="0" y="0"/>
          <a:ext cx="0" cy="0"/>
          <a:chOff x="0" y="0"/>
          <a:chExt cx="0" cy="0"/>
        </a:xfrm>
      </p:grpSpPr>
      <p:sp>
        <p:nvSpPr>
          <p:cNvPr id="67" name="Google Shape;67;p16"/>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 type="subTitle"/>
          </p:nvPr>
        </p:nvSpPr>
        <p:spPr>
          <a:xfrm>
            <a:off x="503640" y="1326240"/>
            <a:ext cx="9071280" cy="3287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17"/>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 type="body"/>
          </p:nvPr>
        </p:nvSpPr>
        <p:spPr>
          <a:xfrm>
            <a:off x="503640" y="1326240"/>
            <a:ext cx="907128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18"/>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 type="body"/>
          </p:nvPr>
        </p:nvSpPr>
        <p:spPr>
          <a:xfrm>
            <a:off x="50364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8"/>
          <p:cNvSpPr txBox="1"/>
          <p:nvPr>
            <p:ph idx="2" type="body"/>
          </p:nvPr>
        </p:nvSpPr>
        <p:spPr>
          <a:xfrm>
            <a:off x="515196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20"/>
          <p:cNvSpPr txBox="1"/>
          <p:nvPr>
            <p:ph idx="1" type="subTitle"/>
          </p:nvPr>
        </p:nvSpPr>
        <p:spPr>
          <a:xfrm>
            <a:off x="503640" y="225720"/>
            <a:ext cx="9071280" cy="438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21"/>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1"/>
          <p:cNvSpPr txBox="1"/>
          <p:nvPr>
            <p:ph idx="2" type="body"/>
          </p:nvPr>
        </p:nvSpPr>
        <p:spPr>
          <a:xfrm>
            <a:off x="515196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1"/>
          <p:cNvSpPr txBox="1"/>
          <p:nvPr>
            <p:ph idx="3" type="body"/>
          </p:nvPr>
        </p:nvSpPr>
        <p:spPr>
          <a:xfrm>
            <a:off x="50364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22"/>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 type="body"/>
          </p:nvPr>
        </p:nvSpPr>
        <p:spPr>
          <a:xfrm>
            <a:off x="50364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2"/>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2"/>
          <p:cNvSpPr txBox="1"/>
          <p:nvPr>
            <p:ph idx="3" type="body"/>
          </p:nvPr>
        </p:nvSpPr>
        <p:spPr>
          <a:xfrm>
            <a:off x="515196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23"/>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3"/>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3"/>
          <p:cNvSpPr txBox="1"/>
          <p:nvPr>
            <p:ph idx="3" type="body"/>
          </p:nvPr>
        </p:nvSpPr>
        <p:spPr>
          <a:xfrm>
            <a:off x="503640" y="304380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24"/>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 type="body"/>
          </p:nvPr>
        </p:nvSpPr>
        <p:spPr>
          <a:xfrm>
            <a:off x="503640" y="132624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4"/>
          <p:cNvSpPr txBox="1"/>
          <p:nvPr>
            <p:ph idx="2" type="body"/>
          </p:nvPr>
        </p:nvSpPr>
        <p:spPr>
          <a:xfrm>
            <a:off x="503640" y="304380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25"/>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3" type="body"/>
          </p:nvPr>
        </p:nvSpPr>
        <p:spPr>
          <a:xfrm>
            <a:off x="50364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5"/>
          <p:cNvSpPr txBox="1"/>
          <p:nvPr>
            <p:ph idx="4" type="body"/>
          </p:nvPr>
        </p:nvSpPr>
        <p:spPr>
          <a:xfrm>
            <a:off x="515196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26"/>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 type="body"/>
          </p:nvPr>
        </p:nvSpPr>
        <p:spPr>
          <a:xfrm>
            <a:off x="50364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2" type="body"/>
          </p:nvPr>
        </p:nvSpPr>
        <p:spPr>
          <a:xfrm>
            <a:off x="357084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3" type="body"/>
          </p:nvPr>
        </p:nvSpPr>
        <p:spPr>
          <a:xfrm>
            <a:off x="663768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4" type="body"/>
          </p:nvPr>
        </p:nvSpPr>
        <p:spPr>
          <a:xfrm>
            <a:off x="50364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5" type="body"/>
          </p:nvPr>
        </p:nvSpPr>
        <p:spPr>
          <a:xfrm>
            <a:off x="357084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6" type="body"/>
          </p:nvPr>
        </p:nvSpPr>
        <p:spPr>
          <a:xfrm>
            <a:off x="663768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0" name="Shape 120"/>
        <p:cNvGrpSpPr/>
        <p:nvPr/>
      </p:nvGrpSpPr>
      <p:grpSpPr>
        <a:xfrm>
          <a:off x="0" y="0"/>
          <a:ext cx="0" cy="0"/>
          <a:chOff x="0" y="0"/>
          <a:chExt cx="0" cy="0"/>
        </a:xfrm>
      </p:grpSpPr>
      <p:sp>
        <p:nvSpPr>
          <p:cNvPr id="121" name="Google Shape;121;p29"/>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9"/>
          <p:cNvSpPr txBox="1"/>
          <p:nvPr>
            <p:ph idx="1" type="subTitle"/>
          </p:nvPr>
        </p:nvSpPr>
        <p:spPr>
          <a:xfrm>
            <a:off x="503640" y="1326240"/>
            <a:ext cx="9071280" cy="3287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3" name="Shape 123"/>
        <p:cNvGrpSpPr/>
        <p:nvPr/>
      </p:nvGrpSpPr>
      <p:grpSpPr>
        <a:xfrm>
          <a:off x="0" y="0"/>
          <a:ext cx="0" cy="0"/>
          <a:chOff x="0" y="0"/>
          <a:chExt cx="0" cy="0"/>
        </a:xfrm>
      </p:grpSpPr>
      <p:sp>
        <p:nvSpPr>
          <p:cNvPr id="124" name="Google Shape;124;p30"/>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idx="1" type="body"/>
          </p:nvPr>
        </p:nvSpPr>
        <p:spPr>
          <a:xfrm>
            <a:off x="503640" y="1326240"/>
            <a:ext cx="907128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6" name="Shape 126"/>
        <p:cNvGrpSpPr/>
        <p:nvPr/>
      </p:nvGrpSpPr>
      <p:grpSpPr>
        <a:xfrm>
          <a:off x="0" y="0"/>
          <a:ext cx="0" cy="0"/>
          <a:chOff x="0" y="0"/>
          <a:chExt cx="0" cy="0"/>
        </a:xfrm>
      </p:grpSpPr>
      <p:sp>
        <p:nvSpPr>
          <p:cNvPr id="127" name="Google Shape;127;p31"/>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1"/>
          <p:cNvSpPr txBox="1"/>
          <p:nvPr>
            <p:ph idx="1" type="body"/>
          </p:nvPr>
        </p:nvSpPr>
        <p:spPr>
          <a:xfrm>
            <a:off x="50364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31"/>
          <p:cNvSpPr txBox="1"/>
          <p:nvPr>
            <p:ph idx="2" type="body"/>
          </p:nvPr>
        </p:nvSpPr>
        <p:spPr>
          <a:xfrm>
            <a:off x="515196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32"/>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subTitle"/>
          </p:nvPr>
        </p:nvSpPr>
        <p:spPr>
          <a:xfrm>
            <a:off x="503640" y="1326240"/>
            <a:ext cx="9071280" cy="3287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2" name="Shape 132"/>
        <p:cNvGrpSpPr/>
        <p:nvPr/>
      </p:nvGrpSpPr>
      <p:grpSpPr>
        <a:xfrm>
          <a:off x="0" y="0"/>
          <a:ext cx="0" cy="0"/>
          <a:chOff x="0" y="0"/>
          <a:chExt cx="0" cy="0"/>
        </a:xfrm>
      </p:grpSpPr>
      <p:sp>
        <p:nvSpPr>
          <p:cNvPr id="133" name="Google Shape;133;p33"/>
          <p:cNvSpPr txBox="1"/>
          <p:nvPr>
            <p:ph idx="1" type="subTitle"/>
          </p:nvPr>
        </p:nvSpPr>
        <p:spPr>
          <a:xfrm>
            <a:off x="503640" y="225720"/>
            <a:ext cx="9071280" cy="438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4" name="Shape 134"/>
        <p:cNvGrpSpPr/>
        <p:nvPr/>
      </p:nvGrpSpPr>
      <p:grpSpPr>
        <a:xfrm>
          <a:off x="0" y="0"/>
          <a:ext cx="0" cy="0"/>
          <a:chOff x="0" y="0"/>
          <a:chExt cx="0" cy="0"/>
        </a:xfrm>
      </p:grpSpPr>
      <p:sp>
        <p:nvSpPr>
          <p:cNvPr id="135" name="Google Shape;135;p34"/>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34"/>
          <p:cNvSpPr txBox="1"/>
          <p:nvPr>
            <p:ph idx="2" type="body"/>
          </p:nvPr>
        </p:nvSpPr>
        <p:spPr>
          <a:xfrm>
            <a:off x="515196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4"/>
          <p:cNvSpPr txBox="1"/>
          <p:nvPr>
            <p:ph idx="3" type="body"/>
          </p:nvPr>
        </p:nvSpPr>
        <p:spPr>
          <a:xfrm>
            <a:off x="50364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9" name="Shape 139"/>
        <p:cNvGrpSpPr/>
        <p:nvPr/>
      </p:nvGrpSpPr>
      <p:grpSpPr>
        <a:xfrm>
          <a:off x="0" y="0"/>
          <a:ext cx="0" cy="0"/>
          <a:chOff x="0" y="0"/>
          <a:chExt cx="0" cy="0"/>
        </a:xfrm>
      </p:grpSpPr>
      <p:sp>
        <p:nvSpPr>
          <p:cNvPr id="140" name="Google Shape;140;p35"/>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txBox="1"/>
          <p:nvPr>
            <p:ph idx="1" type="body"/>
          </p:nvPr>
        </p:nvSpPr>
        <p:spPr>
          <a:xfrm>
            <a:off x="50364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35"/>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5"/>
          <p:cNvSpPr txBox="1"/>
          <p:nvPr>
            <p:ph idx="3" type="body"/>
          </p:nvPr>
        </p:nvSpPr>
        <p:spPr>
          <a:xfrm>
            <a:off x="515196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4" name="Shape 144"/>
        <p:cNvGrpSpPr/>
        <p:nvPr/>
      </p:nvGrpSpPr>
      <p:grpSpPr>
        <a:xfrm>
          <a:off x="0" y="0"/>
          <a:ext cx="0" cy="0"/>
          <a:chOff x="0" y="0"/>
          <a:chExt cx="0" cy="0"/>
        </a:xfrm>
      </p:grpSpPr>
      <p:sp>
        <p:nvSpPr>
          <p:cNvPr id="145" name="Google Shape;145;p36"/>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6"/>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6"/>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6"/>
          <p:cNvSpPr txBox="1"/>
          <p:nvPr>
            <p:ph idx="3" type="body"/>
          </p:nvPr>
        </p:nvSpPr>
        <p:spPr>
          <a:xfrm>
            <a:off x="503640" y="304380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9" name="Shape 149"/>
        <p:cNvGrpSpPr/>
        <p:nvPr/>
      </p:nvGrpSpPr>
      <p:grpSpPr>
        <a:xfrm>
          <a:off x="0" y="0"/>
          <a:ext cx="0" cy="0"/>
          <a:chOff x="0" y="0"/>
          <a:chExt cx="0" cy="0"/>
        </a:xfrm>
      </p:grpSpPr>
      <p:sp>
        <p:nvSpPr>
          <p:cNvPr id="150" name="Google Shape;150;p37"/>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7"/>
          <p:cNvSpPr txBox="1"/>
          <p:nvPr>
            <p:ph idx="1" type="body"/>
          </p:nvPr>
        </p:nvSpPr>
        <p:spPr>
          <a:xfrm>
            <a:off x="503640" y="132624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7"/>
          <p:cNvSpPr txBox="1"/>
          <p:nvPr>
            <p:ph idx="2" type="body"/>
          </p:nvPr>
        </p:nvSpPr>
        <p:spPr>
          <a:xfrm>
            <a:off x="503640" y="304380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3" name="Shape 153"/>
        <p:cNvGrpSpPr/>
        <p:nvPr/>
      </p:nvGrpSpPr>
      <p:grpSpPr>
        <a:xfrm>
          <a:off x="0" y="0"/>
          <a:ext cx="0" cy="0"/>
          <a:chOff x="0" y="0"/>
          <a:chExt cx="0" cy="0"/>
        </a:xfrm>
      </p:grpSpPr>
      <p:sp>
        <p:nvSpPr>
          <p:cNvPr id="154" name="Google Shape;154;p38"/>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8"/>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8"/>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3" type="body"/>
          </p:nvPr>
        </p:nvSpPr>
        <p:spPr>
          <a:xfrm>
            <a:off x="50364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8"/>
          <p:cNvSpPr txBox="1"/>
          <p:nvPr>
            <p:ph idx="4" type="body"/>
          </p:nvPr>
        </p:nvSpPr>
        <p:spPr>
          <a:xfrm>
            <a:off x="515196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9" name="Shape 159"/>
        <p:cNvGrpSpPr/>
        <p:nvPr/>
      </p:nvGrpSpPr>
      <p:grpSpPr>
        <a:xfrm>
          <a:off x="0" y="0"/>
          <a:ext cx="0" cy="0"/>
          <a:chOff x="0" y="0"/>
          <a:chExt cx="0" cy="0"/>
        </a:xfrm>
      </p:grpSpPr>
      <p:sp>
        <p:nvSpPr>
          <p:cNvPr id="160" name="Google Shape;160;p39"/>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9"/>
          <p:cNvSpPr txBox="1"/>
          <p:nvPr>
            <p:ph idx="1" type="body"/>
          </p:nvPr>
        </p:nvSpPr>
        <p:spPr>
          <a:xfrm>
            <a:off x="50364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9"/>
          <p:cNvSpPr txBox="1"/>
          <p:nvPr>
            <p:ph idx="2" type="body"/>
          </p:nvPr>
        </p:nvSpPr>
        <p:spPr>
          <a:xfrm>
            <a:off x="357084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9"/>
          <p:cNvSpPr txBox="1"/>
          <p:nvPr>
            <p:ph idx="3" type="body"/>
          </p:nvPr>
        </p:nvSpPr>
        <p:spPr>
          <a:xfrm>
            <a:off x="663768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4" type="body"/>
          </p:nvPr>
        </p:nvSpPr>
        <p:spPr>
          <a:xfrm>
            <a:off x="50364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9"/>
          <p:cNvSpPr txBox="1"/>
          <p:nvPr>
            <p:ph idx="5" type="body"/>
          </p:nvPr>
        </p:nvSpPr>
        <p:spPr>
          <a:xfrm>
            <a:off x="357084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9"/>
          <p:cNvSpPr txBox="1"/>
          <p:nvPr>
            <p:ph idx="6" type="body"/>
          </p:nvPr>
        </p:nvSpPr>
        <p:spPr>
          <a:xfrm>
            <a:off x="663768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3" name="Shape 17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4" name="Shape 174"/>
        <p:cNvGrpSpPr/>
        <p:nvPr/>
      </p:nvGrpSpPr>
      <p:grpSpPr>
        <a:xfrm>
          <a:off x="0" y="0"/>
          <a:ext cx="0" cy="0"/>
          <a:chOff x="0" y="0"/>
          <a:chExt cx="0" cy="0"/>
        </a:xfrm>
      </p:grpSpPr>
      <p:sp>
        <p:nvSpPr>
          <p:cNvPr id="175" name="Google Shape;175;p42"/>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2"/>
          <p:cNvSpPr txBox="1"/>
          <p:nvPr>
            <p:ph idx="1" type="subTitle"/>
          </p:nvPr>
        </p:nvSpPr>
        <p:spPr>
          <a:xfrm>
            <a:off x="503640" y="1326240"/>
            <a:ext cx="9071280" cy="3287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7" name="Shape 177"/>
        <p:cNvGrpSpPr/>
        <p:nvPr/>
      </p:nvGrpSpPr>
      <p:grpSpPr>
        <a:xfrm>
          <a:off x="0" y="0"/>
          <a:ext cx="0" cy="0"/>
          <a:chOff x="0" y="0"/>
          <a:chExt cx="0" cy="0"/>
        </a:xfrm>
      </p:grpSpPr>
      <p:sp>
        <p:nvSpPr>
          <p:cNvPr id="178" name="Google Shape;178;p43"/>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3"/>
          <p:cNvSpPr txBox="1"/>
          <p:nvPr>
            <p:ph idx="1" type="body"/>
          </p:nvPr>
        </p:nvSpPr>
        <p:spPr>
          <a:xfrm>
            <a:off x="503640" y="1326240"/>
            <a:ext cx="907128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364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196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0" name="Shape 180"/>
        <p:cNvGrpSpPr/>
        <p:nvPr/>
      </p:nvGrpSpPr>
      <p:grpSpPr>
        <a:xfrm>
          <a:off x="0" y="0"/>
          <a:ext cx="0" cy="0"/>
          <a:chOff x="0" y="0"/>
          <a:chExt cx="0" cy="0"/>
        </a:xfrm>
      </p:grpSpPr>
      <p:sp>
        <p:nvSpPr>
          <p:cNvPr id="181" name="Google Shape;181;p44"/>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4"/>
          <p:cNvSpPr txBox="1"/>
          <p:nvPr>
            <p:ph idx="1" type="body"/>
          </p:nvPr>
        </p:nvSpPr>
        <p:spPr>
          <a:xfrm>
            <a:off x="50364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44"/>
          <p:cNvSpPr txBox="1"/>
          <p:nvPr>
            <p:ph idx="2" type="body"/>
          </p:nvPr>
        </p:nvSpPr>
        <p:spPr>
          <a:xfrm>
            <a:off x="515196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45"/>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6" name="Shape 186"/>
        <p:cNvGrpSpPr/>
        <p:nvPr/>
      </p:nvGrpSpPr>
      <p:grpSpPr>
        <a:xfrm>
          <a:off x="0" y="0"/>
          <a:ext cx="0" cy="0"/>
          <a:chOff x="0" y="0"/>
          <a:chExt cx="0" cy="0"/>
        </a:xfrm>
      </p:grpSpPr>
      <p:sp>
        <p:nvSpPr>
          <p:cNvPr id="187" name="Google Shape;187;p46"/>
          <p:cNvSpPr txBox="1"/>
          <p:nvPr>
            <p:ph idx="1" type="subTitle"/>
          </p:nvPr>
        </p:nvSpPr>
        <p:spPr>
          <a:xfrm>
            <a:off x="503640" y="225720"/>
            <a:ext cx="9071280" cy="438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8" name="Shape 188"/>
        <p:cNvGrpSpPr/>
        <p:nvPr/>
      </p:nvGrpSpPr>
      <p:grpSpPr>
        <a:xfrm>
          <a:off x="0" y="0"/>
          <a:ext cx="0" cy="0"/>
          <a:chOff x="0" y="0"/>
          <a:chExt cx="0" cy="0"/>
        </a:xfrm>
      </p:grpSpPr>
      <p:sp>
        <p:nvSpPr>
          <p:cNvPr id="189" name="Google Shape;189;p47"/>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47"/>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47"/>
          <p:cNvSpPr txBox="1"/>
          <p:nvPr>
            <p:ph idx="2" type="body"/>
          </p:nvPr>
        </p:nvSpPr>
        <p:spPr>
          <a:xfrm>
            <a:off x="515196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47"/>
          <p:cNvSpPr txBox="1"/>
          <p:nvPr>
            <p:ph idx="3" type="body"/>
          </p:nvPr>
        </p:nvSpPr>
        <p:spPr>
          <a:xfrm>
            <a:off x="50364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3" name="Shape 193"/>
        <p:cNvGrpSpPr/>
        <p:nvPr/>
      </p:nvGrpSpPr>
      <p:grpSpPr>
        <a:xfrm>
          <a:off x="0" y="0"/>
          <a:ext cx="0" cy="0"/>
          <a:chOff x="0" y="0"/>
          <a:chExt cx="0" cy="0"/>
        </a:xfrm>
      </p:grpSpPr>
      <p:sp>
        <p:nvSpPr>
          <p:cNvPr id="194" name="Google Shape;194;p48"/>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48"/>
          <p:cNvSpPr txBox="1"/>
          <p:nvPr>
            <p:ph idx="1" type="body"/>
          </p:nvPr>
        </p:nvSpPr>
        <p:spPr>
          <a:xfrm>
            <a:off x="50364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48"/>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48"/>
          <p:cNvSpPr txBox="1"/>
          <p:nvPr>
            <p:ph idx="3" type="body"/>
          </p:nvPr>
        </p:nvSpPr>
        <p:spPr>
          <a:xfrm>
            <a:off x="515196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8" name="Shape 198"/>
        <p:cNvGrpSpPr/>
        <p:nvPr/>
      </p:nvGrpSpPr>
      <p:grpSpPr>
        <a:xfrm>
          <a:off x="0" y="0"/>
          <a:ext cx="0" cy="0"/>
          <a:chOff x="0" y="0"/>
          <a:chExt cx="0" cy="0"/>
        </a:xfrm>
      </p:grpSpPr>
      <p:sp>
        <p:nvSpPr>
          <p:cNvPr id="199" name="Google Shape;199;p49"/>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9"/>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49"/>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49"/>
          <p:cNvSpPr txBox="1"/>
          <p:nvPr>
            <p:ph idx="3" type="body"/>
          </p:nvPr>
        </p:nvSpPr>
        <p:spPr>
          <a:xfrm>
            <a:off x="503640" y="304380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3" name="Shape 203"/>
        <p:cNvGrpSpPr/>
        <p:nvPr/>
      </p:nvGrpSpPr>
      <p:grpSpPr>
        <a:xfrm>
          <a:off x="0" y="0"/>
          <a:ext cx="0" cy="0"/>
          <a:chOff x="0" y="0"/>
          <a:chExt cx="0" cy="0"/>
        </a:xfrm>
      </p:grpSpPr>
      <p:sp>
        <p:nvSpPr>
          <p:cNvPr id="204" name="Google Shape;204;p50"/>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0"/>
          <p:cNvSpPr txBox="1"/>
          <p:nvPr>
            <p:ph idx="1" type="body"/>
          </p:nvPr>
        </p:nvSpPr>
        <p:spPr>
          <a:xfrm>
            <a:off x="503640" y="132624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0"/>
          <p:cNvSpPr txBox="1"/>
          <p:nvPr>
            <p:ph idx="2" type="body"/>
          </p:nvPr>
        </p:nvSpPr>
        <p:spPr>
          <a:xfrm>
            <a:off x="503640" y="304380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7" name="Shape 207"/>
        <p:cNvGrpSpPr/>
        <p:nvPr/>
      </p:nvGrpSpPr>
      <p:grpSpPr>
        <a:xfrm>
          <a:off x="0" y="0"/>
          <a:ext cx="0" cy="0"/>
          <a:chOff x="0" y="0"/>
          <a:chExt cx="0" cy="0"/>
        </a:xfrm>
      </p:grpSpPr>
      <p:sp>
        <p:nvSpPr>
          <p:cNvPr id="208" name="Google Shape;208;p51"/>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1"/>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1"/>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1"/>
          <p:cNvSpPr txBox="1"/>
          <p:nvPr>
            <p:ph idx="3" type="body"/>
          </p:nvPr>
        </p:nvSpPr>
        <p:spPr>
          <a:xfrm>
            <a:off x="50364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1"/>
          <p:cNvSpPr txBox="1"/>
          <p:nvPr>
            <p:ph idx="4" type="body"/>
          </p:nvPr>
        </p:nvSpPr>
        <p:spPr>
          <a:xfrm>
            <a:off x="515196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3" name="Shape 213"/>
        <p:cNvGrpSpPr/>
        <p:nvPr/>
      </p:nvGrpSpPr>
      <p:grpSpPr>
        <a:xfrm>
          <a:off x="0" y="0"/>
          <a:ext cx="0" cy="0"/>
          <a:chOff x="0" y="0"/>
          <a:chExt cx="0" cy="0"/>
        </a:xfrm>
      </p:grpSpPr>
      <p:sp>
        <p:nvSpPr>
          <p:cNvPr id="214" name="Google Shape;214;p52"/>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2"/>
          <p:cNvSpPr txBox="1"/>
          <p:nvPr>
            <p:ph idx="1" type="body"/>
          </p:nvPr>
        </p:nvSpPr>
        <p:spPr>
          <a:xfrm>
            <a:off x="50364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2"/>
          <p:cNvSpPr txBox="1"/>
          <p:nvPr>
            <p:ph idx="2" type="body"/>
          </p:nvPr>
        </p:nvSpPr>
        <p:spPr>
          <a:xfrm>
            <a:off x="357084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2"/>
          <p:cNvSpPr txBox="1"/>
          <p:nvPr>
            <p:ph idx="3" type="body"/>
          </p:nvPr>
        </p:nvSpPr>
        <p:spPr>
          <a:xfrm>
            <a:off x="663768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2"/>
          <p:cNvSpPr txBox="1"/>
          <p:nvPr>
            <p:ph idx="4" type="body"/>
          </p:nvPr>
        </p:nvSpPr>
        <p:spPr>
          <a:xfrm>
            <a:off x="50364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2"/>
          <p:cNvSpPr txBox="1"/>
          <p:nvPr>
            <p:ph idx="5" type="body"/>
          </p:nvPr>
        </p:nvSpPr>
        <p:spPr>
          <a:xfrm>
            <a:off x="357084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2"/>
          <p:cNvSpPr txBox="1"/>
          <p:nvPr>
            <p:ph idx="6" type="body"/>
          </p:nvPr>
        </p:nvSpPr>
        <p:spPr>
          <a:xfrm>
            <a:off x="663768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7" name="Shape 2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28" name="Shape 228"/>
        <p:cNvGrpSpPr/>
        <p:nvPr/>
      </p:nvGrpSpPr>
      <p:grpSpPr>
        <a:xfrm>
          <a:off x="0" y="0"/>
          <a:ext cx="0" cy="0"/>
          <a:chOff x="0" y="0"/>
          <a:chExt cx="0" cy="0"/>
        </a:xfrm>
      </p:grpSpPr>
      <p:sp>
        <p:nvSpPr>
          <p:cNvPr id="229" name="Google Shape;229;p55"/>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55"/>
          <p:cNvSpPr txBox="1"/>
          <p:nvPr>
            <p:ph idx="1" type="subTitle"/>
          </p:nvPr>
        </p:nvSpPr>
        <p:spPr>
          <a:xfrm>
            <a:off x="503640" y="1326240"/>
            <a:ext cx="9071280" cy="3287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1" name="Shape 231"/>
        <p:cNvGrpSpPr/>
        <p:nvPr/>
      </p:nvGrpSpPr>
      <p:grpSpPr>
        <a:xfrm>
          <a:off x="0" y="0"/>
          <a:ext cx="0" cy="0"/>
          <a:chOff x="0" y="0"/>
          <a:chExt cx="0" cy="0"/>
        </a:xfrm>
      </p:grpSpPr>
      <p:sp>
        <p:nvSpPr>
          <p:cNvPr id="232" name="Google Shape;232;p56"/>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56"/>
          <p:cNvSpPr txBox="1"/>
          <p:nvPr>
            <p:ph idx="1" type="body"/>
          </p:nvPr>
        </p:nvSpPr>
        <p:spPr>
          <a:xfrm>
            <a:off x="503640" y="1326240"/>
            <a:ext cx="907128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4" name="Shape 234"/>
        <p:cNvGrpSpPr/>
        <p:nvPr/>
      </p:nvGrpSpPr>
      <p:grpSpPr>
        <a:xfrm>
          <a:off x="0" y="0"/>
          <a:ext cx="0" cy="0"/>
          <a:chOff x="0" y="0"/>
          <a:chExt cx="0" cy="0"/>
        </a:xfrm>
      </p:grpSpPr>
      <p:sp>
        <p:nvSpPr>
          <p:cNvPr id="235" name="Google Shape;235;p57"/>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7"/>
          <p:cNvSpPr txBox="1"/>
          <p:nvPr>
            <p:ph idx="1" type="body"/>
          </p:nvPr>
        </p:nvSpPr>
        <p:spPr>
          <a:xfrm>
            <a:off x="50364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7" name="Google Shape;237;p57"/>
          <p:cNvSpPr txBox="1"/>
          <p:nvPr>
            <p:ph idx="2" type="body"/>
          </p:nvPr>
        </p:nvSpPr>
        <p:spPr>
          <a:xfrm>
            <a:off x="515196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8" name="Shape 238"/>
        <p:cNvGrpSpPr/>
        <p:nvPr/>
      </p:nvGrpSpPr>
      <p:grpSpPr>
        <a:xfrm>
          <a:off x="0" y="0"/>
          <a:ext cx="0" cy="0"/>
          <a:chOff x="0" y="0"/>
          <a:chExt cx="0" cy="0"/>
        </a:xfrm>
      </p:grpSpPr>
      <p:sp>
        <p:nvSpPr>
          <p:cNvPr id="239" name="Google Shape;239;p58"/>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0" name="Shape 240"/>
        <p:cNvGrpSpPr/>
        <p:nvPr/>
      </p:nvGrpSpPr>
      <p:grpSpPr>
        <a:xfrm>
          <a:off x="0" y="0"/>
          <a:ext cx="0" cy="0"/>
          <a:chOff x="0" y="0"/>
          <a:chExt cx="0" cy="0"/>
        </a:xfrm>
      </p:grpSpPr>
      <p:sp>
        <p:nvSpPr>
          <p:cNvPr id="241" name="Google Shape;241;p59"/>
          <p:cNvSpPr txBox="1"/>
          <p:nvPr>
            <p:ph idx="1" type="subTitle"/>
          </p:nvPr>
        </p:nvSpPr>
        <p:spPr>
          <a:xfrm>
            <a:off x="503640" y="225720"/>
            <a:ext cx="9071280" cy="438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2" name="Shape 242"/>
        <p:cNvGrpSpPr/>
        <p:nvPr/>
      </p:nvGrpSpPr>
      <p:grpSpPr>
        <a:xfrm>
          <a:off x="0" y="0"/>
          <a:ext cx="0" cy="0"/>
          <a:chOff x="0" y="0"/>
          <a:chExt cx="0" cy="0"/>
        </a:xfrm>
      </p:grpSpPr>
      <p:sp>
        <p:nvSpPr>
          <p:cNvPr id="243" name="Google Shape;243;p60"/>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60"/>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5" name="Google Shape;245;p60"/>
          <p:cNvSpPr txBox="1"/>
          <p:nvPr>
            <p:ph idx="2" type="body"/>
          </p:nvPr>
        </p:nvSpPr>
        <p:spPr>
          <a:xfrm>
            <a:off x="515196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60"/>
          <p:cNvSpPr txBox="1"/>
          <p:nvPr>
            <p:ph idx="3" type="body"/>
          </p:nvPr>
        </p:nvSpPr>
        <p:spPr>
          <a:xfrm>
            <a:off x="50364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7" name="Shape 247"/>
        <p:cNvGrpSpPr/>
        <p:nvPr/>
      </p:nvGrpSpPr>
      <p:grpSpPr>
        <a:xfrm>
          <a:off x="0" y="0"/>
          <a:ext cx="0" cy="0"/>
          <a:chOff x="0" y="0"/>
          <a:chExt cx="0" cy="0"/>
        </a:xfrm>
      </p:grpSpPr>
      <p:sp>
        <p:nvSpPr>
          <p:cNvPr id="248" name="Google Shape;248;p61"/>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61"/>
          <p:cNvSpPr txBox="1"/>
          <p:nvPr>
            <p:ph idx="1" type="body"/>
          </p:nvPr>
        </p:nvSpPr>
        <p:spPr>
          <a:xfrm>
            <a:off x="50364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61"/>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61"/>
          <p:cNvSpPr txBox="1"/>
          <p:nvPr>
            <p:ph idx="3" type="body"/>
          </p:nvPr>
        </p:nvSpPr>
        <p:spPr>
          <a:xfrm>
            <a:off x="515196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2" name="Shape 252"/>
        <p:cNvGrpSpPr/>
        <p:nvPr/>
      </p:nvGrpSpPr>
      <p:grpSpPr>
        <a:xfrm>
          <a:off x="0" y="0"/>
          <a:ext cx="0" cy="0"/>
          <a:chOff x="0" y="0"/>
          <a:chExt cx="0" cy="0"/>
        </a:xfrm>
      </p:grpSpPr>
      <p:sp>
        <p:nvSpPr>
          <p:cNvPr id="253" name="Google Shape;253;p62"/>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62"/>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62"/>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62"/>
          <p:cNvSpPr txBox="1"/>
          <p:nvPr>
            <p:ph idx="3" type="body"/>
          </p:nvPr>
        </p:nvSpPr>
        <p:spPr>
          <a:xfrm>
            <a:off x="503640" y="304380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7" name="Shape 257"/>
        <p:cNvGrpSpPr/>
        <p:nvPr/>
      </p:nvGrpSpPr>
      <p:grpSpPr>
        <a:xfrm>
          <a:off x="0" y="0"/>
          <a:ext cx="0" cy="0"/>
          <a:chOff x="0" y="0"/>
          <a:chExt cx="0" cy="0"/>
        </a:xfrm>
      </p:grpSpPr>
      <p:sp>
        <p:nvSpPr>
          <p:cNvPr id="258" name="Google Shape;258;p63"/>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63"/>
          <p:cNvSpPr txBox="1"/>
          <p:nvPr>
            <p:ph idx="1" type="body"/>
          </p:nvPr>
        </p:nvSpPr>
        <p:spPr>
          <a:xfrm>
            <a:off x="503640" y="132624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0" name="Google Shape;260;p63"/>
          <p:cNvSpPr txBox="1"/>
          <p:nvPr>
            <p:ph idx="2" type="body"/>
          </p:nvPr>
        </p:nvSpPr>
        <p:spPr>
          <a:xfrm>
            <a:off x="503640" y="304380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1" name="Shape 261"/>
        <p:cNvGrpSpPr/>
        <p:nvPr/>
      </p:nvGrpSpPr>
      <p:grpSpPr>
        <a:xfrm>
          <a:off x="0" y="0"/>
          <a:ext cx="0" cy="0"/>
          <a:chOff x="0" y="0"/>
          <a:chExt cx="0" cy="0"/>
        </a:xfrm>
      </p:grpSpPr>
      <p:sp>
        <p:nvSpPr>
          <p:cNvPr id="262" name="Google Shape;262;p64"/>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64"/>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64"/>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64"/>
          <p:cNvSpPr txBox="1"/>
          <p:nvPr>
            <p:ph idx="3" type="body"/>
          </p:nvPr>
        </p:nvSpPr>
        <p:spPr>
          <a:xfrm>
            <a:off x="50364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6" name="Google Shape;266;p64"/>
          <p:cNvSpPr txBox="1"/>
          <p:nvPr>
            <p:ph idx="4" type="body"/>
          </p:nvPr>
        </p:nvSpPr>
        <p:spPr>
          <a:xfrm>
            <a:off x="515196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3640" y="225720"/>
            <a:ext cx="9071280" cy="438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7" name="Shape 267"/>
        <p:cNvGrpSpPr/>
        <p:nvPr/>
      </p:nvGrpSpPr>
      <p:grpSpPr>
        <a:xfrm>
          <a:off x="0" y="0"/>
          <a:ext cx="0" cy="0"/>
          <a:chOff x="0" y="0"/>
          <a:chExt cx="0" cy="0"/>
        </a:xfrm>
      </p:grpSpPr>
      <p:sp>
        <p:nvSpPr>
          <p:cNvPr id="268" name="Google Shape;268;p65"/>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65"/>
          <p:cNvSpPr txBox="1"/>
          <p:nvPr>
            <p:ph idx="1" type="body"/>
          </p:nvPr>
        </p:nvSpPr>
        <p:spPr>
          <a:xfrm>
            <a:off x="50364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0" name="Google Shape;270;p65"/>
          <p:cNvSpPr txBox="1"/>
          <p:nvPr>
            <p:ph idx="2" type="body"/>
          </p:nvPr>
        </p:nvSpPr>
        <p:spPr>
          <a:xfrm>
            <a:off x="357084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1" name="Google Shape;271;p65"/>
          <p:cNvSpPr txBox="1"/>
          <p:nvPr>
            <p:ph idx="3" type="body"/>
          </p:nvPr>
        </p:nvSpPr>
        <p:spPr>
          <a:xfrm>
            <a:off x="6637680" y="132624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2" name="Google Shape;272;p65"/>
          <p:cNvSpPr txBox="1"/>
          <p:nvPr>
            <p:ph idx="4" type="body"/>
          </p:nvPr>
        </p:nvSpPr>
        <p:spPr>
          <a:xfrm>
            <a:off x="50364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65"/>
          <p:cNvSpPr txBox="1"/>
          <p:nvPr>
            <p:ph idx="5" type="body"/>
          </p:nvPr>
        </p:nvSpPr>
        <p:spPr>
          <a:xfrm>
            <a:off x="357084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4" name="Google Shape;274;p65"/>
          <p:cNvSpPr txBox="1"/>
          <p:nvPr>
            <p:ph idx="6" type="body"/>
          </p:nvPr>
        </p:nvSpPr>
        <p:spPr>
          <a:xfrm>
            <a:off x="6637680" y="30438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196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364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3640" y="1326240"/>
            <a:ext cx="4426560" cy="3287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1960" y="304380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364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1960" y="1326240"/>
            <a:ext cx="442656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3640" y="3043800"/>
            <a:ext cx="90712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5.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1.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2.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1" type="ftr"/>
          </p:nvPr>
        </p:nvSpPr>
        <p:spPr>
          <a:xfrm>
            <a:off x="3443760" y="5094000"/>
            <a:ext cx="3191040" cy="30132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1pPr>
            <a:lvl2pPr indent="0" lvl="1"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2pPr>
            <a:lvl3pPr indent="0" lvl="2"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3pPr>
            <a:lvl4pPr indent="0" lvl="3"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4pPr>
            <a:lvl5pPr indent="0" lvl="4"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5pPr>
            <a:lvl6pPr indent="0" lvl="5"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6pPr>
            <a:lvl7pPr indent="0" lvl="6"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7pPr>
            <a:lvl8pPr indent="0" lvl="7"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8pPr>
            <a:lvl9pPr indent="0" lvl="8"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9" name="Google Shape;9;p1"/>
          <p:cNvSpPr txBox="1"/>
          <p:nvPr>
            <p:ph idx="10" type="dt"/>
          </p:nvPr>
        </p:nvSpPr>
        <p:spPr>
          <a:xfrm>
            <a:off x="397080" y="5094000"/>
            <a:ext cx="2351520" cy="30132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503640" y="1326240"/>
            <a:ext cx="9071280" cy="32878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14"/>
          <p:cNvSpPr txBox="1"/>
          <p:nvPr>
            <p:ph idx="11" type="ftr"/>
          </p:nvPr>
        </p:nvSpPr>
        <p:spPr>
          <a:xfrm>
            <a:off x="3443760" y="5094000"/>
            <a:ext cx="3191040" cy="30132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4"/>
          <p:cNvSpPr txBox="1"/>
          <p:nvPr>
            <p:ph idx="12" type="sldNum"/>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1pPr>
            <a:lvl2pPr indent="0" lvl="1"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2pPr>
            <a:lvl3pPr indent="0" lvl="2"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3pPr>
            <a:lvl4pPr indent="0" lvl="3"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4pPr>
            <a:lvl5pPr indent="0" lvl="4"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5pPr>
            <a:lvl6pPr indent="0" lvl="5"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6pPr>
            <a:lvl7pPr indent="0" lvl="6"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7pPr>
            <a:lvl8pPr indent="0" lvl="7"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8pPr>
            <a:lvl9pPr indent="0" lvl="8"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64" name="Google Shape;64;p14"/>
          <p:cNvSpPr txBox="1"/>
          <p:nvPr>
            <p:ph idx="10" type="dt"/>
          </p:nvPr>
        </p:nvSpPr>
        <p:spPr>
          <a:xfrm>
            <a:off x="397080" y="5094000"/>
            <a:ext cx="2351520" cy="30132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113" name="Shape 113"/>
        <p:cNvGrpSpPr/>
        <p:nvPr/>
      </p:nvGrpSpPr>
      <p:grpSpPr>
        <a:xfrm>
          <a:off x="0" y="0"/>
          <a:ext cx="0" cy="0"/>
          <a:chOff x="0" y="0"/>
          <a:chExt cx="0" cy="0"/>
        </a:xfrm>
      </p:grpSpPr>
      <p:sp>
        <p:nvSpPr>
          <p:cNvPr id="114" name="Google Shape;114;p27"/>
          <p:cNvSpPr txBox="1"/>
          <p:nvPr>
            <p:ph idx="11" type="ftr"/>
          </p:nvPr>
        </p:nvSpPr>
        <p:spPr>
          <a:xfrm>
            <a:off x="3443760" y="5094000"/>
            <a:ext cx="3191040" cy="30132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5" name="Google Shape;115;p27"/>
          <p:cNvSpPr txBox="1"/>
          <p:nvPr>
            <p:ph idx="12" type="sldNum"/>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1pPr>
            <a:lvl2pPr indent="0" lvl="1"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2pPr>
            <a:lvl3pPr indent="0" lvl="2"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3pPr>
            <a:lvl4pPr indent="0" lvl="3"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4pPr>
            <a:lvl5pPr indent="0" lvl="4"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5pPr>
            <a:lvl6pPr indent="0" lvl="5"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6pPr>
            <a:lvl7pPr indent="0" lvl="6"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7pPr>
            <a:lvl8pPr indent="0" lvl="7"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8pPr>
            <a:lvl9pPr indent="0" lvl="8" marL="0" marR="0" rtl="0" algn="r">
              <a:lnSpc>
                <a:spcPct val="100000"/>
              </a:lnSpc>
              <a:spcBef>
                <a:spcPts val="0"/>
              </a:spcBef>
              <a:buNone/>
              <a:defRPr b="0" i="0" sz="1200" u="none" cap="none" strike="noStrike">
                <a:solidFill>
                  <a:srgbClr val="895D1D"/>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116" name="Google Shape;116;p27"/>
          <p:cNvSpPr txBox="1"/>
          <p:nvPr>
            <p:ph idx="10" type="dt"/>
          </p:nvPr>
        </p:nvSpPr>
        <p:spPr>
          <a:xfrm>
            <a:off x="397080" y="5094000"/>
            <a:ext cx="2351520" cy="30132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27"/>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27"/>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40"/>
          <p:cNvSpPr txBox="1"/>
          <p:nvPr>
            <p:ph idx="11" type="ftr"/>
          </p:nvPr>
        </p:nvSpPr>
        <p:spPr>
          <a:xfrm>
            <a:off x="3426840" y="5272920"/>
            <a:ext cx="3224880" cy="282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9" name="Google Shape;169;p40"/>
          <p:cNvSpPr txBox="1"/>
          <p:nvPr>
            <p:ph idx="12" type="sldNum"/>
          </p:nvPr>
        </p:nvSpPr>
        <p:spPr>
          <a:xfrm>
            <a:off x="7257600" y="5272920"/>
            <a:ext cx="2318040" cy="28296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1pPr>
            <a:lvl2pPr indent="0" lvl="1"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2pPr>
            <a:lvl3pPr indent="0" lvl="2"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3pPr>
            <a:lvl4pPr indent="0" lvl="3"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4pPr>
            <a:lvl5pPr indent="0" lvl="4"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5pPr>
            <a:lvl6pPr indent="0" lvl="5"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6pPr>
            <a:lvl7pPr indent="0" lvl="6"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7pPr>
            <a:lvl8pPr indent="0" lvl="7"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8pPr>
            <a:lvl9pPr indent="0" lvl="8"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solidFill>
                <a:srgbClr val="000000"/>
              </a:solidFill>
            </a:endParaRPr>
          </a:p>
        </p:txBody>
      </p:sp>
      <p:sp>
        <p:nvSpPr>
          <p:cNvPr id="170" name="Google Shape;170;p40"/>
          <p:cNvSpPr txBox="1"/>
          <p:nvPr>
            <p:ph idx="10" type="dt"/>
          </p:nvPr>
        </p:nvSpPr>
        <p:spPr>
          <a:xfrm>
            <a:off x="503640" y="5272920"/>
            <a:ext cx="2318040" cy="282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1" name="Google Shape;171;p40"/>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0"/>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sp>
        <p:nvSpPr>
          <p:cNvPr id="222" name="Google Shape;222;p53"/>
          <p:cNvSpPr txBox="1"/>
          <p:nvPr>
            <p:ph type="title"/>
          </p:nvPr>
        </p:nvSpPr>
        <p:spPr>
          <a:xfrm>
            <a:off x="503640" y="225720"/>
            <a:ext cx="9071280" cy="946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3" name="Google Shape;223;p53"/>
          <p:cNvSpPr txBox="1"/>
          <p:nvPr>
            <p:ph idx="1" type="body"/>
          </p:nvPr>
        </p:nvSpPr>
        <p:spPr>
          <a:xfrm>
            <a:off x="503640" y="1326240"/>
            <a:ext cx="9071280" cy="32878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4" name="Google Shape;224;p53"/>
          <p:cNvSpPr txBox="1"/>
          <p:nvPr>
            <p:ph idx="11" type="ftr"/>
          </p:nvPr>
        </p:nvSpPr>
        <p:spPr>
          <a:xfrm>
            <a:off x="3426840" y="5272920"/>
            <a:ext cx="3224880" cy="282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5" name="Google Shape;225;p53"/>
          <p:cNvSpPr txBox="1"/>
          <p:nvPr>
            <p:ph idx="12" type="sldNum"/>
          </p:nvPr>
        </p:nvSpPr>
        <p:spPr>
          <a:xfrm>
            <a:off x="7257600" y="5272920"/>
            <a:ext cx="2318040" cy="28296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1pPr>
            <a:lvl2pPr indent="0" lvl="1"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2pPr>
            <a:lvl3pPr indent="0" lvl="2"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3pPr>
            <a:lvl4pPr indent="0" lvl="3"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4pPr>
            <a:lvl5pPr indent="0" lvl="4"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5pPr>
            <a:lvl6pPr indent="0" lvl="5"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6pPr>
            <a:lvl7pPr indent="0" lvl="6"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7pPr>
            <a:lvl8pPr indent="0" lvl="7"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8pPr>
            <a:lvl9pPr indent="0" lvl="8"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solidFill>
                <a:srgbClr val="000000"/>
              </a:solidFill>
            </a:endParaRPr>
          </a:p>
        </p:txBody>
      </p:sp>
      <p:sp>
        <p:nvSpPr>
          <p:cNvPr id="226" name="Google Shape;226;p53"/>
          <p:cNvSpPr txBox="1"/>
          <p:nvPr>
            <p:ph idx="10" type="dt"/>
          </p:nvPr>
        </p:nvSpPr>
        <p:spPr>
          <a:xfrm>
            <a:off x="503640" y="5272920"/>
            <a:ext cx="2318040" cy="282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66"/>
          <p:cNvPicPr preferRelativeResize="0"/>
          <p:nvPr/>
        </p:nvPicPr>
        <p:blipFill rotWithShape="1">
          <a:blip r:embed="rId3">
            <a:alphaModFix/>
          </a:blip>
          <a:srcRect b="0" l="0" r="0" t="0"/>
          <a:stretch/>
        </p:blipFill>
        <p:spPr>
          <a:xfrm>
            <a:off x="0" y="0"/>
            <a:ext cx="10079280" cy="539640"/>
          </a:xfrm>
          <a:prstGeom prst="rect">
            <a:avLst/>
          </a:prstGeom>
          <a:noFill/>
          <a:ln>
            <a:noFill/>
          </a:ln>
        </p:spPr>
      </p:pic>
      <p:sp>
        <p:nvSpPr>
          <p:cNvPr id="280" name="Google Shape;280;p66"/>
          <p:cNvSpPr/>
          <p:nvPr/>
        </p:nvSpPr>
        <p:spPr>
          <a:xfrm>
            <a:off x="237600" y="1440000"/>
            <a:ext cx="9604080" cy="3091320"/>
          </a:xfrm>
          <a:prstGeom prst="rect">
            <a:avLst/>
          </a:prstGeom>
          <a:noFill/>
          <a:ln>
            <a:noFill/>
          </a:ln>
        </p:spPr>
        <p:txBody>
          <a:bodyPr anchorCtr="0" anchor="t" bIns="45000" lIns="90000" spcFirstLastPara="1" rIns="90000" wrap="square" tIns="45000">
            <a:noAutofit/>
          </a:bodyPr>
          <a:lstStyle/>
          <a:p>
            <a:pPr indent="0" lvl="0" marL="0" marR="0" rtl="0" algn="ctr">
              <a:lnSpc>
                <a:spcPct val="150000"/>
              </a:lnSpc>
              <a:spcBef>
                <a:spcPts val="0"/>
              </a:spcBef>
              <a:spcAft>
                <a:spcPts val="0"/>
              </a:spcAft>
              <a:buNone/>
            </a:pPr>
            <a:r>
              <a:rPr b="1" lang="en-IN" sz="2600">
                <a:latin typeface="Quicksand"/>
                <a:ea typeface="Quicksand"/>
                <a:cs typeface="Quicksand"/>
                <a:sym typeface="Quicksand"/>
              </a:rPr>
              <a:t>Center of Excellence</a:t>
            </a:r>
            <a:endParaRPr b="1" sz="2600">
              <a:latin typeface="Quicksand"/>
              <a:ea typeface="Quicksand"/>
              <a:cs typeface="Quicksand"/>
              <a:sym typeface="Quicksand"/>
            </a:endParaRPr>
          </a:p>
          <a:p>
            <a:pPr indent="0" lvl="0" marL="0" marR="0" rtl="0" algn="ctr">
              <a:lnSpc>
                <a:spcPct val="150000"/>
              </a:lnSpc>
              <a:spcBef>
                <a:spcPts val="0"/>
              </a:spcBef>
              <a:spcAft>
                <a:spcPts val="0"/>
              </a:spcAft>
              <a:buNone/>
            </a:pPr>
            <a:r>
              <a:rPr b="1" i="0" lang="en-IN" sz="2600" u="none" cap="none" strike="noStrike">
                <a:solidFill>
                  <a:srgbClr val="000000"/>
                </a:solidFill>
                <a:latin typeface="Quicksand"/>
                <a:ea typeface="Quicksand"/>
                <a:cs typeface="Quicksand"/>
                <a:sym typeface="Quicksand"/>
              </a:rPr>
              <a:t>Project</a:t>
            </a:r>
            <a:endParaRPr b="0" i="0" sz="2600" u="none" cap="none" strike="noStrike">
              <a:latin typeface="Arial"/>
              <a:ea typeface="Arial"/>
              <a:cs typeface="Arial"/>
              <a:sym typeface="Arial"/>
            </a:endParaRPr>
          </a:p>
          <a:p>
            <a:pPr indent="0" lvl="0" marL="0" marR="0" rtl="0" algn="ctr">
              <a:lnSpc>
                <a:spcPct val="150000"/>
              </a:lnSpc>
              <a:spcBef>
                <a:spcPts val="601"/>
              </a:spcBef>
              <a:spcAft>
                <a:spcPts val="0"/>
              </a:spcAft>
              <a:buNone/>
            </a:pPr>
            <a:r>
              <a:rPr b="0" i="0" lang="en-IN" sz="2400" u="none" cap="none" strike="noStrike">
                <a:solidFill>
                  <a:srgbClr val="000000"/>
                </a:solidFill>
                <a:latin typeface="Quicksand"/>
                <a:ea typeface="Quicksand"/>
                <a:cs typeface="Quicksand"/>
                <a:sym typeface="Quicksand"/>
              </a:rPr>
              <a:t>Presentation</a:t>
            </a:r>
            <a:endParaRPr b="0" i="0" sz="2400" u="none" cap="none" strike="noStrike">
              <a:latin typeface="Arial"/>
              <a:ea typeface="Arial"/>
              <a:cs typeface="Arial"/>
              <a:sym typeface="Arial"/>
            </a:endParaRPr>
          </a:p>
          <a:p>
            <a:pPr indent="0" lvl="0" marL="0" marR="0" rtl="0" algn="ctr">
              <a:lnSpc>
                <a:spcPct val="150000"/>
              </a:lnSpc>
              <a:spcBef>
                <a:spcPts val="601"/>
              </a:spcBef>
              <a:spcAft>
                <a:spcPts val="0"/>
              </a:spcAft>
              <a:buNone/>
            </a:pPr>
            <a:r>
              <a:rPr b="0" i="0" lang="en-IN" sz="2200" u="none" cap="none" strike="noStrike">
                <a:solidFill>
                  <a:srgbClr val="000000"/>
                </a:solidFill>
                <a:latin typeface="Quicksand"/>
                <a:ea typeface="Quicksand"/>
                <a:cs typeface="Quicksand"/>
                <a:sym typeface="Quicksand"/>
              </a:rPr>
              <a:t>On</a:t>
            </a:r>
            <a:endParaRPr b="0" i="0" sz="2200" u="none" cap="none" strike="noStrike">
              <a:latin typeface="Arial"/>
              <a:ea typeface="Arial"/>
              <a:cs typeface="Arial"/>
              <a:sym typeface="Arial"/>
            </a:endParaRPr>
          </a:p>
          <a:p>
            <a:pPr indent="0" lvl="0" marL="0" marR="0" rtl="0" algn="ctr">
              <a:lnSpc>
                <a:spcPct val="150000"/>
              </a:lnSpc>
              <a:spcBef>
                <a:spcPts val="601"/>
              </a:spcBef>
              <a:spcAft>
                <a:spcPts val="0"/>
              </a:spcAft>
              <a:buNone/>
            </a:pPr>
            <a:r>
              <a:rPr b="1" i="0" lang="en-IN" sz="2400" u="none" cap="none" strike="noStrike">
                <a:solidFill>
                  <a:srgbClr val="000000"/>
                </a:solidFill>
                <a:latin typeface="Quicksand"/>
                <a:ea typeface="Quicksand"/>
                <a:cs typeface="Quicksand"/>
                <a:sym typeface="Quicksand"/>
              </a:rPr>
              <a:t>Quizzer</a:t>
            </a:r>
            <a:r>
              <a:rPr b="1" i="0" lang="en-IN" sz="2200" u="none" cap="none" strike="noStrike">
                <a:solidFill>
                  <a:srgbClr val="000000"/>
                </a:solidFill>
                <a:latin typeface="Quicksand"/>
                <a:ea typeface="Quicksand"/>
                <a:cs typeface="Quicksand"/>
                <a:sym typeface="Quicksand"/>
              </a:rPr>
              <a:t> </a:t>
            </a:r>
            <a:endParaRPr b="0" i="0" sz="2200" u="none" cap="none" strike="noStrike">
              <a:latin typeface="Arial"/>
              <a:ea typeface="Arial"/>
              <a:cs typeface="Arial"/>
              <a:sym typeface="Arial"/>
            </a:endParaRPr>
          </a:p>
          <a:p>
            <a:pPr indent="0" lvl="0" marL="0" marR="0" rtl="0" algn="ctr">
              <a:lnSpc>
                <a:spcPct val="150000"/>
              </a:lnSpc>
              <a:spcBef>
                <a:spcPts val="601"/>
              </a:spcBef>
              <a:spcAft>
                <a:spcPts val="0"/>
              </a:spcAft>
              <a:buNone/>
            </a:pPr>
            <a:r>
              <a:rPr b="0" i="0" lang="en-IN" sz="2200" u="none" cap="none" strike="noStrike">
                <a:solidFill>
                  <a:srgbClr val="000000"/>
                </a:solidFill>
                <a:latin typeface="Quicksand"/>
                <a:ea typeface="Quicksand"/>
                <a:cs typeface="Quicksand"/>
                <a:sym typeface="Quicksand"/>
              </a:rPr>
              <a:t>( A spaced repetition based  flashcard web app )</a:t>
            </a:r>
            <a:endParaRPr b="0" i="0" sz="2200" u="none" cap="none" strike="noStrike">
              <a:latin typeface="Arial"/>
              <a:ea typeface="Arial"/>
              <a:cs typeface="Arial"/>
              <a:sym typeface="Arial"/>
            </a:endParaRPr>
          </a:p>
        </p:txBody>
      </p:sp>
      <p:sp>
        <p:nvSpPr>
          <p:cNvPr id="281" name="Google Shape;281;p66"/>
          <p:cNvSpPr txBox="1"/>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895D1D"/>
                </a:solidFill>
                <a:latin typeface="Book Antiqua"/>
                <a:ea typeface="Book Antiqua"/>
                <a:cs typeface="Book Antiqua"/>
                <a:sym typeface="Book Antiqua"/>
              </a:rPr>
              <a:t>‹#›</a:t>
            </a:fld>
            <a:endParaRPr b="0" i="0" sz="1200" u="none" cap="none" strike="noStrike">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75"/>
          <p:cNvSpPr txBox="1"/>
          <p:nvPr/>
        </p:nvSpPr>
        <p:spPr>
          <a:xfrm>
            <a:off x="504000" y="226080"/>
            <a:ext cx="9071280" cy="9460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solidFill>
                  <a:srgbClr val="000000"/>
                </a:solidFill>
                <a:latin typeface="Book Antiqua"/>
                <a:ea typeface="Book Antiqua"/>
                <a:cs typeface="Book Antiqua"/>
                <a:sym typeface="Book Antiqua"/>
              </a:rPr>
              <a:t>Why do we need spaced repetition</a:t>
            </a:r>
            <a:endParaRPr b="0" i="0" sz="3200" u="none" cap="none" strike="noStrike">
              <a:latin typeface="Arial"/>
              <a:ea typeface="Arial"/>
              <a:cs typeface="Arial"/>
              <a:sym typeface="Arial"/>
            </a:endParaRPr>
          </a:p>
        </p:txBody>
      </p:sp>
      <p:sp>
        <p:nvSpPr>
          <p:cNvPr id="344" name="Google Shape;344;p75"/>
          <p:cNvSpPr txBox="1"/>
          <p:nvPr/>
        </p:nvSpPr>
        <p:spPr>
          <a:xfrm>
            <a:off x="504000" y="1326248"/>
            <a:ext cx="9071400" cy="1195500"/>
          </a:xfrm>
          <a:prstGeom prst="rect">
            <a:avLst/>
          </a:prstGeom>
          <a:noFill/>
          <a:ln>
            <a:noFill/>
          </a:ln>
        </p:spPr>
        <p:txBody>
          <a:bodyPr anchorCtr="0" anchor="t" bIns="0" lIns="0" spcFirstLastPara="1" rIns="0" wrap="square" tIns="0">
            <a:normAutofit/>
          </a:bodyPr>
          <a:lstStyle/>
          <a:p>
            <a:pPr indent="-323639" lvl="0" marL="432000" marR="0" rtl="0" algn="l">
              <a:lnSpc>
                <a:spcPct val="100000"/>
              </a:lnSpc>
              <a:spcBef>
                <a:spcPts val="0"/>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According to the NewYork Bestseller Book ‘Brain Rules’ We forget 90% of what we learnt in 30 days if not revised.</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The Curve of forgetting</a:t>
            </a:r>
            <a:endParaRPr b="0" i="0" sz="1979" u="none" cap="none" strike="noStrike">
              <a:latin typeface="Arial"/>
              <a:ea typeface="Arial"/>
              <a:cs typeface="Arial"/>
              <a:sym typeface="Arial"/>
            </a:endParaRPr>
          </a:p>
        </p:txBody>
      </p:sp>
      <p:pic>
        <p:nvPicPr>
          <p:cNvPr id="345" name="Google Shape;345;p75"/>
          <p:cNvPicPr preferRelativeResize="0"/>
          <p:nvPr/>
        </p:nvPicPr>
        <p:blipFill rotWithShape="1">
          <a:blip r:embed="rId3">
            <a:alphaModFix/>
          </a:blip>
          <a:srcRect b="0" l="0" r="0" t="0"/>
          <a:stretch/>
        </p:blipFill>
        <p:spPr>
          <a:xfrm>
            <a:off x="1620000" y="2700000"/>
            <a:ext cx="6741720" cy="2699640"/>
          </a:xfrm>
          <a:prstGeom prst="rect">
            <a:avLst/>
          </a:prstGeom>
          <a:noFill/>
          <a:ln>
            <a:noFill/>
          </a:ln>
        </p:spPr>
      </p:pic>
      <p:sp>
        <p:nvSpPr>
          <p:cNvPr id="346" name="Google Shape;346;p75"/>
          <p:cNvSpPr txBox="1"/>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895D1D"/>
                </a:solidFill>
                <a:latin typeface="Book Antiqua"/>
                <a:ea typeface="Book Antiqua"/>
                <a:cs typeface="Book Antiqua"/>
                <a:sym typeface="Book Antiqua"/>
              </a:rPr>
              <a:t>‹#›</a:t>
            </a:fld>
            <a:endParaRPr b="0" i="0" sz="1200" u="none" cap="none" strike="noStrike">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76"/>
          <p:cNvPicPr preferRelativeResize="0"/>
          <p:nvPr/>
        </p:nvPicPr>
        <p:blipFill rotWithShape="1">
          <a:blip r:embed="rId3">
            <a:alphaModFix/>
          </a:blip>
          <a:srcRect b="0" l="0" r="0" t="0"/>
          <a:stretch/>
        </p:blipFill>
        <p:spPr>
          <a:xfrm>
            <a:off x="865800" y="551160"/>
            <a:ext cx="8346960" cy="4960440"/>
          </a:xfrm>
          <a:prstGeom prst="rect">
            <a:avLst/>
          </a:prstGeom>
          <a:noFill/>
          <a:ln>
            <a:noFill/>
          </a:ln>
        </p:spPr>
      </p:pic>
      <p:sp>
        <p:nvSpPr>
          <p:cNvPr id="352" name="Google Shape;352;p76"/>
          <p:cNvSpPr/>
          <p:nvPr/>
        </p:nvSpPr>
        <p:spPr>
          <a:xfrm>
            <a:off x="3600000" y="5220000"/>
            <a:ext cx="2699640" cy="29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6"/>
          <p:cNvSpPr/>
          <p:nvPr/>
        </p:nvSpPr>
        <p:spPr>
          <a:xfrm>
            <a:off x="3780000" y="2048040"/>
            <a:ext cx="2699640" cy="65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77"/>
          <p:cNvPicPr preferRelativeResize="0"/>
          <p:nvPr/>
        </p:nvPicPr>
        <p:blipFill rotWithShape="1">
          <a:blip r:embed="rId3">
            <a:alphaModFix/>
          </a:blip>
          <a:srcRect b="0" l="0" r="0" t="0"/>
          <a:stretch/>
        </p:blipFill>
        <p:spPr>
          <a:xfrm>
            <a:off x="1181160" y="1023480"/>
            <a:ext cx="7716960" cy="4488120"/>
          </a:xfrm>
          <a:prstGeom prst="rect">
            <a:avLst/>
          </a:prstGeom>
          <a:noFill/>
          <a:ln>
            <a:noFill/>
          </a:ln>
        </p:spPr>
      </p:pic>
      <p:pic>
        <p:nvPicPr>
          <p:cNvPr id="359" name="Google Shape;359;p77"/>
          <p:cNvPicPr preferRelativeResize="0"/>
          <p:nvPr/>
        </p:nvPicPr>
        <p:blipFill rotWithShape="1">
          <a:blip r:embed="rId4">
            <a:alphaModFix/>
          </a:blip>
          <a:srcRect b="0" l="0" r="0" t="0"/>
          <a:stretch/>
        </p:blipFill>
        <p:spPr>
          <a:xfrm>
            <a:off x="8280000" y="2700000"/>
            <a:ext cx="1483200" cy="1571040"/>
          </a:xfrm>
          <a:prstGeom prst="rect">
            <a:avLst/>
          </a:prstGeom>
          <a:noFill/>
          <a:ln>
            <a:noFill/>
          </a:ln>
        </p:spPr>
      </p:pic>
      <p:sp>
        <p:nvSpPr>
          <p:cNvPr id="360" name="Google Shape;360;p77"/>
          <p:cNvSpPr/>
          <p:nvPr/>
        </p:nvSpPr>
        <p:spPr>
          <a:xfrm>
            <a:off x="3600000" y="5220000"/>
            <a:ext cx="2699640" cy="29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78"/>
          <p:cNvPicPr preferRelativeResize="0"/>
          <p:nvPr/>
        </p:nvPicPr>
        <p:blipFill rotWithShape="1">
          <a:blip r:embed="rId3">
            <a:alphaModFix/>
          </a:blip>
          <a:srcRect b="0" l="0" r="0" t="0"/>
          <a:stretch/>
        </p:blipFill>
        <p:spPr>
          <a:xfrm>
            <a:off x="1023480" y="551160"/>
            <a:ext cx="8031960" cy="4960440"/>
          </a:xfrm>
          <a:prstGeom prst="rect">
            <a:avLst/>
          </a:prstGeom>
          <a:noFill/>
          <a:ln>
            <a:noFill/>
          </a:ln>
        </p:spPr>
      </p:pic>
      <p:sp>
        <p:nvSpPr>
          <p:cNvPr id="366" name="Google Shape;366;p78"/>
          <p:cNvSpPr/>
          <p:nvPr/>
        </p:nvSpPr>
        <p:spPr>
          <a:xfrm>
            <a:off x="3600000" y="5220000"/>
            <a:ext cx="2699640" cy="29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79"/>
          <p:cNvPicPr preferRelativeResize="0"/>
          <p:nvPr/>
        </p:nvPicPr>
        <p:blipFill rotWithShape="1">
          <a:blip r:embed="rId3">
            <a:alphaModFix/>
          </a:blip>
          <a:srcRect b="0" l="0" r="0" t="0"/>
          <a:stretch/>
        </p:blipFill>
        <p:spPr>
          <a:xfrm>
            <a:off x="945000" y="945000"/>
            <a:ext cx="8189280" cy="4566960"/>
          </a:xfrm>
          <a:prstGeom prst="rect">
            <a:avLst/>
          </a:prstGeom>
          <a:noFill/>
          <a:ln>
            <a:noFill/>
          </a:ln>
        </p:spPr>
      </p:pic>
      <p:sp>
        <p:nvSpPr>
          <p:cNvPr id="372" name="Google Shape;372;p79"/>
          <p:cNvSpPr/>
          <p:nvPr/>
        </p:nvSpPr>
        <p:spPr>
          <a:xfrm>
            <a:off x="3600000" y="5220000"/>
            <a:ext cx="2699640" cy="29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80"/>
          <p:cNvPicPr preferRelativeResize="0"/>
          <p:nvPr/>
        </p:nvPicPr>
        <p:blipFill rotWithShape="1">
          <a:blip r:embed="rId3">
            <a:alphaModFix/>
          </a:blip>
          <a:srcRect b="0" l="0" r="0" t="0"/>
          <a:stretch/>
        </p:blipFill>
        <p:spPr>
          <a:xfrm>
            <a:off x="865800" y="1653840"/>
            <a:ext cx="8346960" cy="3858120"/>
          </a:xfrm>
          <a:prstGeom prst="rect">
            <a:avLst/>
          </a:prstGeom>
          <a:noFill/>
          <a:ln>
            <a:noFill/>
          </a:ln>
        </p:spPr>
      </p:pic>
      <p:sp>
        <p:nvSpPr>
          <p:cNvPr id="378" name="Google Shape;378;p80"/>
          <p:cNvSpPr/>
          <p:nvPr/>
        </p:nvSpPr>
        <p:spPr>
          <a:xfrm>
            <a:off x="3600000" y="5220000"/>
            <a:ext cx="2699640" cy="29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81"/>
          <p:cNvPicPr preferRelativeResize="0"/>
          <p:nvPr/>
        </p:nvPicPr>
        <p:blipFill rotWithShape="1">
          <a:blip r:embed="rId3">
            <a:alphaModFix/>
          </a:blip>
          <a:srcRect b="0" l="0" r="0" t="0"/>
          <a:stretch/>
        </p:blipFill>
        <p:spPr>
          <a:xfrm>
            <a:off x="865800" y="1653840"/>
            <a:ext cx="8346960" cy="3858120"/>
          </a:xfrm>
          <a:prstGeom prst="rect">
            <a:avLst/>
          </a:prstGeom>
          <a:noFill/>
          <a:ln>
            <a:noFill/>
          </a:ln>
        </p:spPr>
      </p:pic>
      <p:sp>
        <p:nvSpPr>
          <p:cNvPr id="384" name="Google Shape;384;p81"/>
          <p:cNvSpPr/>
          <p:nvPr/>
        </p:nvSpPr>
        <p:spPr>
          <a:xfrm>
            <a:off x="3600000" y="5220000"/>
            <a:ext cx="2699640" cy="29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82"/>
          <p:cNvSpPr txBox="1"/>
          <p:nvPr/>
        </p:nvSpPr>
        <p:spPr>
          <a:xfrm>
            <a:off x="503640" y="225720"/>
            <a:ext cx="9071280" cy="9460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latin typeface="Calibri"/>
                <a:ea typeface="Calibri"/>
                <a:cs typeface="Calibri"/>
                <a:sym typeface="Calibri"/>
              </a:rPr>
              <a:t>Cost and time estimitation</a:t>
            </a:r>
            <a:endParaRPr b="0" i="0" sz="3200" u="none" cap="none" strike="noStrike">
              <a:latin typeface="Arial"/>
              <a:ea typeface="Arial"/>
              <a:cs typeface="Arial"/>
              <a:sym typeface="Arial"/>
            </a:endParaRPr>
          </a:p>
        </p:txBody>
      </p:sp>
      <p:sp>
        <p:nvSpPr>
          <p:cNvPr id="390" name="Google Shape;390;p82"/>
          <p:cNvSpPr txBox="1"/>
          <p:nvPr/>
        </p:nvSpPr>
        <p:spPr>
          <a:xfrm>
            <a:off x="503640" y="1326240"/>
            <a:ext cx="9071280" cy="3287880"/>
          </a:xfrm>
          <a:prstGeom prst="rect">
            <a:avLst/>
          </a:prstGeom>
          <a:noFill/>
          <a:ln>
            <a:noFill/>
          </a:ln>
        </p:spPr>
        <p:txBody>
          <a:bodyPr anchorCtr="0" anchor="t" bIns="0" lIns="0" spcFirstLastPara="1" rIns="0" wrap="square" tIns="0">
            <a:normAutofit/>
          </a:bodyPr>
          <a:lstStyle/>
          <a:p>
            <a:pPr indent="-323639" lvl="0" marL="432000" marR="0" rtl="0" algn="l">
              <a:lnSpc>
                <a:spcPct val="100000"/>
              </a:lnSpc>
              <a:spcBef>
                <a:spcPts val="0"/>
              </a:spcBef>
              <a:spcAft>
                <a:spcPts val="0"/>
              </a:spcAft>
              <a:buClr>
                <a:srgbClr val="000000"/>
              </a:buClr>
              <a:buSzPts val="945"/>
              <a:buFont typeface="Noto Sans Symbols"/>
              <a:buChar char="●"/>
            </a:pPr>
            <a:r>
              <a:rPr b="0" i="0" lang="en-IN" sz="2100" u="none" cap="none" strike="noStrike">
                <a:latin typeface="Calibri"/>
                <a:ea typeface="Calibri"/>
                <a:cs typeface="Calibri"/>
                <a:sym typeface="Calibri"/>
              </a:rPr>
              <a:t>Estimated time is around 30 to 45 days </a:t>
            </a:r>
            <a:endParaRPr b="0" i="0" sz="2100" u="none" cap="none" strike="noStrike">
              <a:latin typeface="Arial"/>
              <a:ea typeface="Arial"/>
              <a:cs typeface="Arial"/>
              <a:sym typeface="Arial"/>
            </a:endParaRPr>
          </a:p>
          <a:p>
            <a:pPr indent="-323639" lvl="0" marL="432000" marR="0" rtl="0" algn="l">
              <a:lnSpc>
                <a:spcPct val="100000"/>
              </a:lnSpc>
              <a:spcBef>
                <a:spcPts val="1097"/>
              </a:spcBef>
              <a:spcAft>
                <a:spcPts val="0"/>
              </a:spcAft>
              <a:buClr>
                <a:srgbClr val="000000"/>
              </a:buClr>
              <a:buSzPts val="945"/>
              <a:buFont typeface="Noto Sans Symbols"/>
              <a:buChar char="●"/>
            </a:pPr>
            <a:r>
              <a:rPr b="0" i="0" lang="en-IN" sz="2100" u="none" cap="none" strike="noStrike">
                <a:latin typeface="Calibri"/>
                <a:ea typeface="Calibri"/>
                <a:cs typeface="Calibri"/>
                <a:sym typeface="Calibri"/>
              </a:rPr>
              <a:t>Estimated cost is around $0/month for free tier hosting services and $14.35/month for dedicated server and hosting</a:t>
            </a:r>
            <a:endParaRPr b="0" i="0" sz="2100" u="none" cap="none" strike="noStrike">
              <a:latin typeface="Arial"/>
              <a:ea typeface="Arial"/>
              <a:cs typeface="Arial"/>
              <a:sym typeface="Arial"/>
            </a:endParaRPr>
          </a:p>
          <a:p>
            <a:pPr indent="-323639" lvl="0" marL="432000" marR="0" rtl="0" algn="l">
              <a:lnSpc>
                <a:spcPct val="100000"/>
              </a:lnSpc>
              <a:spcBef>
                <a:spcPts val="1097"/>
              </a:spcBef>
              <a:spcAft>
                <a:spcPts val="0"/>
              </a:spcAft>
              <a:buClr>
                <a:srgbClr val="000000"/>
              </a:buClr>
              <a:buSzPts val="945"/>
              <a:buFont typeface="Noto Sans Symbols"/>
              <a:buChar char="●"/>
            </a:pPr>
            <a:r>
              <a:rPr b="0" i="0" lang="en-IN" sz="2100" u="none" cap="none" strike="noStrike">
                <a:latin typeface="Calibri"/>
                <a:ea typeface="Calibri"/>
                <a:cs typeface="Calibri"/>
                <a:sym typeface="Calibri"/>
              </a:rPr>
              <a:t>We can use Netlify/Github pages for static website</a:t>
            </a:r>
            <a:endParaRPr b="0" i="0" sz="2100" u="none" cap="none" strike="noStrike">
              <a:latin typeface="Arial"/>
              <a:ea typeface="Arial"/>
              <a:cs typeface="Arial"/>
              <a:sym typeface="Arial"/>
            </a:endParaRPr>
          </a:p>
          <a:p>
            <a:pPr indent="-323639" lvl="0" marL="432000" marR="0" rtl="0" algn="l">
              <a:lnSpc>
                <a:spcPct val="100000"/>
              </a:lnSpc>
              <a:spcBef>
                <a:spcPts val="1097"/>
              </a:spcBef>
              <a:spcAft>
                <a:spcPts val="0"/>
              </a:spcAft>
              <a:buClr>
                <a:srgbClr val="000000"/>
              </a:buClr>
              <a:buSzPts val="945"/>
              <a:buFont typeface="Noto Sans Symbols"/>
              <a:buChar char="●"/>
            </a:pPr>
            <a:r>
              <a:rPr b="0" i="0" lang="en-IN" sz="2100" u="none" cap="none" strike="noStrike">
                <a:latin typeface="Calibri"/>
                <a:ea typeface="Calibri"/>
                <a:cs typeface="Calibri"/>
                <a:sym typeface="Calibri"/>
              </a:rPr>
              <a:t>We can use Heroku for websites with backend</a:t>
            </a:r>
            <a:endParaRPr b="0" i="0" sz="2100" u="none" cap="none" strike="noStrike">
              <a:latin typeface="Arial"/>
              <a:ea typeface="Arial"/>
              <a:cs typeface="Arial"/>
              <a:sym typeface="Arial"/>
            </a:endParaRPr>
          </a:p>
          <a:p>
            <a:pPr indent="0" lvl="0" marL="0" marR="0" rtl="0" algn="l">
              <a:lnSpc>
                <a:spcPct val="100000"/>
              </a:lnSpc>
              <a:spcBef>
                <a:spcPts val="1097"/>
              </a:spcBef>
              <a:spcAft>
                <a:spcPts val="0"/>
              </a:spcAft>
              <a:buNone/>
            </a:pPr>
            <a:r>
              <a:t/>
            </a:r>
            <a:endParaRPr b="0" i="0" sz="21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67"/>
          <p:cNvSpPr/>
          <p:nvPr/>
        </p:nvSpPr>
        <p:spPr>
          <a:xfrm>
            <a:off x="180000" y="309240"/>
            <a:ext cx="9539640" cy="1313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3200" u="none" cap="none" strike="noStrike">
                <a:latin typeface="Arial"/>
                <a:ea typeface="Arial"/>
                <a:cs typeface="Arial"/>
                <a:sym typeface="Arial"/>
              </a:rPr>
              <a:t>Presented By</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p:txBody>
      </p:sp>
      <p:graphicFrame>
        <p:nvGraphicFramePr>
          <p:cNvPr id="287" name="Google Shape;287;p67"/>
          <p:cNvGraphicFramePr/>
          <p:nvPr/>
        </p:nvGraphicFramePr>
        <p:xfrm>
          <a:off x="2472840" y="1234080"/>
          <a:ext cx="3000000" cy="3000000"/>
        </p:xfrm>
        <a:graphic>
          <a:graphicData uri="http://schemas.openxmlformats.org/drawingml/2006/table">
            <a:tbl>
              <a:tblPr>
                <a:noFill/>
                <a:tableStyleId>{4A742258-4EAB-4D91-914C-F8D2E3276B40}</a:tableStyleId>
              </a:tblPr>
              <a:tblGrid>
                <a:gridCol w="2894400"/>
                <a:gridCol w="2912750"/>
              </a:tblGrid>
              <a:tr h="228600">
                <a:tc>
                  <a:txBody>
                    <a:bodyPr/>
                    <a:lstStyle/>
                    <a:p>
                      <a:pPr indent="0" lvl="0" marL="0" marR="0" rtl="0" algn="ctr">
                        <a:lnSpc>
                          <a:spcPct val="100000"/>
                        </a:lnSpc>
                        <a:spcBef>
                          <a:spcPts val="0"/>
                        </a:spcBef>
                        <a:spcAft>
                          <a:spcPts val="0"/>
                        </a:spcAft>
                        <a:buNone/>
                      </a:pPr>
                      <a:r>
                        <a:rPr b="0" lang="en-IN" sz="1800" u="none" cap="none" strike="noStrike">
                          <a:latin typeface="Arial"/>
                          <a:ea typeface="Arial"/>
                          <a:cs typeface="Arial"/>
                          <a:sym typeface="Arial"/>
                        </a:rPr>
                        <a:t>Nitish Kumar Mahto</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lnSpc>
                          <a:spcPct val="100000"/>
                        </a:lnSpc>
                        <a:spcBef>
                          <a:spcPts val="0"/>
                        </a:spcBef>
                        <a:spcAft>
                          <a:spcPts val="0"/>
                        </a:spcAft>
                        <a:buNone/>
                      </a:pPr>
                      <a:r>
                        <a:rPr b="0" lang="en-IN" sz="1800" u="none" cap="none" strike="noStrike">
                          <a:latin typeface="Arial"/>
                          <a:ea typeface="Arial"/>
                          <a:cs typeface="Arial"/>
                          <a:sym typeface="Arial"/>
                        </a:rPr>
                        <a:t>18ERECS047</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228600">
                <a:tc>
                  <a:txBody>
                    <a:bodyPr/>
                    <a:lstStyle/>
                    <a:p>
                      <a:pPr indent="0" lvl="0" marL="0" marR="0" rtl="0" algn="ctr">
                        <a:lnSpc>
                          <a:spcPct val="100000"/>
                        </a:lnSpc>
                        <a:spcBef>
                          <a:spcPts val="0"/>
                        </a:spcBef>
                        <a:spcAft>
                          <a:spcPts val="0"/>
                        </a:spcAft>
                        <a:buNone/>
                      </a:pPr>
                      <a:r>
                        <a:rPr b="0" lang="en-IN" sz="1800" u="none" cap="none" strike="noStrike">
                          <a:latin typeface="Arial"/>
                          <a:ea typeface="Arial"/>
                          <a:cs typeface="Arial"/>
                          <a:sym typeface="Arial"/>
                        </a:rPr>
                        <a:t>Anshuman Singh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0" lang="en-IN" sz="1800" u="none" cap="none" strike="noStrike">
                          <a:latin typeface="Arial"/>
                          <a:ea typeface="Arial"/>
                          <a:cs typeface="Arial"/>
                          <a:sym typeface="Arial"/>
                        </a:rPr>
                        <a:t>18ERECS011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228600">
                <a:tc>
                  <a:txBody>
                    <a:bodyPr/>
                    <a:lstStyle/>
                    <a:p>
                      <a:pPr indent="0" lvl="0" marL="0" marR="0" rtl="0" algn="ctr">
                        <a:lnSpc>
                          <a:spcPct val="100000"/>
                        </a:lnSpc>
                        <a:spcBef>
                          <a:spcPts val="0"/>
                        </a:spcBef>
                        <a:spcAft>
                          <a:spcPts val="0"/>
                        </a:spcAft>
                        <a:buNone/>
                      </a:pPr>
                      <a:r>
                        <a:rPr b="0" lang="en-IN" sz="1800" u="none" cap="none" strike="noStrike">
                          <a:latin typeface="Arial"/>
                          <a:ea typeface="Arial"/>
                          <a:cs typeface="Arial"/>
                          <a:sym typeface="Arial"/>
                        </a:rPr>
                        <a:t>Himanshu Singh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None/>
                      </a:pPr>
                      <a:r>
                        <a:rPr b="0" lang="en-IN" sz="1800" u="none" cap="none" strike="noStrike">
                          <a:latin typeface="Arial"/>
                          <a:ea typeface="Arial"/>
                          <a:cs typeface="Arial"/>
                          <a:sym typeface="Arial"/>
                        </a:rPr>
                        <a:t>18ERECS025</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228600">
                <a:tc>
                  <a:txBody>
                    <a:bodyPr/>
                    <a:lstStyle/>
                    <a:p>
                      <a:pPr indent="0" lvl="0" marL="0" marR="0" rtl="0" algn="ctr">
                        <a:spcBef>
                          <a:spcPts val="0"/>
                        </a:spcBef>
                        <a:spcAft>
                          <a:spcPts val="0"/>
                        </a:spcAft>
                        <a:buNone/>
                      </a:pPr>
                      <a:r>
                        <a:rPr b="0" lang="en-IN" sz="1800" u="none" cap="none" strike="noStrike">
                          <a:latin typeface="Arial"/>
                          <a:ea typeface="Arial"/>
                          <a:cs typeface="Arial"/>
                          <a:sym typeface="Arial"/>
                        </a:rPr>
                        <a:t>Chandra Vijay Kumawat</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IN" sz="1800" u="none" cap="none" strike="noStrike">
                          <a:latin typeface="Arial"/>
                          <a:ea typeface="Arial"/>
                          <a:cs typeface="Arial"/>
                          <a:sym typeface="Arial"/>
                        </a:rPr>
                        <a:t>18ERECS017</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288" name="Google Shape;288;p67"/>
          <p:cNvSpPr/>
          <p:nvPr/>
        </p:nvSpPr>
        <p:spPr>
          <a:xfrm>
            <a:off x="463800" y="3827650"/>
            <a:ext cx="4139700" cy="1766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100" u="none" cap="none" strike="noStrike">
                <a:latin typeface="Arial"/>
                <a:ea typeface="Arial"/>
                <a:cs typeface="Arial"/>
                <a:sym typeface="Arial"/>
              </a:rPr>
              <a:t>Presented To</a:t>
            </a:r>
            <a:endParaRPr b="0" i="0" sz="21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2100"/>
          </a:p>
          <a:p>
            <a:pPr indent="0" lvl="0" marL="0" marR="0" rtl="0" algn="l">
              <a:lnSpc>
                <a:spcPct val="100000"/>
              </a:lnSpc>
              <a:spcBef>
                <a:spcPts val="0"/>
              </a:spcBef>
              <a:spcAft>
                <a:spcPts val="0"/>
              </a:spcAft>
              <a:buNone/>
            </a:pPr>
            <a:r>
              <a:rPr lang="en-IN" sz="1900"/>
              <a:t>Innovation and Incubation Center of Excellence </a:t>
            </a:r>
            <a:r>
              <a:rPr b="0" i="0" lang="en-IN" sz="1900" u="none" cap="none" strike="noStrike">
                <a:latin typeface="Arial"/>
                <a:ea typeface="Arial"/>
                <a:cs typeface="Arial"/>
                <a:sym typeface="Arial"/>
              </a:rPr>
              <a:t>Committee</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latin typeface="Arial"/>
                <a:ea typeface="Arial"/>
                <a:cs typeface="Arial"/>
                <a:sym typeface="Arial"/>
              </a:rPr>
              <a:t>Department of Computer Science and Engineering</a:t>
            </a:r>
            <a:endParaRPr b="0" i="0" sz="1600" u="none" cap="none" strike="noStrike">
              <a:latin typeface="Arial"/>
              <a:ea typeface="Arial"/>
              <a:cs typeface="Arial"/>
              <a:sym typeface="Arial"/>
            </a:endParaRPr>
          </a:p>
        </p:txBody>
      </p:sp>
      <p:sp>
        <p:nvSpPr>
          <p:cNvPr id="289" name="Google Shape;289;p67"/>
          <p:cNvSpPr/>
          <p:nvPr/>
        </p:nvSpPr>
        <p:spPr>
          <a:xfrm>
            <a:off x="7020000" y="3960000"/>
            <a:ext cx="2339640" cy="1110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000" u="none" cap="none" strike="noStrike">
                <a:latin typeface="Arial"/>
                <a:ea typeface="Arial"/>
                <a:cs typeface="Arial"/>
                <a:sym typeface="Arial"/>
              </a:rPr>
              <a:t>Project Advisior</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latin typeface="Arial"/>
                <a:ea typeface="Arial"/>
                <a:cs typeface="Arial"/>
                <a:sym typeface="Arial"/>
              </a:rPr>
              <a:t>Mr. Dinesh Swami</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latin typeface="Arial"/>
                <a:ea typeface="Arial"/>
                <a:cs typeface="Arial"/>
                <a:sym typeface="Arial"/>
              </a:rPr>
              <a:t>HOD, CSE</a:t>
            </a:r>
            <a:endParaRPr b="0" i="0" sz="1600" u="none" cap="none" strike="noStrike">
              <a:latin typeface="Arial"/>
              <a:ea typeface="Arial"/>
              <a:cs typeface="Arial"/>
              <a:sym typeface="Arial"/>
            </a:endParaRPr>
          </a:p>
        </p:txBody>
      </p:sp>
      <p:sp>
        <p:nvSpPr>
          <p:cNvPr id="290" name="Google Shape;290;p67"/>
          <p:cNvSpPr txBox="1"/>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895D1D"/>
                </a:solidFill>
                <a:latin typeface="Book Antiqua"/>
                <a:ea typeface="Book Antiqua"/>
                <a:cs typeface="Book Antiqua"/>
                <a:sym typeface="Book Antiqua"/>
              </a:rPr>
              <a:t>‹#›</a:t>
            </a:fld>
            <a:endParaRPr b="0" i="0" sz="1200" u="none" cap="none" strike="noStrike">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8"/>
          <p:cNvSpPr txBox="1"/>
          <p:nvPr/>
        </p:nvSpPr>
        <p:spPr>
          <a:xfrm>
            <a:off x="504000" y="226080"/>
            <a:ext cx="9071280" cy="9460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3200">
                <a:latin typeface="Book Antiqua"/>
                <a:ea typeface="Book Antiqua"/>
                <a:cs typeface="Book Antiqua"/>
                <a:sym typeface="Book Antiqua"/>
              </a:rPr>
              <a:t>P</a:t>
            </a:r>
            <a:r>
              <a:rPr b="0" i="0" lang="en-IN" sz="3200" u="none" cap="none" strike="noStrike">
                <a:solidFill>
                  <a:srgbClr val="000000"/>
                </a:solidFill>
                <a:latin typeface="Book Antiqua"/>
                <a:ea typeface="Book Antiqua"/>
                <a:cs typeface="Book Antiqua"/>
                <a:sym typeface="Book Antiqua"/>
              </a:rPr>
              <a:t>roject Proposal</a:t>
            </a:r>
            <a:endParaRPr b="0" i="0" sz="3200" u="none" cap="none" strike="noStrike">
              <a:latin typeface="Arial"/>
              <a:ea typeface="Arial"/>
              <a:cs typeface="Arial"/>
              <a:sym typeface="Arial"/>
            </a:endParaRPr>
          </a:p>
        </p:txBody>
      </p:sp>
      <p:sp>
        <p:nvSpPr>
          <p:cNvPr id="296" name="Google Shape;296;p68"/>
          <p:cNvSpPr txBox="1"/>
          <p:nvPr/>
        </p:nvSpPr>
        <p:spPr>
          <a:xfrm>
            <a:off x="504000" y="1326240"/>
            <a:ext cx="9071280" cy="3287880"/>
          </a:xfrm>
          <a:prstGeom prst="rect">
            <a:avLst/>
          </a:prstGeom>
          <a:noFill/>
          <a:ln>
            <a:noFill/>
          </a:ln>
        </p:spPr>
        <p:txBody>
          <a:bodyPr anchorCtr="0" anchor="t" bIns="0" lIns="0" spcFirstLastPara="1" rIns="0" wrap="square" tIns="0">
            <a:normAutofit lnSpcReduction="20000"/>
          </a:bodyPr>
          <a:lstStyle/>
          <a:p>
            <a:pPr indent="-323639" lvl="0" marL="432000" marR="0" rtl="0" algn="l">
              <a:lnSpc>
                <a:spcPct val="100000"/>
              </a:lnSpc>
              <a:spcBef>
                <a:spcPts val="0"/>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To make an open source flashcard app with spaced repetition feature where it takes difficulty of card from user</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GUI rich web app</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Make it to hold more assets like images, videos, notes etc.</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Email the cards to user if he forget to revise cards on due date</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Provide a detailed overview of deck learning</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Import flashcards from csv files (custom sep</a:t>
            </a:r>
            <a:r>
              <a:rPr lang="en-IN" sz="1979">
                <a:solidFill>
                  <a:srgbClr val="262626"/>
                </a:solidFill>
                <a:latin typeface="Book Antiqua"/>
                <a:ea typeface="Book Antiqua"/>
                <a:cs typeface="Book Antiqua"/>
                <a:sym typeface="Book Antiqua"/>
              </a:rPr>
              <a:t>a</a:t>
            </a:r>
            <a:r>
              <a:rPr b="0" i="0" lang="en-IN" sz="1979" u="none" cap="none" strike="noStrike">
                <a:solidFill>
                  <a:srgbClr val="262626"/>
                </a:solidFill>
                <a:latin typeface="Book Antiqua"/>
                <a:ea typeface="Book Antiqua"/>
                <a:cs typeface="Book Antiqua"/>
                <a:sym typeface="Book Antiqua"/>
              </a:rPr>
              <a:t>rator)</a:t>
            </a:r>
            <a:endParaRPr b="0" i="0" sz="1979" u="none" cap="none" strike="noStrike">
              <a:latin typeface="Arial"/>
              <a:ea typeface="Arial"/>
              <a:cs typeface="Arial"/>
              <a:sym typeface="Arial"/>
            </a:endParaRPr>
          </a:p>
          <a:p>
            <a:pPr indent="0" lvl="0" marL="0" marR="0" rtl="0" algn="l">
              <a:lnSpc>
                <a:spcPct val="100000"/>
              </a:lnSpc>
              <a:spcBef>
                <a:spcPts val="1171"/>
              </a:spcBef>
              <a:spcAft>
                <a:spcPts val="0"/>
              </a:spcAft>
              <a:buNone/>
            </a:pPr>
            <a:r>
              <a:t/>
            </a:r>
            <a:endParaRPr b="0" i="0" sz="1979" u="none" cap="none" strike="noStrike">
              <a:latin typeface="Arial"/>
              <a:ea typeface="Arial"/>
              <a:cs typeface="Arial"/>
              <a:sym typeface="Arial"/>
            </a:endParaRPr>
          </a:p>
          <a:p>
            <a:pPr indent="0" lvl="0" marL="0" marR="0" rtl="0" algn="l">
              <a:lnSpc>
                <a:spcPct val="100000"/>
              </a:lnSpc>
              <a:spcBef>
                <a:spcPts val="1171"/>
              </a:spcBef>
              <a:spcAft>
                <a:spcPts val="0"/>
              </a:spcAft>
              <a:buNone/>
            </a:pPr>
            <a:r>
              <a:t/>
            </a:r>
            <a:endParaRPr b="0" i="0" sz="1979" u="none" cap="none" strike="noStrike">
              <a:latin typeface="Arial"/>
              <a:ea typeface="Arial"/>
              <a:cs typeface="Arial"/>
              <a:sym typeface="Arial"/>
            </a:endParaRPr>
          </a:p>
        </p:txBody>
      </p:sp>
      <p:sp>
        <p:nvSpPr>
          <p:cNvPr id="297" name="Google Shape;297;p68"/>
          <p:cNvSpPr txBox="1"/>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895D1D"/>
                </a:solidFill>
                <a:latin typeface="Book Antiqua"/>
                <a:ea typeface="Book Antiqua"/>
                <a:cs typeface="Book Antiqua"/>
                <a:sym typeface="Book Antiqua"/>
              </a:rPr>
              <a:t>‹#›</a:t>
            </a:fld>
            <a:endParaRPr b="0" i="0" sz="1200" u="none" cap="none" strike="noStrike">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9"/>
          <p:cNvSpPr txBox="1"/>
          <p:nvPr/>
        </p:nvSpPr>
        <p:spPr>
          <a:xfrm>
            <a:off x="504000" y="226080"/>
            <a:ext cx="9071280" cy="9460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solidFill>
                  <a:srgbClr val="000000"/>
                </a:solidFill>
                <a:latin typeface="Book Antiqua"/>
                <a:ea typeface="Book Antiqua"/>
                <a:cs typeface="Book Antiqua"/>
                <a:sym typeface="Book Antiqua"/>
              </a:rPr>
              <a:t>Technologies required</a:t>
            </a:r>
            <a:endParaRPr b="0" i="0" sz="3200" u="none" cap="none" strike="noStrike">
              <a:latin typeface="Arial"/>
              <a:ea typeface="Arial"/>
              <a:cs typeface="Arial"/>
              <a:sym typeface="Arial"/>
            </a:endParaRPr>
          </a:p>
        </p:txBody>
      </p:sp>
      <p:sp>
        <p:nvSpPr>
          <p:cNvPr id="303" name="Google Shape;303;p69"/>
          <p:cNvSpPr txBox="1"/>
          <p:nvPr/>
        </p:nvSpPr>
        <p:spPr>
          <a:xfrm>
            <a:off x="504000" y="1326240"/>
            <a:ext cx="9071280" cy="3287880"/>
          </a:xfrm>
          <a:prstGeom prst="rect">
            <a:avLst/>
          </a:prstGeom>
          <a:noFill/>
          <a:ln>
            <a:noFill/>
          </a:ln>
        </p:spPr>
        <p:txBody>
          <a:bodyPr anchorCtr="0" anchor="t" bIns="0" lIns="0" spcFirstLastPara="1" rIns="0" wrap="square" tIns="0">
            <a:normAutofit/>
          </a:bodyPr>
          <a:lstStyle/>
          <a:p>
            <a:pPr indent="-323639" lvl="0" marL="432000" marR="0" rtl="0" algn="l">
              <a:lnSpc>
                <a:spcPct val="100000"/>
              </a:lnSpc>
              <a:spcBef>
                <a:spcPts val="0"/>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HTML</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CSS</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JS</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Django (Fromework for backend)</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MongoDB (Database)</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AI (for adaptive revision to be impleamented in V3)</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Python3 (For programming main logic)</a:t>
            </a:r>
            <a:endParaRPr b="0" i="0" sz="1979" u="none" cap="none" strike="noStrike">
              <a:latin typeface="Arial"/>
              <a:ea typeface="Arial"/>
              <a:cs typeface="Arial"/>
              <a:sym typeface="Arial"/>
            </a:endParaRPr>
          </a:p>
        </p:txBody>
      </p:sp>
      <p:sp>
        <p:nvSpPr>
          <p:cNvPr id="304" name="Google Shape;304;p69"/>
          <p:cNvSpPr txBox="1"/>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895D1D"/>
                </a:solidFill>
                <a:latin typeface="Book Antiqua"/>
                <a:ea typeface="Book Antiqua"/>
                <a:cs typeface="Book Antiqua"/>
                <a:sym typeface="Book Antiqua"/>
              </a:rPr>
              <a:t>‹#›</a:t>
            </a:fld>
            <a:endParaRPr b="0" i="0" sz="1200" u="none" cap="none" strike="noStrike">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70"/>
          <p:cNvPicPr preferRelativeResize="0"/>
          <p:nvPr/>
        </p:nvPicPr>
        <p:blipFill rotWithShape="1">
          <a:blip r:embed="rId3">
            <a:alphaModFix/>
          </a:blip>
          <a:srcRect b="0" l="0" r="0" t="0"/>
          <a:stretch/>
        </p:blipFill>
        <p:spPr>
          <a:xfrm>
            <a:off x="0" y="0"/>
            <a:ext cx="10079640" cy="5669640"/>
          </a:xfrm>
          <a:prstGeom prst="rect">
            <a:avLst/>
          </a:prstGeom>
          <a:noFill/>
          <a:ln>
            <a:noFill/>
          </a:ln>
        </p:spPr>
      </p:pic>
      <p:sp>
        <p:nvSpPr>
          <p:cNvPr id="310" name="Google Shape;310;p70"/>
          <p:cNvSpPr txBox="1"/>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895D1D"/>
                </a:solidFill>
                <a:latin typeface="Book Antiqua"/>
                <a:ea typeface="Book Antiqua"/>
                <a:cs typeface="Book Antiqua"/>
                <a:sym typeface="Book Antiqua"/>
              </a:rPr>
              <a:t>‹#›</a:t>
            </a:fld>
            <a:endParaRPr b="0" i="0" sz="1200" u="none" cap="none" strike="noStrike">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71"/>
          <p:cNvPicPr preferRelativeResize="0"/>
          <p:nvPr/>
        </p:nvPicPr>
        <p:blipFill rotWithShape="1">
          <a:blip r:embed="rId3">
            <a:alphaModFix/>
          </a:blip>
          <a:srcRect b="0" l="0" r="0" t="0"/>
          <a:stretch/>
        </p:blipFill>
        <p:spPr>
          <a:xfrm>
            <a:off x="0" y="0"/>
            <a:ext cx="10079640" cy="5729760"/>
          </a:xfrm>
          <a:prstGeom prst="rect">
            <a:avLst/>
          </a:prstGeom>
          <a:noFill/>
          <a:ln>
            <a:noFill/>
          </a:ln>
        </p:spPr>
      </p:pic>
      <p:sp>
        <p:nvSpPr>
          <p:cNvPr id="316" name="Google Shape;316;p71"/>
          <p:cNvSpPr txBox="1"/>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895D1D"/>
                </a:solidFill>
                <a:latin typeface="Book Antiqua"/>
                <a:ea typeface="Book Antiqua"/>
                <a:cs typeface="Book Antiqua"/>
                <a:sym typeface="Book Antiqua"/>
              </a:rPr>
              <a:t>‹#›</a:t>
            </a:fld>
            <a:endParaRPr b="0" i="0" sz="1200" u="none" cap="none" strike="noStrike">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72"/>
          <p:cNvPicPr preferRelativeResize="0"/>
          <p:nvPr/>
        </p:nvPicPr>
        <p:blipFill rotWithShape="1">
          <a:blip r:embed="rId3">
            <a:alphaModFix/>
          </a:blip>
          <a:srcRect b="0" l="0" r="0" t="0"/>
          <a:stretch/>
        </p:blipFill>
        <p:spPr>
          <a:xfrm>
            <a:off x="-12960" y="0"/>
            <a:ext cx="10092600" cy="5669640"/>
          </a:xfrm>
          <a:prstGeom prst="rect">
            <a:avLst/>
          </a:prstGeom>
          <a:noFill/>
          <a:ln>
            <a:noFill/>
          </a:ln>
        </p:spPr>
      </p:pic>
      <p:sp>
        <p:nvSpPr>
          <p:cNvPr id="322" name="Google Shape;322;p72"/>
          <p:cNvSpPr txBox="1"/>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895D1D"/>
                </a:solidFill>
                <a:latin typeface="Book Antiqua"/>
                <a:ea typeface="Book Antiqua"/>
                <a:cs typeface="Book Antiqua"/>
                <a:sym typeface="Book Antiqua"/>
              </a:rPr>
              <a:t>‹#›</a:t>
            </a:fld>
            <a:endParaRPr b="0" i="0" sz="1200" u="none" cap="none" strike="noStrike">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73"/>
          <p:cNvSpPr txBox="1"/>
          <p:nvPr/>
        </p:nvSpPr>
        <p:spPr>
          <a:xfrm>
            <a:off x="504000" y="226080"/>
            <a:ext cx="9071280" cy="9460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solidFill>
                  <a:srgbClr val="000000"/>
                </a:solidFill>
                <a:latin typeface="Book Antiqua"/>
                <a:ea typeface="Book Antiqua"/>
                <a:cs typeface="Book Antiqua"/>
                <a:sym typeface="Book Antiqua"/>
              </a:rPr>
              <a:t>What IS flashcard</a:t>
            </a:r>
            <a:endParaRPr b="0" i="0" sz="3200" u="none" cap="none" strike="noStrike">
              <a:latin typeface="Arial"/>
              <a:ea typeface="Arial"/>
              <a:cs typeface="Arial"/>
              <a:sym typeface="Arial"/>
            </a:endParaRPr>
          </a:p>
        </p:txBody>
      </p:sp>
      <p:sp>
        <p:nvSpPr>
          <p:cNvPr id="328" name="Google Shape;328;p73"/>
          <p:cNvSpPr txBox="1"/>
          <p:nvPr/>
        </p:nvSpPr>
        <p:spPr>
          <a:xfrm>
            <a:off x="504000" y="1326240"/>
            <a:ext cx="9071280" cy="3287880"/>
          </a:xfrm>
          <a:prstGeom prst="rect">
            <a:avLst/>
          </a:prstGeom>
          <a:noFill/>
          <a:ln>
            <a:noFill/>
          </a:ln>
        </p:spPr>
        <p:txBody>
          <a:bodyPr anchorCtr="0" anchor="t" bIns="0" lIns="0" spcFirstLastPara="1" rIns="0" wrap="square" tIns="0">
            <a:normAutofit/>
          </a:bodyPr>
          <a:lstStyle/>
          <a:p>
            <a:pPr indent="-323639" lvl="0" marL="432000" marR="0" rtl="0" algn="l">
              <a:lnSpc>
                <a:spcPct val="100000"/>
              </a:lnSpc>
              <a:spcBef>
                <a:spcPts val="0"/>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Flashcards exercise the mental process of active recall: given a prompt (the question), one produces the answer.</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Beyond the content of cards, which are collected in decks, there is the question of use – how does one use the cards, in particular, how frequently does one review (more finely, how does one schedule review) and how does one react to errors, either complete failures to recall or mistakes?</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Various systems have been developed, mostly based around spaced repetition – increasing the time intervals between reviews whenever a card is recalled correctly.</a:t>
            </a:r>
            <a:endParaRPr b="0" i="0" sz="1979" u="none" cap="none" strike="noStrike">
              <a:latin typeface="Arial"/>
              <a:ea typeface="Arial"/>
              <a:cs typeface="Arial"/>
              <a:sym typeface="Arial"/>
            </a:endParaRPr>
          </a:p>
        </p:txBody>
      </p:sp>
      <p:pic>
        <p:nvPicPr>
          <p:cNvPr id="329" name="Google Shape;329;p73"/>
          <p:cNvPicPr preferRelativeResize="0"/>
          <p:nvPr/>
        </p:nvPicPr>
        <p:blipFill rotWithShape="1">
          <a:blip r:embed="rId3">
            <a:alphaModFix/>
          </a:blip>
          <a:srcRect b="0" l="0" r="0" t="0"/>
          <a:stretch/>
        </p:blipFill>
        <p:spPr>
          <a:xfrm>
            <a:off x="8100000" y="4400280"/>
            <a:ext cx="943560" cy="999360"/>
          </a:xfrm>
          <a:prstGeom prst="rect">
            <a:avLst/>
          </a:prstGeom>
          <a:noFill/>
          <a:ln>
            <a:noFill/>
          </a:ln>
        </p:spPr>
      </p:pic>
      <p:sp>
        <p:nvSpPr>
          <p:cNvPr id="330" name="Google Shape;330;p73"/>
          <p:cNvSpPr txBox="1"/>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895D1D"/>
                </a:solidFill>
                <a:latin typeface="Book Antiqua"/>
                <a:ea typeface="Book Antiqua"/>
                <a:cs typeface="Book Antiqua"/>
                <a:sym typeface="Book Antiqua"/>
              </a:rPr>
              <a:t>‹#›</a:t>
            </a:fld>
            <a:endParaRPr b="0" i="0" sz="1200" u="none" cap="none" strike="noStrike">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74"/>
          <p:cNvSpPr txBox="1"/>
          <p:nvPr/>
        </p:nvSpPr>
        <p:spPr>
          <a:xfrm>
            <a:off x="504000" y="226080"/>
            <a:ext cx="9071280" cy="9460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solidFill>
                  <a:srgbClr val="000000"/>
                </a:solidFill>
                <a:latin typeface="Book Antiqua"/>
                <a:ea typeface="Book Antiqua"/>
                <a:cs typeface="Book Antiqua"/>
                <a:sym typeface="Book Antiqua"/>
              </a:rPr>
              <a:t>What is spaced repetition	</a:t>
            </a:r>
            <a:endParaRPr b="0" i="0" sz="3200" u="none" cap="none" strike="noStrike">
              <a:latin typeface="Arial"/>
              <a:ea typeface="Arial"/>
              <a:cs typeface="Arial"/>
              <a:sym typeface="Arial"/>
            </a:endParaRPr>
          </a:p>
        </p:txBody>
      </p:sp>
      <p:sp>
        <p:nvSpPr>
          <p:cNvPr id="336" name="Google Shape;336;p74"/>
          <p:cNvSpPr txBox="1"/>
          <p:nvPr/>
        </p:nvSpPr>
        <p:spPr>
          <a:xfrm>
            <a:off x="504000" y="1326240"/>
            <a:ext cx="9071280" cy="328788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None/>
            </a:pPr>
            <a:r>
              <a:t/>
            </a:r>
            <a:endParaRPr b="0" i="0" sz="3200"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Spaced repetition is an evidence-based learning technique that is usually performed with flashcards.</a:t>
            </a:r>
            <a:endParaRPr b="0" i="0" sz="1979" u="none" cap="none" strike="noStrike">
              <a:latin typeface="Arial"/>
              <a:ea typeface="Arial"/>
              <a:cs typeface="Arial"/>
              <a:sym typeface="Arial"/>
            </a:endParaRPr>
          </a:p>
          <a:p>
            <a:pPr indent="-323639" lvl="0" marL="432000" marR="0" rtl="0" algn="l">
              <a:lnSpc>
                <a:spcPct val="100000"/>
              </a:lnSpc>
              <a:spcBef>
                <a:spcPts val="1171"/>
              </a:spcBef>
              <a:spcAft>
                <a:spcPts val="0"/>
              </a:spcAft>
              <a:buClr>
                <a:srgbClr val="000000"/>
              </a:buClr>
              <a:buSzPts val="891"/>
              <a:buFont typeface="Noto Sans Symbols"/>
              <a:buChar char="●"/>
            </a:pPr>
            <a:r>
              <a:rPr b="0" i="0" lang="en-IN" sz="1979" u="none" cap="none" strike="noStrike">
                <a:solidFill>
                  <a:srgbClr val="262626"/>
                </a:solidFill>
                <a:latin typeface="Book Antiqua"/>
                <a:ea typeface="Book Antiqua"/>
                <a:cs typeface="Book Antiqua"/>
                <a:sym typeface="Book Antiqua"/>
              </a:rPr>
              <a:t>Newly introduced and more difficult flashcards are shown more frequently, while older and less difficult flashcards are shown less frequently in order to exploit the psychological spacing effect. The use of spaced repetition has been proven to increase the rate of learning.</a:t>
            </a:r>
            <a:endParaRPr b="0" i="0" sz="1979" u="none" cap="none" strike="noStrike">
              <a:latin typeface="Arial"/>
              <a:ea typeface="Arial"/>
              <a:cs typeface="Arial"/>
              <a:sym typeface="Arial"/>
            </a:endParaRPr>
          </a:p>
        </p:txBody>
      </p:sp>
      <p:pic>
        <p:nvPicPr>
          <p:cNvPr id="337" name="Google Shape;337;p74"/>
          <p:cNvPicPr preferRelativeResize="0"/>
          <p:nvPr/>
        </p:nvPicPr>
        <p:blipFill rotWithShape="1">
          <a:blip r:embed="rId3">
            <a:alphaModFix/>
          </a:blip>
          <a:srcRect b="0" l="0" r="0" t="0"/>
          <a:stretch/>
        </p:blipFill>
        <p:spPr>
          <a:xfrm>
            <a:off x="5720040" y="4050000"/>
            <a:ext cx="3099600" cy="1169640"/>
          </a:xfrm>
          <a:prstGeom prst="rect">
            <a:avLst/>
          </a:prstGeom>
          <a:noFill/>
          <a:ln>
            <a:noFill/>
          </a:ln>
        </p:spPr>
      </p:pic>
      <p:sp>
        <p:nvSpPr>
          <p:cNvPr id="338" name="Google Shape;338;p74"/>
          <p:cNvSpPr txBox="1"/>
          <p:nvPr/>
        </p:nvSpPr>
        <p:spPr>
          <a:xfrm>
            <a:off x="7318440" y="5094000"/>
            <a:ext cx="2351520" cy="3013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895D1D"/>
                </a:solidFill>
                <a:latin typeface="Book Antiqua"/>
                <a:ea typeface="Book Antiqua"/>
                <a:cs typeface="Book Antiqua"/>
                <a:sym typeface="Book Antiqua"/>
              </a:rPr>
              <a:t>‹#›</a:t>
            </a:fld>
            <a:endParaRPr b="0" i="0" sz="1200" u="none" cap="none" strike="noStrike">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