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4:53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4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6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8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7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3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4" y="685801"/>
            <a:ext cx="8958263" cy="950494"/>
          </a:xfrm>
        </p:spPr>
        <p:txBody>
          <a:bodyPr>
            <a:noAutofit/>
          </a:bodyPr>
          <a:lstStyle/>
          <a:p>
            <a:r>
              <a:rPr lang="en-US" sz="3200" dirty="0"/>
              <a:t>RAJASTHAN INSTITUTE OF ENGINEERING AND TECHNOLOGY ,Jaipur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32706" y="1671002"/>
            <a:ext cx="7075488" cy="1033739"/>
          </a:xfrm>
        </p:spPr>
        <p:txBody>
          <a:bodyPr anchor="ctr">
            <a:normAutofit fontScale="77500" lnSpcReduction="20000"/>
          </a:bodyPr>
          <a:lstStyle/>
          <a:p>
            <a:pPr algn="ctr"/>
            <a:r>
              <a:rPr lang="en-US" sz="3200" dirty="0"/>
              <a:t>Innovation &amp; Incubation </a:t>
            </a:r>
          </a:p>
          <a:p>
            <a:pPr algn="ctr"/>
            <a:r>
              <a:rPr lang="en-US" sz="3200" dirty="0"/>
              <a:t>Centre of excellence</a:t>
            </a:r>
            <a:endParaRPr lang="en-I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29192" y="2740528"/>
            <a:ext cx="7446962" cy="30907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PRESENTATION ON THE TOPIC</a:t>
            </a:r>
          </a:p>
          <a:p>
            <a:pPr algn="ctr"/>
            <a:r>
              <a:rPr lang="en-US" sz="2400" dirty="0"/>
              <a:t>‘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ROBOTIC CAR MODEL </a:t>
            </a:r>
            <a:r>
              <a:rPr lang="en-US" sz="2400" dirty="0"/>
              <a:t>’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SUBMITTEDBY:-</a:t>
            </a:r>
          </a:p>
          <a:p>
            <a:pPr algn="ctr"/>
            <a:r>
              <a:rPr lang="en-US" sz="2400" dirty="0"/>
              <a:t>     DINESH KUMAWAT &amp; BADAL CHAUDHARY</a:t>
            </a:r>
          </a:p>
          <a:p>
            <a:pPr algn="ctr"/>
            <a:endParaRPr lang="en-US" sz="2400" dirty="0"/>
          </a:p>
        </p:txBody>
      </p:sp>
      <p:pic>
        <p:nvPicPr>
          <p:cNvPr id="5" name="Picture 2" descr="https://lh6.googleusercontent.com/ksdXSA_rlq3Y88j8wofkeENjuLBRP5uvzWEY6Abha92n5m7VomJ2I8vmWl3zhBWqUhni75GfSfRGI9pt05RFEpLTYAgRwLu054t8YHbAXA6urwmMZvKjlvT41ft7fiy6NvqGg1rR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9" y="500063"/>
            <a:ext cx="1327851" cy="12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82C068-BD9A-32F4-75C5-8A7D3D005D6A}"/>
                  </a:ext>
                </a:extLst>
              </p14:cNvPr>
              <p14:cNvContentPartPr/>
              <p14:nvPr/>
            </p14:nvContentPartPr>
            <p14:xfrm>
              <a:off x="2383806" y="1742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82C068-BD9A-32F4-75C5-8A7D3D005D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4806" y="173378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A46DB-A916-A73A-F347-190101DC37F9}"/>
              </a:ext>
            </a:extLst>
          </p:cNvPr>
          <p:cNvCxnSpPr>
            <a:cxnSpLocks/>
          </p:cNvCxnSpPr>
          <p:nvPr/>
        </p:nvCxnSpPr>
        <p:spPr>
          <a:xfrm>
            <a:off x="2143124" y="1671001"/>
            <a:ext cx="8767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5D8125D-3591-D184-8FD6-CF22DC2FC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541" y="2095502"/>
            <a:ext cx="3769870" cy="26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B7A-93C7-F1D9-B3FF-7FAAAC59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2" y="1339515"/>
            <a:ext cx="4650089" cy="369333"/>
          </a:xfrm>
        </p:spPr>
        <p:txBody>
          <a:bodyPr>
            <a:noAutofit/>
          </a:bodyPr>
          <a:lstStyle/>
          <a:p>
            <a:r>
              <a:rPr lang="en-IN" sz="3000" b="1" u="sng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81A6-0898-3A05-EF9A-FA81F346A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072" y="1524182"/>
            <a:ext cx="10768710" cy="4315327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Robotics cars are used for various purposes such as electronically controlled wheel chair, weight-lifting, to get a work done in accurate &amp; precise manner. The Circuit comprise of an 8051 family micro-controller, an LED light and some commonly available components. It is easy to build and even a beginner with minimal skill level can assemble it</a:t>
            </a:r>
            <a:r>
              <a:rPr lang="en-US" sz="1800" dirty="0">
                <a:latin typeface="Bahnschrift Light SemiCondensed" panose="020B0502040204020203" pitchFamily="34" charset="0"/>
              </a:rPr>
              <a:t>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Features 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Bahnschrift Light SemiCondensed" panose="020B0502040204020203" pitchFamily="34" charset="0"/>
              </a:rPr>
              <a:t>1 Switch-controlled land Rover.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Bahnschrift Light SemiCondensed" panose="020B0502040204020203" pitchFamily="34" charset="0"/>
              </a:rPr>
              <a:t>2. Program code saved in non-volatile memory (EPROM).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Bahnschrift Light SemiCondensed" panose="020B0502040204020203" pitchFamily="34" charset="0"/>
              </a:rPr>
              <a:t>3. Reliability due to use of the microcontroller.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Bahnschrift Light SemiCondensed" panose="020B0502040204020203" pitchFamily="34" charset="0"/>
              </a:rPr>
              <a:t>4. No mechanical wear and tear.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Bahnschrift Light SemiCondensed" panose="020B0502040204020203" pitchFamily="34" charset="0"/>
              </a:rPr>
              <a:t>5. Easy to build and 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79452-18C0-621F-2D56-D7F612DF5297}"/>
              </a:ext>
            </a:extLst>
          </p:cNvPr>
          <p:cNvSpPr txBox="1"/>
          <p:nvPr/>
        </p:nvSpPr>
        <p:spPr>
          <a:xfrm>
            <a:off x="2853003" y="310605"/>
            <a:ext cx="66428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4000" b="1" dirty="0">
                <a:ln w="0"/>
                <a:solidFill>
                  <a:schemeClr val="accent1"/>
                </a:solidFill>
                <a:effectLst>
                  <a:reflection blurRad="50800" stA="90000" endPos="32000" dist="38100" dir="5400000" sy="-90000" algn="bl" rotWithShape="0"/>
                </a:effectLst>
              </a:rPr>
              <a:t>ROBOTIC CAR MODEL</a:t>
            </a:r>
            <a:endParaRPr lang="en-IN" sz="4000" b="1" dirty="0">
              <a:ln w="0"/>
              <a:solidFill>
                <a:schemeClr val="accent1"/>
              </a:solidFill>
              <a:effectLst>
                <a:reflection blurRad="50800" stA="90000" endPos="32000" dist="381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5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01F9-B531-9C5B-B0FD-4592080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used to make car 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FEB7D5-9302-B0B6-0999-9C8D22E1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3816" y="2824221"/>
            <a:ext cx="3232484" cy="2196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0E57A4-680B-1513-A9DD-AA863E21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23280" y="2809009"/>
            <a:ext cx="3232486" cy="22273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2592C5-57B2-9EA0-9FA1-36FF5C80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7925" y="2926173"/>
            <a:ext cx="3232485" cy="19930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E43F41-53D5-6CA8-8206-B42C15A35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42083" y="2926174"/>
            <a:ext cx="3232485" cy="19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3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EF8-47E4-C3AE-D64F-CB812927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8588203" cy="697831"/>
          </a:xfrm>
        </p:spPr>
        <p:txBody>
          <a:bodyPr/>
          <a:lstStyle/>
          <a:p>
            <a:r>
              <a:rPr lang="en-IN" dirty="0"/>
              <a:t>Build a Simple Racing Car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638E0-45EA-32BD-27C0-A2C4BF9D2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4765" y="1082879"/>
            <a:ext cx="3254189" cy="1076908"/>
          </a:xfrm>
        </p:spPr>
        <p:txBody>
          <a:bodyPr/>
          <a:lstStyle/>
          <a:p>
            <a:r>
              <a:rPr lang="en-US" sz="1800" dirty="0"/>
              <a:t>We use the Switch of the Motor Driver to move the wheels in same direction</a:t>
            </a:r>
            <a:endParaRPr lang="en-IN" sz="1800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880AC1A-6F22-5E5C-C2C4-1BC22BE430AA}"/>
              </a:ext>
            </a:extLst>
          </p:cNvPr>
          <p:cNvSpPr/>
          <p:nvPr/>
        </p:nvSpPr>
        <p:spPr>
          <a:xfrm>
            <a:off x="7566213" y="510988"/>
            <a:ext cx="4554069" cy="2501154"/>
          </a:xfrm>
          <a:prstGeom prst="cloudCallou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1AE89-2CE9-0ECA-AD1F-69D0CEEF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61" y="1886513"/>
            <a:ext cx="1712258" cy="962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82A95-5C16-D398-8030-3B422E54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69523"/>
            <a:ext cx="6777531" cy="3818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270582-5580-5426-A1C1-D2E2466FFDAF}"/>
              </a:ext>
            </a:extLst>
          </p:cNvPr>
          <p:cNvSpPr/>
          <p:nvPr/>
        </p:nvSpPr>
        <p:spPr>
          <a:xfrm>
            <a:off x="591671" y="3792071"/>
            <a:ext cx="6974542" cy="331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D7F39-34DD-26BC-63DA-E34A00BDEAEB}"/>
              </a:ext>
            </a:extLst>
          </p:cNvPr>
          <p:cNvSpPr txBox="1"/>
          <p:nvPr/>
        </p:nvSpPr>
        <p:spPr>
          <a:xfrm>
            <a:off x="8314764" y="3761988"/>
            <a:ext cx="325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When a switch of single motor driver get off then the model of car move in circular direction of left or right </a:t>
            </a:r>
          </a:p>
        </p:txBody>
      </p:sp>
    </p:spTree>
    <p:extLst>
      <p:ext uri="{BB962C8B-B14F-4D97-AF65-F5344CB8AC3E}">
        <p14:creationId xmlns:p14="http://schemas.microsoft.com/office/powerpoint/2010/main" val="238531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BB87BD-E7B8-DF94-3CAC-7903F004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63153" y="-2835091"/>
            <a:ext cx="5665694" cy="11748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20A55-827F-5B63-D843-FC17D75605FA}"/>
              </a:ext>
            </a:extLst>
          </p:cNvPr>
          <p:cNvSpPr txBox="1"/>
          <p:nvPr/>
        </p:nvSpPr>
        <p:spPr>
          <a:xfrm>
            <a:off x="89644" y="6096000"/>
            <a:ext cx="122099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solidFill>
                  <a:schemeClr val="bg1">
                    <a:lumMod val="95000"/>
                  </a:schemeClr>
                </a:solidFill>
              </a:rPr>
              <a:t>Build an obstacle Avoider Robotic Car Model</a:t>
            </a:r>
          </a:p>
        </p:txBody>
      </p:sp>
    </p:spTree>
    <p:extLst>
      <p:ext uri="{BB962C8B-B14F-4D97-AF65-F5344CB8AC3E}">
        <p14:creationId xmlns:p14="http://schemas.microsoft.com/office/powerpoint/2010/main" val="367164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217978-C589-44AD-39A2-182760973DD0}"/>
              </a:ext>
            </a:extLst>
          </p:cNvPr>
          <p:cNvSpPr/>
          <p:nvPr/>
        </p:nvSpPr>
        <p:spPr>
          <a:xfrm>
            <a:off x="685802" y="1765242"/>
            <a:ext cx="1577789" cy="1017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E68F4-2890-F9D2-DF47-66CA4E1635C7}"/>
              </a:ext>
            </a:extLst>
          </p:cNvPr>
          <p:cNvSpPr txBox="1"/>
          <p:nvPr/>
        </p:nvSpPr>
        <p:spPr>
          <a:xfrm>
            <a:off x="685801" y="1807832"/>
            <a:ext cx="157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When</a:t>
            </a:r>
          </a:p>
          <a:p>
            <a:pPr algn="ctr"/>
            <a:r>
              <a:rPr lang="en-IN" dirty="0"/>
              <a:t> Power is </a:t>
            </a:r>
          </a:p>
          <a:p>
            <a:pPr algn="ctr"/>
            <a:r>
              <a:rPr lang="en-IN" dirty="0"/>
              <a:t>ON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7E315EC-1C70-1E67-28F8-2FC74BE02A9A}"/>
              </a:ext>
            </a:extLst>
          </p:cNvPr>
          <p:cNvSpPr/>
          <p:nvPr/>
        </p:nvSpPr>
        <p:spPr>
          <a:xfrm>
            <a:off x="2926982" y="1691672"/>
            <a:ext cx="1591227" cy="1169877"/>
          </a:xfrm>
          <a:prstGeom prst="parallelogram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315FB-DD50-B101-D136-0896BD464ED5}"/>
              </a:ext>
            </a:extLst>
          </p:cNvPr>
          <p:cNvSpPr txBox="1"/>
          <p:nvPr/>
        </p:nvSpPr>
        <p:spPr>
          <a:xfrm>
            <a:off x="3276606" y="1676445"/>
            <a:ext cx="131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Left motor remains always</a:t>
            </a:r>
          </a:p>
          <a:p>
            <a:r>
              <a:rPr lang="en-IN" dirty="0">
                <a:solidFill>
                  <a:schemeClr val="bg1"/>
                </a:solidFill>
              </a:rPr>
              <a:t> ON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6ACA7E7-D959-915D-C481-24A3C5FC0A61}"/>
              </a:ext>
            </a:extLst>
          </p:cNvPr>
          <p:cNvSpPr/>
          <p:nvPr/>
        </p:nvSpPr>
        <p:spPr>
          <a:xfrm>
            <a:off x="5056094" y="1473907"/>
            <a:ext cx="2079812" cy="193936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91EA1-A974-BC01-7DCB-5E2D2C43CDBE}"/>
              </a:ext>
            </a:extLst>
          </p:cNvPr>
          <p:cNvSpPr txBox="1"/>
          <p:nvPr/>
        </p:nvSpPr>
        <p:spPr>
          <a:xfrm>
            <a:off x="5522259" y="1904980"/>
            <a:ext cx="1613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Is there any obstacle in front of distance sensor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A6F8F-59B5-BA4F-F786-27E0EBD04738}"/>
              </a:ext>
            </a:extLst>
          </p:cNvPr>
          <p:cNvSpPr/>
          <p:nvPr/>
        </p:nvSpPr>
        <p:spPr>
          <a:xfrm>
            <a:off x="7776878" y="1455820"/>
            <a:ext cx="1497106" cy="744071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34BD-0CB4-21D8-D648-63DE60AABA47}"/>
              </a:ext>
            </a:extLst>
          </p:cNvPr>
          <p:cNvSpPr txBox="1"/>
          <p:nvPr/>
        </p:nvSpPr>
        <p:spPr>
          <a:xfrm>
            <a:off x="7992030" y="1540146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 invert says 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D8BE2-6F54-BB0D-FFA9-58CEEDFC6313}"/>
              </a:ext>
            </a:extLst>
          </p:cNvPr>
          <p:cNvSpPr/>
          <p:nvPr/>
        </p:nvSpPr>
        <p:spPr>
          <a:xfrm>
            <a:off x="7776878" y="3106175"/>
            <a:ext cx="1497106" cy="74407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A5075-B198-55B8-443D-62B2E072F0BC}"/>
              </a:ext>
            </a:extLst>
          </p:cNvPr>
          <p:cNvSpPr txBox="1"/>
          <p:nvPr/>
        </p:nvSpPr>
        <p:spPr>
          <a:xfrm>
            <a:off x="7992030" y="3190501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 invert says yes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748FCF8-E477-7E47-287E-435B17561042}"/>
              </a:ext>
            </a:extLst>
          </p:cNvPr>
          <p:cNvSpPr/>
          <p:nvPr/>
        </p:nvSpPr>
        <p:spPr>
          <a:xfrm>
            <a:off x="10027021" y="1348356"/>
            <a:ext cx="1703295" cy="1009257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E2029-7B89-14C0-089D-6D76648DB0C8}"/>
              </a:ext>
            </a:extLst>
          </p:cNvPr>
          <p:cNvSpPr txBox="1"/>
          <p:nvPr/>
        </p:nvSpPr>
        <p:spPr>
          <a:xfrm>
            <a:off x="10322858" y="1540146"/>
            <a:ext cx="140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Right motor is Off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4B54BC0-C9FA-E169-24F9-99544F03AF8E}"/>
              </a:ext>
            </a:extLst>
          </p:cNvPr>
          <p:cNvSpPr/>
          <p:nvPr/>
        </p:nvSpPr>
        <p:spPr>
          <a:xfrm>
            <a:off x="9901515" y="3012125"/>
            <a:ext cx="1703295" cy="1009257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solidFill>
              <a:srgbClr val="E3E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5F236-80AE-746F-8563-9BA2DCBBD16E}"/>
              </a:ext>
            </a:extLst>
          </p:cNvPr>
          <p:cNvSpPr txBox="1"/>
          <p:nvPr/>
        </p:nvSpPr>
        <p:spPr>
          <a:xfrm>
            <a:off x="10197352" y="3203915"/>
            <a:ext cx="140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Right motor is 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60B724-2CF1-8018-7F28-059D5729F1C1}"/>
              </a:ext>
            </a:extLst>
          </p:cNvPr>
          <p:cNvSpPr/>
          <p:nvPr/>
        </p:nvSpPr>
        <p:spPr>
          <a:xfrm>
            <a:off x="2514600" y="2144890"/>
            <a:ext cx="336173" cy="21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17539F2-8CBF-2188-68F1-C97CB7928987}"/>
              </a:ext>
            </a:extLst>
          </p:cNvPr>
          <p:cNvSpPr/>
          <p:nvPr/>
        </p:nvSpPr>
        <p:spPr>
          <a:xfrm>
            <a:off x="4545114" y="2233481"/>
            <a:ext cx="336173" cy="21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3D4A26-12AA-E6D5-C1B6-5203E687B063}"/>
              </a:ext>
            </a:extLst>
          </p:cNvPr>
          <p:cNvSpPr/>
          <p:nvPr/>
        </p:nvSpPr>
        <p:spPr>
          <a:xfrm>
            <a:off x="9536201" y="1676445"/>
            <a:ext cx="336173" cy="21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107092-F4A1-0A36-1775-179C661C57AF}"/>
              </a:ext>
            </a:extLst>
          </p:cNvPr>
          <p:cNvSpPr/>
          <p:nvPr/>
        </p:nvSpPr>
        <p:spPr>
          <a:xfrm>
            <a:off x="9486893" y="3318456"/>
            <a:ext cx="336173" cy="21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831FB9FC-2C90-0A6B-C5CE-39F4BD7A5182}"/>
              </a:ext>
            </a:extLst>
          </p:cNvPr>
          <p:cNvSpPr/>
          <p:nvPr/>
        </p:nvSpPr>
        <p:spPr>
          <a:xfrm>
            <a:off x="6741451" y="1548696"/>
            <a:ext cx="880780" cy="3404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4088D8F5-2F80-A716-9585-98967EB521C0}"/>
              </a:ext>
            </a:extLst>
          </p:cNvPr>
          <p:cNvSpPr/>
          <p:nvPr/>
        </p:nvSpPr>
        <p:spPr>
          <a:xfrm rot="5400000">
            <a:off x="6917390" y="2898432"/>
            <a:ext cx="376518" cy="8807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++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3660BB-4682-6D62-AA0F-330F81C9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48033" y="-457115"/>
            <a:ext cx="1169877" cy="110176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F24298A-2003-BDA6-E86C-2BBB751688F6}"/>
              </a:ext>
            </a:extLst>
          </p:cNvPr>
          <p:cNvSpPr txBox="1"/>
          <p:nvPr/>
        </p:nvSpPr>
        <p:spPr>
          <a:xfrm>
            <a:off x="2097744" y="296295"/>
            <a:ext cx="798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</a:effectLst>
              </a:rPr>
              <a:t>MODEL 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207642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6F38F-8E7D-E59F-BD9D-34C0AEBD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02"/>
            <a:ext cx="12192000" cy="60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9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237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Bahnschrift Light SemiCondensed</vt:lpstr>
      <vt:lpstr>Gill Sans MT</vt:lpstr>
      <vt:lpstr>Gallery</vt:lpstr>
      <vt:lpstr>RAJASTHAN INSTITUTE OF ENGINEERING AND TECHNOLOGY ,Jaipur</vt:lpstr>
      <vt:lpstr>INTRODUCTION</vt:lpstr>
      <vt:lpstr>Component used to make car model</vt:lpstr>
      <vt:lpstr>Build a Simple Racing Car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mhira1974@gmail.com</dc:creator>
  <cp:lastModifiedBy>Tarun Khadolia</cp:lastModifiedBy>
  <cp:revision>18</cp:revision>
  <dcterms:created xsi:type="dcterms:W3CDTF">2022-05-02T11:09:01Z</dcterms:created>
  <dcterms:modified xsi:type="dcterms:W3CDTF">2022-05-04T08:33:39Z</dcterms:modified>
</cp:coreProperties>
</file>