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56" r:id="rId3"/>
    <p:sldId id="258" r:id="rId4"/>
    <p:sldId id="257" r:id="rId5"/>
    <p:sldId id="273" r:id="rId6"/>
    <p:sldId id="261" r:id="rId7"/>
    <p:sldId id="277" r:id="rId8"/>
    <p:sldId id="276" r:id="rId9"/>
    <p:sldId id="260" r:id="rId10"/>
    <p:sldId id="262" r:id="rId11"/>
    <p:sldId id="259" r:id="rId12"/>
    <p:sldId id="274" r:id="rId13"/>
    <p:sldId id="275" r:id="rId14"/>
    <p:sldId id="264" r:id="rId15"/>
    <p:sldId id="265" r:id="rId16"/>
    <p:sldId id="266" r:id="rId17"/>
    <p:sldId id="268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  <a:srgbClr val="B688C2"/>
    <a:srgbClr val="C5E818"/>
    <a:srgbClr val="7C6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92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8B42804-E490-4050-A37F-F7AF33C4F9C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BABC52D-B8AA-42FC-8BFB-00798436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_compositing" TargetMode="External"/><Relationship Id="rId2" Type="http://schemas.openxmlformats.org/officeDocument/2006/relationships/hyperlink" Target="https://en.wikipedia.org/wiki/Mask_(computing)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Duotone" TargetMode="External"/><Relationship Id="rId5" Type="http://schemas.openxmlformats.org/officeDocument/2006/relationships/hyperlink" Target="https://en.wikipedia.org/wiki/Clipping_path" TargetMode="External"/><Relationship Id="rId4" Type="http://schemas.openxmlformats.org/officeDocument/2006/relationships/hyperlink" Target="https://en.wikipedia.org/wiki/Spot_colo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utosh\Documents\PPT\green_background_2-wallpaper-1920x10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82441" y="-3276600"/>
            <a:ext cx="24798866" cy="139493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3276600"/>
          </a:xfrm>
        </p:spPr>
        <p:txBody>
          <a:bodyPr/>
          <a:lstStyle/>
          <a:p>
            <a:pPr algn="r"/>
            <a:r>
              <a:rPr lang="en-US" dirty="0" smtClean="0"/>
              <a:t>VS World</a:t>
            </a:r>
            <a:br>
              <a:rPr lang="en-US" dirty="0" smtClean="0"/>
            </a:br>
            <a:r>
              <a:rPr lang="en-US" sz="2400" dirty="0" smtClean="0"/>
              <a:t>Everything You Need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724400"/>
            <a:ext cx="6400800" cy="2133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A Best Website </a:t>
            </a:r>
          </a:p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For </a:t>
            </a:r>
          </a:p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Online</a:t>
            </a:r>
          </a:p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Online job portal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utosh\Documents\PPT\Images\still_green-wallpaper-1024x768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99024">
            <a:off x="-2646862" y="1162247"/>
            <a:ext cx="8077200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0099"/>
                </a:solidFill>
              </a:rPr>
              <a:t>PHP:--</a:t>
            </a:r>
            <a:endParaRPr lang="en-US" sz="7200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C00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 rot="19811627">
            <a:off x="338913" y="1083467"/>
            <a:ext cx="6742491" cy="4691063"/>
          </a:xfrm>
        </p:spPr>
        <p:txBody>
          <a:bodyPr>
            <a:normAutofit/>
          </a:bodyPr>
          <a:lstStyle/>
          <a:p>
            <a:pPr algn="ctr"/>
            <a:endParaRPr lang="en-US" sz="3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-” Personal Home Page Hypertext Preprocessor Language”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19800000">
            <a:off x="1837732" y="2670011"/>
            <a:ext cx="6823708" cy="380841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 is a server side scripting language that is embedded in HTML. It is used to manage dynamic content, databases, session tracking.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9144000" cy="7086600"/>
          </a:xfrm>
        </p:spPr>
      </p:pic>
    </p:spTree>
    <p:extLst>
      <p:ext uri="{BB962C8B-B14F-4D97-AF65-F5344CB8AC3E}">
        <p14:creationId xmlns:p14="http://schemas.microsoft.com/office/powerpoint/2010/main" val="26469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375881"/>
            <a:ext cx="9601200" cy="7233881"/>
          </a:xfrm>
        </p:spPr>
      </p:pic>
    </p:spTree>
    <p:extLst>
      <p:ext uri="{BB962C8B-B14F-4D97-AF65-F5344CB8AC3E}">
        <p14:creationId xmlns:p14="http://schemas.microsoft.com/office/powerpoint/2010/main" val="39320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Additional Pages  for Site:-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Static Pages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Dynamic  Pages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About us.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Terms and conditions.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Contact us.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FAQ &amp; Help.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Feedback.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Careers.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Features.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Home Page.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Category Page.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Product Page.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Search &amp; Search Results.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Login/Create Account.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Cart Page.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Guest Checkout.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My Order.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Returns 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Cancellation.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Payment terms and Payment Confirmation.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208915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 Pages</a:t>
            </a:r>
            <a:endParaRPr lang="en-US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590800"/>
            <a:ext cx="3008313" cy="353536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Pages contain a predefined </a:t>
            </a:r>
          </a:p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Style.</a:t>
            </a:r>
          </a:p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this data can’t be changed</a:t>
            </a:r>
          </a:p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Without code.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5050" y="2362200"/>
            <a:ext cx="5111750" cy="3763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About us.(Company Details)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Terms and conditions.</a:t>
            </a:r>
          </a:p>
          <a:p>
            <a:r>
              <a:rPr lang="en-US" dirty="0" smtClean="0"/>
              <a:t>JOBS BY CATOGRIES</a:t>
            </a:r>
          </a:p>
          <a:p>
            <a:r>
              <a:rPr lang="en-US" dirty="0" smtClean="0"/>
              <a:t>NAVIGATE</a:t>
            </a:r>
          </a:p>
          <a:p>
            <a:r>
              <a:rPr lang="en-US" dirty="0" smtClean="0"/>
              <a:t>TESTIMONIALS</a:t>
            </a:r>
          </a:p>
          <a:p>
            <a:r>
              <a:rPr lang="en-US" dirty="0"/>
              <a:t>CONTACT US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325562"/>
          </a:xfrm>
        </p:spPr>
        <p:txBody>
          <a:bodyPr/>
          <a:lstStyle/>
          <a:p>
            <a:r>
              <a:rPr lang="en-US" dirty="0" smtClean="0"/>
              <a:t>Dynamic Pages:-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4221162"/>
          </a:xfrm>
        </p:spPr>
        <p:txBody>
          <a:bodyPr/>
          <a:lstStyle/>
          <a:p>
            <a:r>
              <a:rPr lang="en-US" sz="3600" dirty="0" smtClean="0"/>
              <a:t>Home Page:-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Welcome Data.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 Daily Jobs 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Menus.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Jobs by location.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6"/>
            <a:ext cx="8229600" cy="196532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Log IN/Register Page:-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001964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Logging IN a user.</a:t>
            </a:r>
          </a:p>
          <a:p>
            <a:pPr algn="ctr">
              <a:buNone/>
            </a:pPr>
            <a:r>
              <a:rPr lang="en-US" dirty="0" smtClean="0"/>
              <a:t>Registering A New user to your site.</a:t>
            </a:r>
          </a:p>
          <a:p>
            <a:pPr algn="ctr">
              <a:buNone/>
            </a:pPr>
            <a:r>
              <a:rPr lang="en-US" dirty="0" smtClean="0"/>
              <a:t>Premium access to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Servers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0" y="1535113"/>
            <a:ext cx="4040188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Servers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533400" y="1535113"/>
            <a:ext cx="4041775" cy="63976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Database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0" y="2174875"/>
            <a:ext cx="4040188" cy="39512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Offline Server “</a:t>
            </a:r>
            <a:r>
              <a:rPr lang="en-US" sz="3200" dirty="0" err="1" smtClean="0"/>
              <a:t>Localhost</a:t>
            </a:r>
            <a:r>
              <a:rPr lang="en-US" sz="4800" dirty="0" smtClean="0"/>
              <a:t>”.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2174875"/>
            <a:ext cx="4041775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	Database for</a:t>
            </a:r>
          </a:p>
          <a:p>
            <a:r>
              <a:rPr lang="en-US" sz="3200" dirty="0" smtClean="0"/>
              <a:t>Users Registration</a:t>
            </a:r>
          </a:p>
          <a:p>
            <a:r>
              <a:rPr lang="en-US" sz="3200" dirty="0" smtClean="0"/>
              <a:t>User resume</a:t>
            </a:r>
          </a:p>
          <a:p>
            <a:r>
              <a:rPr lang="en-US" sz="3200" dirty="0" smtClean="0"/>
              <a:t>Users interest </a:t>
            </a:r>
          </a:p>
          <a:p>
            <a:r>
              <a:rPr lang="en-US" sz="3200" dirty="0" smtClean="0"/>
              <a:t>Users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 !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hutosh\Documents\PPT\Images\wheatfield_in_the_sunshine-wallpaper-1920x12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72078">
            <a:off x="-2064751" y="195430"/>
            <a:ext cx="8523280" cy="1183789"/>
          </a:xfrm>
        </p:spPr>
        <p:txBody>
          <a:bodyPr/>
          <a:lstStyle/>
          <a:p>
            <a:r>
              <a:rPr lang="en-US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Introduction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20131732">
            <a:off x="6656314" y="4695558"/>
            <a:ext cx="1981200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JAVA Script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 rot="20131732">
            <a:off x="560314" y="1799958"/>
            <a:ext cx="1981200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PHP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 rot="20131732">
            <a:off x="501517" y="4424429"/>
            <a:ext cx="2307233" cy="1508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HTML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 rot="20131732">
            <a:off x="6580114" y="1799958"/>
            <a:ext cx="1981200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CSS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 rot="1281740">
            <a:off x="3601328" y="4124514"/>
            <a:ext cx="2057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Perfect Webpage</a:t>
            </a:r>
            <a:endParaRPr lang="en-US" sz="2000" dirty="0"/>
          </a:p>
        </p:txBody>
      </p:sp>
      <p:cxnSp>
        <p:nvCxnSpPr>
          <p:cNvPr id="12" name="Curved Connector 11"/>
          <p:cNvCxnSpPr>
            <a:stCxn id="5" idx="5"/>
            <a:endCxn id="8" idx="0"/>
          </p:cNvCxnSpPr>
          <p:nvPr/>
        </p:nvCxnSpPr>
        <p:spPr>
          <a:xfrm rot="16200000" flipH="1">
            <a:off x="2858518" y="2094004"/>
            <a:ext cx="1610365" cy="25710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7" idx="2"/>
            <a:endCxn id="8" idx="7"/>
          </p:cNvCxnSpPr>
          <p:nvPr/>
        </p:nvCxnSpPr>
        <p:spPr>
          <a:xfrm rot="10800000" flipV="1">
            <a:off x="5533166" y="2857998"/>
            <a:ext cx="1135935" cy="18307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2"/>
            <a:endCxn id="8" idx="6"/>
          </p:cNvCxnSpPr>
          <p:nvPr/>
        </p:nvCxnSpPr>
        <p:spPr>
          <a:xfrm rot="10800000">
            <a:off x="5588052" y="5375533"/>
            <a:ext cx="1157248" cy="378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6"/>
          </p:cNvCxnSpPr>
          <p:nvPr/>
        </p:nvCxnSpPr>
        <p:spPr>
          <a:xfrm>
            <a:off x="2705121" y="4700849"/>
            <a:ext cx="1028679" cy="7093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8229600" cy="46910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PHOTOSHOP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328"/>
            <a:ext cx="4775972" cy="1627542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PHOTOSHOP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r"/>
            <a:endParaRPr lang="en-US" sz="2800" dirty="0" smtClean="0"/>
          </a:p>
          <a:p>
            <a:pPr algn="r"/>
            <a:r>
              <a:rPr lang="en-US" dirty="0" smtClean="0"/>
              <a:t>Best App For Editing</a:t>
            </a:r>
          </a:p>
          <a:p>
            <a:pPr algn="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0" y="2618912"/>
            <a:ext cx="5128331" cy="3324687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Photoshop files have default file extension as .PSD, which stands for "Photoshop Document." A PSD file stores an image with support for most imaging options available in Photoshop. These include layers with </a:t>
            </a:r>
            <a:r>
              <a:rPr lang="en-US" b="0" dirty="0" smtClean="0">
                <a:hlinkClick r:id="rId2" tooltip="Mask (computing)"/>
              </a:rPr>
              <a:t>masks</a:t>
            </a:r>
            <a:r>
              <a:rPr lang="en-US" b="0" dirty="0"/>
              <a:t> </a:t>
            </a:r>
            <a:r>
              <a:rPr lang="en-US" b="0" dirty="0" smtClean="0"/>
              <a:t>, </a:t>
            </a:r>
            <a:r>
              <a:rPr lang="en-US" b="0" dirty="0"/>
              <a:t>transparency, text, </a:t>
            </a:r>
            <a:r>
              <a:rPr lang="en-US" b="0" dirty="0">
                <a:hlinkClick r:id="rId3" tooltip="Alpha compositing"/>
              </a:rPr>
              <a:t>alpha channels</a:t>
            </a:r>
            <a:r>
              <a:rPr lang="en-US" b="0" dirty="0"/>
              <a:t> and </a:t>
            </a:r>
            <a:r>
              <a:rPr lang="en-US" b="0" dirty="0">
                <a:hlinkClick r:id="rId4" tooltip="Spot color"/>
              </a:rPr>
              <a:t>spot colors</a:t>
            </a:r>
            <a:r>
              <a:rPr lang="en-US" b="0" dirty="0"/>
              <a:t>, </a:t>
            </a:r>
            <a:r>
              <a:rPr lang="en-US" b="0" dirty="0">
                <a:hlinkClick r:id="rId5" tooltip="Clipping path"/>
              </a:rPr>
              <a:t>clipping paths</a:t>
            </a:r>
            <a:r>
              <a:rPr lang="en-US" b="0" dirty="0"/>
              <a:t>, and </a:t>
            </a:r>
            <a:r>
              <a:rPr lang="en-US" b="0" dirty="0">
                <a:hlinkClick r:id="rId6" tooltip="Duotone"/>
              </a:rPr>
              <a:t>duotone</a:t>
            </a:r>
            <a:r>
              <a:rPr lang="en-US" b="0" dirty="0"/>
              <a:t> settings. This is in contrast to many other file formats (e.g., .JPG or .GIF) that restrict content to provide streamlined, predictable </a:t>
            </a:r>
            <a:r>
              <a:rPr lang="en-US" b="0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9750"/>
            <a:ext cx="8077200" cy="1162050"/>
          </a:xfrm>
        </p:spPr>
        <p:txBody>
          <a:bodyPr>
            <a:normAutofit/>
          </a:bodyPr>
          <a:lstStyle/>
          <a:p>
            <a:r>
              <a:rPr lang="en-US" sz="6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435101"/>
            <a:ext cx="3008313" cy="38227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“Hypertext Markup Language.”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2650" y="1600201"/>
            <a:ext cx="5111750" cy="3733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It is a standardized system for tagging text files to achieve font, color, graphic, and hyperlink effects on World Wide Web pages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>
            <a:off x="2959608" y="563880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47" y="29547"/>
            <a:ext cx="9753600" cy="7971453"/>
          </a:xfrm>
        </p:spPr>
      </p:pic>
    </p:spTree>
    <p:extLst>
      <p:ext uri="{BB962C8B-B14F-4D97-AF65-F5344CB8AC3E}">
        <p14:creationId xmlns:p14="http://schemas.microsoft.com/office/powerpoint/2010/main" val="38938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TAGS:</a:t>
            </a:r>
          </a:p>
          <a:p>
            <a:endParaRPr lang="en-US" dirty="0"/>
          </a:p>
          <a:p>
            <a:r>
              <a:rPr lang="en-US" dirty="0" smtClean="0"/>
              <a:t>Single ended: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 err="1" smtClean="0"/>
              <a:t>br</a:t>
            </a:r>
            <a:r>
              <a:rPr lang="en-US" dirty="0" smtClean="0"/>
              <a:t>&gt;,&lt;link&gt;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Etc.</a:t>
            </a:r>
          </a:p>
          <a:p>
            <a:r>
              <a:rPr lang="en-US" dirty="0" smtClean="0"/>
              <a:t>Double ended:</a:t>
            </a:r>
          </a:p>
          <a:p>
            <a:pPr marL="0" indent="0">
              <a:buNone/>
            </a:pPr>
            <a:r>
              <a:rPr lang="en-US" dirty="0" smtClean="0"/>
              <a:t>   &lt;html&gt; &lt;/html&gt;</a:t>
            </a:r>
          </a:p>
          <a:p>
            <a:pPr marL="0" indent="0">
              <a:buNone/>
            </a:pPr>
            <a:r>
              <a:rPr lang="en-US" dirty="0" smtClean="0"/>
              <a:t>   &lt;div&gt; &lt;/div&gt;</a:t>
            </a:r>
          </a:p>
          <a:p>
            <a:pPr marL="0" indent="0">
              <a:buNone/>
            </a:pPr>
            <a:r>
              <a:rPr lang="en-US" dirty="0" smtClean="0"/>
              <a:t>   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shutosh\Documents\PPT\Images\water_drops_on_grass-wallpaper-1024x768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00000">
            <a:off x="-2013368" y="836557"/>
            <a:ext cx="8229600" cy="116205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3429000"/>
            <a:ext cx="3008313" cy="26971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CSS</a:t>
            </a:r>
            <a:r>
              <a:rPr lang="en-US" sz="3600" dirty="0" smtClean="0"/>
              <a:t> stands for Cascading Style Sheets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5050" y="1447801"/>
            <a:ext cx="5111750" cy="2895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CSS</a:t>
            </a:r>
            <a:r>
              <a:rPr lang="en-US" sz="3600" dirty="0" smtClean="0"/>
              <a:t> describes how HTML elements are to be displayed on screen, paper, or in other media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Ashutosh\Documents\PPT\Images\refresher_light-wallpaper-1024x7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079750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JAVA Script</a:t>
            </a:r>
            <a:endParaRPr lang="en-US" sz="66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4114800"/>
            <a:ext cx="3008313" cy="2011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JavaScript is the </a:t>
            </a:r>
            <a:r>
              <a:rPr lang="en-US" sz="2000" b="1" dirty="0" smtClean="0">
                <a:solidFill>
                  <a:srgbClr val="FFFF00"/>
                </a:solidFill>
              </a:rPr>
              <a:t>Programming Language</a:t>
            </a:r>
            <a:r>
              <a:rPr lang="en-US" sz="2000" dirty="0" smtClean="0">
                <a:solidFill>
                  <a:srgbClr val="FFFF00"/>
                </a:solidFill>
              </a:rPr>
              <a:t> for the Web.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b="1" u="sng" dirty="0" smtClean="0">
                <a:solidFill>
                  <a:srgbClr val="FFFF00"/>
                </a:solidFill>
              </a:rPr>
              <a:t>JavaScript</a:t>
            </a:r>
            <a:r>
              <a:rPr lang="en-US" dirty="0" smtClean="0">
                <a:solidFill>
                  <a:srgbClr val="FFFF00"/>
                </a:solidFill>
              </a:rPr>
              <a:t> can update and change both </a:t>
            </a:r>
            <a:r>
              <a:rPr lang="en-US" b="1" dirty="0" smtClean="0">
                <a:solidFill>
                  <a:srgbClr val="FFFF00"/>
                </a:solidFill>
              </a:rPr>
              <a:t>HTML</a:t>
            </a:r>
            <a:r>
              <a:rPr lang="en-US" dirty="0" smtClean="0">
                <a:solidFill>
                  <a:srgbClr val="FFFF00"/>
                </a:solidFill>
              </a:rPr>
              <a:t> and </a:t>
            </a:r>
            <a:r>
              <a:rPr lang="en-US" b="1" dirty="0" smtClean="0">
                <a:solidFill>
                  <a:srgbClr val="FFFF00"/>
                </a:solidFill>
              </a:rPr>
              <a:t>CSS. </a:t>
            </a:r>
            <a:r>
              <a:rPr lang="en-US" b="1" u="sng" dirty="0" smtClean="0">
                <a:solidFill>
                  <a:srgbClr val="FFFF00"/>
                </a:solidFill>
              </a:rPr>
              <a:t>JavaScript</a:t>
            </a:r>
            <a:r>
              <a:rPr lang="en-US" dirty="0" smtClean="0">
                <a:solidFill>
                  <a:srgbClr val="FFFF00"/>
                </a:solidFill>
              </a:rPr>
              <a:t> can </a:t>
            </a:r>
            <a:r>
              <a:rPr lang="en-US" b="1" dirty="0" smtClean="0">
                <a:solidFill>
                  <a:srgbClr val="FFFF00"/>
                </a:solidFill>
              </a:rPr>
              <a:t>calculate</a:t>
            </a:r>
            <a:r>
              <a:rPr lang="en-US" dirty="0" smtClean="0">
                <a:solidFill>
                  <a:srgbClr val="FFFF00"/>
                </a:solidFill>
              </a:rPr>
              <a:t>, </a:t>
            </a:r>
            <a:r>
              <a:rPr lang="en-US" b="1" dirty="0" smtClean="0">
                <a:solidFill>
                  <a:srgbClr val="FFFF00"/>
                </a:solidFill>
              </a:rPr>
              <a:t>manipulate</a:t>
            </a:r>
            <a:r>
              <a:rPr lang="en-US" dirty="0" smtClean="0">
                <a:solidFill>
                  <a:srgbClr val="FFFF00"/>
                </a:solidFill>
              </a:rPr>
              <a:t> </a:t>
            </a:r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and </a:t>
            </a:r>
            <a:r>
              <a:rPr lang="en-US" b="1" dirty="0" smtClean="0">
                <a:solidFill>
                  <a:srgbClr val="FFFF00"/>
                </a:solidFill>
              </a:rPr>
              <a:t>validate </a:t>
            </a:r>
            <a:r>
              <a:rPr lang="en-US" dirty="0" smtClean="0">
                <a:solidFill>
                  <a:srgbClr val="FFFF00"/>
                </a:solidFill>
              </a:rPr>
              <a:t>data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323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Apex</vt:lpstr>
      <vt:lpstr>Aspect</vt:lpstr>
      <vt:lpstr>VS World Everything You Need</vt:lpstr>
      <vt:lpstr>Introduction</vt:lpstr>
      <vt:lpstr>Index</vt:lpstr>
      <vt:lpstr>PHOTOSHOP</vt:lpstr>
      <vt:lpstr>HTML</vt:lpstr>
      <vt:lpstr>PowerPoint Presentation</vt:lpstr>
      <vt:lpstr>,</vt:lpstr>
      <vt:lpstr>CSS</vt:lpstr>
      <vt:lpstr>JAVA Script</vt:lpstr>
      <vt:lpstr>PHP:--</vt:lpstr>
      <vt:lpstr>PowerPoint Presentation</vt:lpstr>
      <vt:lpstr>PowerPoint Presentation</vt:lpstr>
      <vt:lpstr>Additional Pages  for Site:-</vt:lpstr>
      <vt:lpstr>Static Pages</vt:lpstr>
      <vt:lpstr>Dynamic Pages:-</vt:lpstr>
      <vt:lpstr>Log IN/Register Page:-</vt:lpstr>
      <vt:lpstr>Servers &amp; Database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World Everything You Need</dc:title>
  <dc:creator>Ashutosh</dc:creator>
  <cp:lastModifiedBy>Akash</cp:lastModifiedBy>
  <cp:revision>76</cp:revision>
  <dcterms:created xsi:type="dcterms:W3CDTF">2019-08-23T13:41:20Z</dcterms:created>
  <dcterms:modified xsi:type="dcterms:W3CDTF">2019-11-08T07:59:49Z</dcterms:modified>
</cp:coreProperties>
</file>