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9"/>
  </p:notesMasterIdLst>
  <p:sldIdLst>
    <p:sldId id="28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8" r:id="rId15"/>
    <p:sldId id="279" r:id="rId16"/>
    <p:sldId id="281" r:id="rId17"/>
    <p:sldId id="282" r:id="rId18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5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841B2-AB3A-48A2-97E6-430E541C268D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1076B-B2F6-4505-B13E-FD7D9525D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84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b05083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27b05083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5668010" y="731520"/>
            <a:ext cx="292608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192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547370" y="731520"/>
            <a:ext cx="4754881" cy="566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65760" lvl="0" indent="-256032" algn="l">
              <a:spcBef>
                <a:spcPts val="288"/>
              </a:spcBef>
              <a:spcAft>
                <a:spcPts val="0"/>
              </a:spcAft>
              <a:buSzPts val="1440"/>
              <a:buChar char="▶"/>
              <a:defRPr/>
            </a:lvl1pPr>
            <a:lvl2pPr marL="731520" lvl="1" indent="-256032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2pPr>
            <a:lvl3pPr marL="1097280" lvl="2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3pPr>
            <a:lvl4pPr marL="1463040" lvl="3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4pPr>
            <a:lvl5pPr marL="1828800" lvl="4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5pPr>
            <a:lvl6pPr marL="2194560" lvl="5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6pPr>
            <a:lvl7pPr marL="2560320" lvl="6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7pPr>
            <a:lvl8pPr marL="2926080" lvl="7" indent="-256032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8pPr>
            <a:lvl9pPr marL="3291840" lvl="8" indent="-256032" algn="l">
              <a:spcBef>
                <a:spcPts val="480"/>
              </a:spcBef>
              <a:spcAft>
                <a:spcPts val="48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5668010" y="2357119"/>
            <a:ext cx="2926080" cy="2230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65760" lvl="0" indent="-182880" algn="l">
              <a:spcBef>
                <a:spcPts val="256"/>
              </a:spcBef>
              <a:spcAft>
                <a:spcPts val="0"/>
              </a:spcAft>
              <a:buSzPts val="1280"/>
              <a:buNone/>
              <a:defRPr sz="1280"/>
            </a:lvl1pPr>
            <a:lvl2pPr marL="731520" lvl="1" indent="-182880" algn="l">
              <a:spcBef>
                <a:spcPts val="480"/>
              </a:spcBef>
              <a:spcAft>
                <a:spcPts val="0"/>
              </a:spcAft>
              <a:buSzPts val="960"/>
              <a:buNone/>
              <a:defRPr sz="960"/>
            </a:lvl2pPr>
            <a:lvl3pPr marL="1097280" lvl="2" indent="-182880" algn="l">
              <a:spcBef>
                <a:spcPts val="480"/>
              </a:spcBef>
              <a:spcAft>
                <a:spcPts val="0"/>
              </a:spcAft>
              <a:buSzPts val="800"/>
              <a:buNone/>
              <a:defRPr sz="800"/>
            </a:lvl3pPr>
            <a:lvl4pPr marL="1463040" lvl="3" indent="-182880" algn="l">
              <a:spcBef>
                <a:spcPts val="480"/>
              </a:spcBef>
              <a:spcAft>
                <a:spcPts val="0"/>
              </a:spcAft>
              <a:buSzPts val="720"/>
              <a:buNone/>
              <a:defRPr sz="720"/>
            </a:lvl4pPr>
            <a:lvl5pPr marL="1828800" lvl="4" indent="-182880" algn="l">
              <a:spcBef>
                <a:spcPts val="480"/>
              </a:spcBef>
              <a:spcAft>
                <a:spcPts val="0"/>
              </a:spcAft>
              <a:buSzPts val="720"/>
              <a:buNone/>
              <a:defRPr sz="720"/>
            </a:lvl5pPr>
            <a:lvl6pPr marL="2194560" lvl="5" indent="-182880" algn="l">
              <a:spcBef>
                <a:spcPts val="480"/>
              </a:spcBef>
              <a:spcAft>
                <a:spcPts val="0"/>
              </a:spcAft>
              <a:buSzPts val="720"/>
              <a:buNone/>
              <a:defRPr sz="720"/>
            </a:lvl6pPr>
            <a:lvl7pPr marL="2560320" lvl="6" indent="-182880" algn="l">
              <a:spcBef>
                <a:spcPts val="480"/>
              </a:spcBef>
              <a:spcAft>
                <a:spcPts val="0"/>
              </a:spcAft>
              <a:buSzPts val="720"/>
              <a:buNone/>
              <a:defRPr sz="720"/>
            </a:lvl7pPr>
            <a:lvl8pPr marL="2926080" lvl="7" indent="-182880" algn="l">
              <a:spcBef>
                <a:spcPts val="480"/>
              </a:spcBef>
              <a:spcAft>
                <a:spcPts val="0"/>
              </a:spcAft>
              <a:buSzPts val="720"/>
              <a:buNone/>
              <a:defRPr sz="720"/>
            </a:lvl8pPr>
            <a:lvl9pPr marL="3291840" lvl="8" indent="-182880" algn="l">
              <a:spcBef>
                <a:spcPts val="480"/>
              </a:spcBef>
              <a:spcAft>
                <a:spcPts val="480"/>
              </a:spcAft>
              <a:buSzPts val="720"/>
              <a:buNone/>
              <a:defRPr sz="72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7923530" y="6583680"/>
            <a:ext cx="128016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547370" y="6583680"/>
            <a:ext cx="603504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8290560" y="5950374"/>
            <a:ext cx="913796" cy="7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5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3778250" y="1544320"/>
            <a:ext cx="481584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24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791210" y="975360"/>
            <a:ext cx="2624779" cy="48768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3778250" y="2962204"/>
            <a:ext cx="4817110" cy="2185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65760" lvl="0" indent="-182880" algn="l">
              <a:spcBef>
                <a:spcPts val="288"/>
              </a:spcBef>
              <a:spcAft>
                <a:spcPts val="0"/>
              </a:spcAft>
              <a:buSzPts val="1440"/>
              <a:buNone/>
              <a:defRPr sz="1440"/>
            </a:lvl1pPr>
            <a:lvl2pPr marL="731520" lvl="1" indent="-182880" algn="l">
              <a:spcBef>
                <a:spcPts val="480"/>
              </a:spcBef>
              <a:spcAft>
                <a:spcPts val="0"/>
              </a:spcAft>
              <a:buSzPts val="960"/>
              <a:buNone/>
              <a:defRPr sz="960"/>
            </a:lvl2pPr>
            <a:lvl3pPr marL="1097280" lvl="2" indent="-182880" algn="l">
              <a:spcBef>
                <a:spcPts val="480"/>
              </a:spcBef>
              <a:spcAft>
                <a:spcPts val="0"/>
              </a:spcAft>
              <a:buSzPts val="800"/>
              <a:buNone/>
              <a:defRPr sz="800"/>
            </a:lvl3pPr>
            <a:lvl4pPr marL="1463040" lvl="3" indent="-182880" algn="l">
              <a:spcBef>
                <a:spcPts val="480"/>
              </a:spcBef>
              <a:spcAft>
                <a:spcPts val="0"/>
              </a:spcAft>
              <a:buSzPts val="720"/>
              <a:buNone/>
              <a:defRPr sz="720"/>
            </a:lvl4pPr>
            <a:lvl5pPr marL="1828800" lvl="4" indent="-182880" algn="l">
              <a:spcBef>
                <a:spcPts val="480"/>
              </a:spcBef>
              <a:spcAft>
                <a:spcPts val="0"/>
              </a:spcAft>
              <a:buSzPts val="720"/>
              <a:buNone/>
              <a:defRPr sz="720"/>
            </a:lvl5pPr>
            <a:lvl6pPr marL="2194560" lvl="5" indent="-182880" algn="l">
              <a:spcBef>
                <a:spcPts val="480"/>
              </a:spcBef>
              <a:spcAft>
                <a:spcPts val="0"/>
              </a:spcAft>
              <a:buSzPts val="720"/>
              <a:buNone/>
              <a:defRPr sz="720"/>
            </a:lvl6pPr>
            <a:lvl7pPr marL="2560320" lvl="6" indent="-182880" algn="l">
              <a:spcBef>
                <a:spcPts val="480"/>
              </a:spcBef>
              <a:spcAft>
                <a:spcPts val="0"/>
              </a:spcAft>
              <a:buSzPts val="720"/>
              <a:buNone/>
              <a:defRPr sz="720"/>
            </a:lvl7pPr>
            <a:lvl8pPr marL="2926080" lvl="7" indent="-182880" algn="l">
              <a:spcBef>
                <a:spcPts val="480"/>
              </a:spcBef>
              <a:spcAft>
                <a:spcPts val="0"/>
              </a:spcAft>
              <a:buSzPts val="720"/>
              <a:buNone/>
              <a:defRPr sz="720"/>
            </a:lvl8pPr>
            <a:lvl9pPr marL="3291840" lvl="8" indent="-182880" algn="l">
              <a:spcBef>
                <a:spcPts val="480"/>
              </a:spcBef>
              <a:spcAft>
                <a:spcPts val="480"/>
              </a:spcAft>
              <a:buSzPts val="720"/>
              <a:buNone/>
              <a:defRPr sz="72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7923530" y="6583680"/>
            <a:ext cx="128016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547370" y="6583680"/>
            <a:ext cx="603504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290560" y="5950374"/>
            <a:ext cx="913796" cy="7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06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547370" y="4786488"/>
            <a:ext cx="6827520" cy="160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>
            <a:spLocks noGrp="1"/>
          </p:cNvSpPr>
          <p:nvPr>
            <p:ph type="pic" idx="2"/>
          </p:nvPr>
        </p:nvSpPr>
        <p:spPr>
          <a:xfrm>
            <a:off x="548640" y="568960"/>
            <a:ext cx="8655050" cy="333248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731522" y="4100125"/>
            <a:ext cx="6643368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65760" lvl="0" indent="-182880" algn="l">
              <a:spcBef>
                <a:spcPts val="256"/>
              </a:spcBef>
              <a:spcAft>
                <a:spcPts val="0"/>
              </a:spcAft>
              <a:buSzPts val="1280"/>
              <a:buFont typeface="Century Gothic"/>
              <a:buNone/>
              <a:defRPr sz="1280"/>
            </a:lvl1pPr>
            <a:lvl2pPr marL="731520" lvl="1" indent="-182880" algn="l">
              <a:spcBef>
                <a:spcPts val="48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097280" lvl="2" indent="-182880" algn="l">
              <a:spcBef>
                <a:spcPts val="48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463040" lvl="3" indent="-182880" algn="l">
              <a:spcBef>
                <a:spcPts val="48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1828800" lvl="4" indent="-182880" algn="l">
              <a:spcBef>
                <a:spcPts val="48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194560" lvl="5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6pPr>
            <a:lvl7pPr marL="2560320" lvl="6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7pPr>
            <a:lvl8pPr marL="2926080" lvl="7" indent="-256032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8pPr>
            <a:lvl9pPr marL="3291840" lvl="8" indent="-256032" algn="l">
              <a:spcBef>
                <a:spcPts val="480"/>
              </a:spcBef>
              <a:spcAft>
                <a:spcPts val="48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7923530" y="6583680"/>
            <a:ext cx="128016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>
            <a:off x="547370" y="6583680"/>
            <a:ext cx="603504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8290560" y="5950374"/>
            <a:ext cx="913796" cy="7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99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547370" y="731520"/>
            <a:ext cx="804672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256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547370" y="4389120"/>
            <a:ext cx="6828790" cy="200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65760" lvl="0" indent="-18288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731520" lvl="1" indent="-18288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1440">
                <a:solidFill>
                  <a:schemeClr val="lt1"/>
                </a:solidFill>
              </a:defRPr>
            </a:lvl2pPr>
            <a:lvl3pPr marL="1097280" lvl="2" indent="-182880" algn="l">
              <a:spcBef>
                <a:spcPts val="480"/>
              </a:spcBef>
              <a:spcAft>
                <a:spcPts val="0"/>
              </a:spcAft>
              <a:buSzPts val="1280"/>
              <a:buNone/>
              <a:defRPr sz="1280">
                <a:solidFill>
                  <a:schemeClr val="lt1"/>
                </a:solidFill>
              </a:defRPr>
            </a:lvl3pPr>
            <a:lvl4pPr marL="1463040" lvl="3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4pPr>
            <a:lvl5pPr marL="1828800" lvl="4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5pPr>
            <a:lvl6pPr marL="2194560" lvl="5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6pPr>
            <a:lvl7pPr marL="2560320" lvl="6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7pPr>
            <a:lvl8pPr marL="2926080" lvl="7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8pPr>
            <a:lvl9pPr marL="3291840" lvl="8" indent="-182880" algn="l">
              <a:spcBef>
                <a:spcPts val="480"/>
              </a:spcBef>
              <a:spcAft>
                <a:spcPts val="480"/>
              </a:spcAft>
              <a:buSzPts val="1120"/>
              <a:buNone/>
              <a:defRPr sz="112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7923530" y="6583680"/>
            <a:ext cx="128016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547370" y="6583680"/>
            <a:ext cx="603504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8290560" y="5950374"/>
            <a:ext cx="913796" cy="7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46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913129" y="731520"/>
            <a:ext cx="7315201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256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156970" y="3657600"/>
            <a:ext cx="682752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65760" lvl="0" indent="-182880" algn="l">
              <a:spcBef>
                <a:spcPts val="32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731520" lvl="1" indent="-182880" algn="l">
              <a:spcBef>
                <a:spcPts val="48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097280" lvl="2" indent="-182880" algn="l">
              <a:spcBef>
                <a:spcPts val="48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463040" lvl="3" indent="-182880" algn="l">
              <a:spcBef>
                <a:spcPts val="48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1828800" lvl="4" indent="-182880" algn="l">
              <a:spcBef>
                <a:spcPts val="48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194560" lvl="5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6pPr>
            <a:lvl7pPr marL="2560320" lvl="6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7pPr>
            <a:lvl8pPr marL="2926080" lvl="7" indent="-256032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8pPr>
            <a:lvl9pPr marL="3291840" lvl="8" indent="-256032" algn="l">
              <a:spcBef>
                <a:spcPts val="480"/>
              </a:spcBef>
              <a:spcAft>
                <a:spcPts val="48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2"/>
          </p:nvPr>
        </p:nvSpPr>
        <p:spPr>
          <a:xfrm>
            <a:off x="547370" y="4587806"/>
            <a:ext cx="6827520" cy="179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65760" lvl="0" indent="-18288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731520" lvl="1" indent="-18288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1440">
                <a:solidFill>
                  <a:schemeClr val="lt1"/>
                </a:solidFill>
              </a:defRPr>
            </a:lvl2pPr>
            <a:lvl3pPr marL="1097280" lvl="2" indent="-182880" algn="l">
              <a:spcBef>
                <a:spcPts val="480"/>
              </a:spcBef>
              <a:spcAft>
                <a:spcPts val="0"/>
              </a:spcAft>
              <a:buSzPts val="1280"/>
              <a:buNone/>
              <a:defRPr sz="1280">
                <a:solidFill>
                  <a:schemeClr val="lt1"/>
                </a:solidFill>
              </a:defRPr>
            </a:lvl3pPr>
            <a:lvl4pPr marL="1463040" lvl="3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4pPr>
            <a:lvl5pPr marL="1828800" lvl="4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5pPr>
            <a:lvl6pPr marL="2194560" lvl="5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6pPr>
            <a:lvl7pPr marL="2560320" lvl="6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7pPr>
            <a:lvl8pPr marL="2926080" lvl="7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8pPr>
            <a:lvl9pPr marL="3291840" lvl="8" indent="-182880" algn="l">
              <a:spcBef>
                <a:spcPts val="480"/>
              </a:spcBef>
              <a:spcAft>
                <a:spcPts val="480"/>
              </a:spcAft>
              <a:buSzPts val="1120"/>
              <a:buNone/>
              <a:defRPr sz="112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dt" idx="10"/>
          </p:nvPr>
        </p:nvSpPr>
        <p:spPr>
          <a:xfrm>
            <a:off x="7923530" y="6583680"/>
            <a:ext cx="128016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547370" y="6583680"/>
            <a:ext cx="603504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290560" y="5950374"/>
            <a:ext cx="913796" cy="7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6" name="Google Shape;106;p14"/>
          <p:cNvSpPr txBox="1"/>
          <p:nvPr/>
        </p:nvSpPr>
        <p:spPr>
          <a:xfrm>
            <a:off x="425450" y="866370"/>
            <a:ext cx="487680" cy="6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40"/>
          </a:p>
        </p:txBody>
      </p:sp>
      <p:sp>
        <p:nvSpPr>
          <p:cNvPr id="107" name="Google Shape;107;p14"/>
          <p:cNvSpPr txBox="1"/>
          <p:nvPr/>
        </p:nvSpPr>
        <p:spPr>
          <a:xfrm>
            <a:off x="8228330" y="2953174"/>
            <a:ext cx="487680" cy="6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40"/>
          </a:p>
        </p:txBody>
      </p:sp>
    </p:spTree>
    <p:extLst>
      <p:ext uri="{BB962C8B-B14F-4D97-AF65-F5344CB8AC3E}">
        <p14:creationId xmlns:p14="http://schemas.microsoft.com/office/powerpoint/2010/main" val="364164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47370" y="3657600"/>
            <a:ext cx="6827520" cy="181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256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547369" y="5475180"/>
            <a:ext cx="6828792" cy="91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65760" lvl="0" indent="-18288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731520" lvl="1" indent="-18288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1440">
                <a:solidFill>
                  <a:schemeClr val="lt1"/>
                </a:solidFill>
              </a:defRPr>
            </a:lvl2pPr>
            <a:lvl3pPr marL="1097280" lvl="2" indent="-182880" algn="l">
              <a:spcBef>
                <a:spcPts val="480"/>
              </a:spcBef>
              <a:spcAft>
                <a:spcPts val="0"/>
              </a:spcAft>
              <a:buSzPts val="1280"/>
              <a:buNone/>
              <a:defRPr sz="1280">
                <a:solidFill>
                  <a:schemeClr val="lt1"/>
                </a:solidFill>
              </a:defRPr>
            </a:lvl3pPr>
            <a:lvl4pPr marL="1463040" lvl="3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4pPr>
            <a:lvl5pPr marL="1828800" lvl="4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5pPr>
            <a:lvl6pPr marL="2194560" lvl="5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6pPr>
            <a:lvl7pPr marL="2560320" lvl="6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7pPr>
            <a:lvl8pPr marL="2926080" lvl="7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8pPr>
            <a:lvl9pPr marL="3291840" lvl="8" indent="-182880" algn="l">
              <a:spcBef>
                <a:spcPts val="480"/>
              </a:spcBef>
              <a:spcAft>
                <a:spcPts val="480"/>
              </a:spcAft>
              <a:buSzPts val="1120"/>
              <a:buNone/>
              <a:defRPr sz="112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dt" idx="10"/>
          </p:nvPr>
        </p:nvSpPr>
        <p:spPr>
          <a:xfrm>
            <a:off x="7923530" y="6583680"/>
            <a:ext cx="128016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ftr" idx="11"/>
          </p:nvPr>
        </p:nvSpPr>
        <p:spPr>
          <a:xfrm>
            <a:off x="547370" y="6583680"/>
            <a:ext cx="603504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290560" y="5950374"/>
            <a:ext cx="913796" cy="7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5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913130" y="731520"/>
            <a:ext cx="731520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256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547370" y="4190436"/>
            <a:ext cx="6827521" cy="1119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65760" lvl="0" indent="-182880" algn="l">
              <a:spcBef>
                <a:spcPts val="384"/>
              </a:spcBef>
              <a:spcAft>
                <a:spcPts val="0"/>
              </a:spcAft>
              <a:buSzPts val="1920"/>
              <a:buNone/>
              <a:defRPr sz="1920" b="0" cap="none">
                <a:solidFill>
                  <a:schemeClr val="lt1"/>
                </a:solidFill>
              </a:defRPr>
            </a:lvl1pPr>
            <a:lvl2pPr marL="731520" lvl="1" indent="-256032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2pPr>
            <a:lvl3pPr marL="1097280" lvl="2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3pPr>
            <a:lvl4pPr marL="1463040" lvl="3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4pPr>
            <a:lvl5pPr marL="1828800" lvl="4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5pPr>
            <a:lvl6pPr marL="2194560" lvl="5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6pPr>
            <a:lvl7pPr marL="2560320" lvl="6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7pPr>
            <a:lvl8pPr marL="2926080" lvl="7" indent="-256032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8pPr>
            <a:lvl9pPr marL="3291840" lvl="8" indent="-256032" algn="l">
              <a:spcBef>
                <a:spcPts val="480"/>
              </a:spcBef>
              <a:spcAft>
                <a:spcPts val="48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2"/>
          </p:nvPr>
        </p:nvSpPr>
        <p:spPr>
          <a:xfrm>
            <a:off x="547369" y="5310294"/>
            <a:ext cx="6827521" cy="1083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65760" lvl="0" indent="-182880" algn="l">
              <a:spcBef>
                <a:spcPts val="288"/>
              </a:spcBef>
              <a:spcAft>
                <a:spcPts val="0"/>
              </a:spcAft>
              <a:buSzPts val="1440"/>
              <a:buNone/>
              <a:defRPr sz="1440">
                <a:solidFill>
                  <a:schemeClr val="lt1"/>
                </a:solidFill>
              </a:defRPr>
            </a:lvl1pPr>
            <a:lvl2pPr marL="731520" lvl="1" indent="-18288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1440">
                <a:solidFill>
                  <a:schemeClr val="lt1"/>
                </a:solidFill>
              </a:defRPr>
            </a:lvl2pPr>
            <a:lvl3pPr marL="1097280" lvl="2" indent="-182880" algn="l">
              <a:spcBef>
                <a:spcPts val="480"/>
              </a:spcBef>
              <a:spcAft>
                <a:spcPts val="0"/>
              </a:spcAft>
              <a:buSzPts val="1280"/>
              <a:buNone/>
              <a:defRPr sz="1280">
                <a:solidFill>
                  <a:schemeClr val="lt1"/>
                </a:solidFill>
              </a:defRPr>
            </a:lvl3pPr>
            <a:lvl4pPr marL="1463040" lvl="3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4pPr>
            <a:lvl5pPr marL="1828800" lvl="4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5pPr>
            <a:lvl6pPr marL="2194560" lvl="5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6pPr>
            <a:lvl7pPr marL="2560320" lvl="6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7pPr>
            <a:lvl8pPr marL="2926080" lvl="7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8pPr>
            <a:lvl9pPr marL="3291840" lvl="8" indent="-182880" algn="l">
              <a:spcBef>
                <a:spcPts val="480"/>
              </a:spcBef>
              <a:spcAft>
                <a:spcPts val="480"/>
              </a:spcAft>
              <a:buSzPts val="1120"/>
              <a:buNone/>
              <a:defRPr sz="112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dt" idx="10"/>
          </p:nvPr>
        </p:nvSpPr>
        <p:spPr>
          <a:xfrm>
            <a:off x="7923530" y="6583680"/>
            <a:ext cx="128016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547370" y="6583680"/>
            <a:ext cx="603504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290560" y="5950374"/>
            <a:ext cx="913796" cy="7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1" name="Google Shape;121;p16"/>
          <p:cNvSpPr txBox="1"/>
          <p:nvPr/>
        </p:nvSpPr>
        <p:spPr>
          <a:xfrm>
            <a:off x="425450" y="866370"/>
            <a:ext cx="487680" cy="6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40"/>
          </a:p>
        </p:txBody>
      </p:sp>
      <p:sp>
        <p:nvSpPr>
          <p:cNvPr id="122" name="Google Shape;122;p16"/>
          <p:cNvSpPr txBox="1"/>
          <p:nvPr/>
        </p:nvSpPr>
        <p:spPr>
          <a:xfrm>
            <a:off x="8228330" y="2953174"/>
            <a:ext cx="487680" cy="6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40"/>
          </a:p>
        </p:txBody>
      </p:sp>
    </p:spTree>
    <p:extLst>
      <p:ext uri="{BB962C8B-B14F-4D97-AF65-F5344CB8AC3E}">
        <p14:creationId xmlns:p14="http://schemas.microsoft.com/office/powerpoint/2010/main" val="356261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547370" y="4786488"/>
            <a:ext cx="6827520" cy="160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 rot="5400000">
            <a:off x="2032987" y="-754097"/>
            <a:ext cx="3856285" cy="682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65760" lvl="0" indent="-256032" algn="l">
              <a:spcBef>
                <a:spcPts val="288"/>
              </a:spcBef>
              <a:spcAft>
                <a:spcPts val="0"/>
              </a:spcAft>
              <a:buSzPts val="1440"/>
              <a:buChar char="▶"/>
              <a:defRPr/>
            </a:lvl1pPr>
            <a:lvl2pPr marL="731520" lvl="1" indent="-256032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2pPr>
            <a:lvl3pPr marL="1097280" lvl="2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3pPr>
            <a:lvl4pPr marL="1463040" lvl="3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4pPr>
            <a:lvl5pPr marL="1828800" lvl="4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5pPr>
            <a:lvl6pPr marL="2194560" lvl="5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6pPr>
            <a:lvl7pPr marL="2560320" lvl="6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7pPr>
            <a:lvl8pPr marL="2926080" lvl="7" indent="-256032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8pPr>
            <a:lvl9pPr marL="3291840" lvl="8" indent="-256032" algn="l">
              <a:spcBef>
                <a:spcPts val="480"/>
              </a:spcBef>
              <a:spcAft>
                <a:spcPts val="48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dt" idx="10"/>
          </p:nvPr>
        </p:nvSpPr>
        <p:spPr>
          <a:xfrm>
            <a:off x="7923530" y="6583680"/>
            <a:ext cx="128016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ftr" idx="11"/>
          </p:nvPr>
        </p:nvSpPr>
        <p:spPr>
          <a:xfrm>
            <a:off x="547370" y="6583680"/>
            <a:ext cx="603504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8290560" y="5950374"/>
            <a:ext cx="913796" cy="7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41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 rot="5400000">
            <a:off x="5332730" y="2346960"/>
            <a:ext cx="48768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 rot="5400000">
            <a:off x="846667" y="433493"/>
            <a:ext cx="5662507" cy="62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65760" lvl="0" indent="-256032" algn="l">
              <a:spcBef>
                <a:spcPts val="288"/>
              </a:spcBef>
              <a:spcAft>
                <a:spcPts val="0"/>
              </a:spcAft>
              <a:buSzPts val="1440"/>
              <a:buChar char="▶"/>
              <a:defRPr/>
            </a:lvl1pPr>
            <a:lvl2pPr marL="731520" lvl="1" indent="-256032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2pPr>
            <a:lvl3pPr marL="1097280" lvl="2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3pPr>
            <a:lvl4pPr marL="1463040" lvl="3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4pPr>
            <a:lvl5pPr marL="1828800" lvl="4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5pPr>
            <a:lvl6pPr marL="2194560" lvl="5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6pPr>
            <a:lvl7pPr marL="2560320" lvl="6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7pPr>
            <a:lvl8pPr marL="2926080" lvl="7" indent="-256032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8pPr>
            <a:lvl9pPr marL="3291840" lvl="8" indent="-256032" algn="l">
              <a:spcBef>
                <a:spcPts val="480"/>
              </a:spcBef>
              <a:spcAft>
                <a:spcPts val="48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dt" idx="10"/>
          </p:nvPr>
        </p:nvSpPr>
        <p:spPr>
          <a:xfrm>
            <a:off x="7923530" y="6583680"/>
            <a:ext cx="128016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ftr" idx="11"/>
          </p:nvPr>
        </p:nvSpPr>
        <p:spPr>
          <a:xfrm>
            <a:off x="547370" y="6583680"/>
            <a:ext cx="603504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8290560" y="5950374"/>
            <a:ext cx="913796" cy="7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2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547370" y="731520"/>
            <a:ext cx="804672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547370" y="4190436"/>
            <a:ext cx="6827520" cy="8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65760" lvl="0" indent="-182880" algn="l">
              <a:spcBef>
                <a:spcPts val="384"/>
              </a:spcBef>
              <a:spcAft>
                <a:spcPts val="0"/>
              </a:spcAft>
              <a:buSzPts val="1920"/>
              <a:buNone/>
              <a:defRPr sz="1920" b="0" cap="none">
                <a:solidFill>
                  <a:schemeClr val="lt1"/>
                </a:solidFill>
              </a:defRPr>
            </a:lvl1pPr>
            <a:lvl2pPr marL="731520" lvl="1" indent="-256032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2pPr>
            <a:lvl3pPr marL="1097280" lvl="2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3pPr>
            <a:lvl4pPr marL="1463040" lvl="3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4pPr>
            <a:lvl5pPr marL="1828800" lvl="4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5pPr>
            <a:lvl6pPr marL="2194560" lvl="5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6pPr>
            <a:lvl7pPr marL="2560320" lvl="6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7pPr>
            <a:lvl8pPr marL="2926080" lvl="7" indent="-256032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8pPr>
            <a:lvl9pPr marL="3291840" lvl="8" indent="-256032" algn="l">
              <a:spcBef>
                <a:spcPts val="480"/>
              </a:spcBef>
              <a:spcAft>
                <a:spcPts val="48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2"/>
          </p:nvPr>
        </p:nvSpPr>
        <p:spPr>
          <a:xfrm>
            <a:off x="547369" y="5084515"/>
            <a:ext cx="6827521" cy="130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65760" lvl="0" indent="-182880" algn="l">
              <a:spcBef>
                <a:spcPts val="288"/>
              </a:spcBef>
              <a:spcAft>
                <a:spcPts val="0"/>
              </a:spcAft>
              <a:buSzPts val="1440"/>
              <a:buNone/>
              <a:defRPr sz="1440">
                <a:solidFill>
                  <a:schemeClr val="lt1"/>
                </a:solidFill>
              </a:defRPr>
            </a:lvl1pPr>
            <a:lvl2pPr marL="731520" lvl="1" indent="-18288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1440">
                <a:solidFill>
                  <a:schemeClr val="lt1"/>
                </a:solidFill>
              </a:defRPr>
            </a:lvl2pPr>
            <a:lvl3pPr marL="1097280" lvl="2" indent="-182880" algn="l">
              <a:spcBef>
                <a:spcPts val="480"/>
              </a:spcBef>
              <a:spcAft>
                <a:spcPts val="0"/>
              </a:spcAft>
              <a:buSzPts val="1280"/>
              <a:buNone/>
              <a:defRPr sz="1280">
                <a:solidFill>
                  <a:schemeClr val="lt1"/>
                </a:solidFill>
              </a:defRPr>
            </a:lvl3pPr>
            <a:lvl4pPr marL="1463040" lvl="3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4pPr>
            <a:lvl5pPr marL="1828800" lvl="4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5pPr>
            <a:lvl6pPr marL="2194560" lvl="5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6pPr>
            <a:lvl7pPr marL="2560320" lvl="6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7pPr>
            <a:lvl8pPr marL="2926080" lvl="7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8pPr>
            <a:lvl9pPr marL="3291840" lvl="8" indent="-182880" algn="l">
              <a:spcBef>
                <a:spcPts val="480"/>
              </a:spcBef>
              <a:spcAft>
                <a:spcPts val="480"/>
              </a:spcAft>
              <a:buSzPts val="1120"/>
              <a:buNone/>
              <a:defRPr sz="112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7923530" y="6583680"/>
            <a:ext cx="128016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547370" y="6583680"/>
            <a:ext cx="603504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290560" y="5950374"/>
            <a:ext cx="913796" cy="7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547370" y="4786488"/>
            <a:ext cx="6827520" cy="160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547370" y="731520"/>
            <a:ext cx="6827520" cy="385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65760" lvl="0" indent="-256032" algn="l">
              <a:spcBef>
                <a:spcPts val="288"/>
              </a:spcBef>
              <a:spcAft>
                <a:spcPts val="0"/>
              </a:spcAft>
              <a:buSzPts val="1440"/>
              <a:buChar char="▶"/>
              <a:defRPr/>
            </a:lvl1pPr>
            <a:lvl2pPr marL="731520" lvl="1" indent="-256032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2pPr>
            <a:lvl3pPr marL="1097280" lvl="2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3pPr>
            <a:lvl4pPr marL="1463040" lvl="3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4pPr>
            <a:lvl5pPr marL="1828800" lvl="4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5pPr>
            <a:lvl6pPr marL="2194560" lvl="5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6pPr>
            <a:lvl7pPr marL="2560320" lvl="6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7pPr>
            <a:lvl8pPr marL="2926080" lvl="7" indent="-256032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8pPr>
            <a:lvl9pPr marL="3291840" lvl="8" indent="-256032" algn="l">
              <a:spcBef>
                <a:spcPts val="480"/>
              </a:spcBef>
              <a:spcAft>
                <a:spcPts val="48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7923530" y="6583680"/>
            <a:ext cx="128016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547370" y="6583680"/>
            <a:ext cx="603504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290560" y="5950374"/>
            <a:ext cx="913796" cy="7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4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>
            <a:off x="547370" y="731520"/>
            <a:ext cx="6400800" cy="316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384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547370" y="4100125"/>
            <a:ext cx="5120640" cy="207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36"/>
              </a:spcBef>
              <a:spcAft>
                <a:spcPts val="0"/>
              </a:spcAft>
              <a:buSzPts val="1680"/>
              <a:buNone/>
              <a:defRPr sz="1680"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8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8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8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80"/>
              </a:spcBef>
              <a:spcAft>
                <a:spcPts val="48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7923530" y="6583680"/>
            <a:ext cx="128016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547370" y="6583680"/>
            <a:ext cx="603504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290560" y="5950374"/>
            <a:ext cx="913796" cy="7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6" name="Google Shape;36;p4"/>
          <p:cNvCxnSpPr/>
          <p:nvPr/>
        </p:nvCxnSpPr>
        <p:spPr>
          <a:xfrm flipH="1">
            <a:off x="6582410" y="9031"/>
            <a:ext cx="3048000" cy="4064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7;p4"/>
          <p:cNvCxnSpPr/>
          <p:nvPr/>
        </p:nvCxnSpPr>
        <p:spPr>
          <a:xfrm flipH="1">
            <a:off x="4886536" y="97649"/>
            <a:ext cx="4864524" cy="6486032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4"/>
          <p:cNvCxnSpPr/>
          <p:nvPr/>
        </p:nvCxnSpPr>
        <p:spPr>
          <a:xfrm flipH="1">
            <a:off x="5788660" y="243840"/>
            <a:ext cx="3962400" cy="52832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4"/>
          <p:cNvCxnSpPr/>
          <p:nvPr/>
        </p:nvCxnSpPr>
        <p:spPr>
          <a:xfrm flipH="1">
            <a:off x="5868670" y="34430"/>
            <a:ext cx="3882391" cy="5176522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40;p4"/>
          <p:cNvCxnSpPr/>
          <p:nvPr/>
        </p:nvCxnSpPr>
        <p:spPr>
          <a:xfrm flipH="1">
            <a:off x="6276341" y="650242"/>
            <a:ext cx="3474719" cy="463295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0327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547369" y="2140373"/>
            <a:ext cx="6827521" cy="24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288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547370" y="4795520"/>
            <a:ext cx="6827520" cy="159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65760" lvl="0" indent="-182880" algn="l">
              <a:spcBef>
                <a:spcPts val="288"/>
              </a:spcBef>
              <a:spcAft>
                <a:spcPts val="0"/>
              </a:spcAft>
              <a:buSzPts val="1440"/>
              <a:buNone/>
              <a:defRPr sz="1440">
                <a:solidFill>
                  <a:schemeClr val="lt1"/>
                </a:solidFill>
              </a:defRPr>
            </a:lvl1pPr>
            <a:lvl2pPr marL="731520" lvl="1" indent="-18288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1440">
                <a:solidFill>
                  <a:schemeClr val="lt1"/>
                </a:solidFill>
              </a:defRPr>
            </a:lvl2pPr>
            <a:lvl3pPr marL="1097280" lvl="2" indent="-182880" algn="l">
              <a:spcBef>
                <a:spcPts val="480"/>
              </a:spcBef>
              <a:spcAft>
                <a:spcPts val="0"/>
              </a:spcAft>
              <a:buSzPts val="1280"/>
              <a:buNone/>
              <a:defRPr sz="1280">
                <a:solidFill>
                  <a:schemeClr val="lt1"/>
                </a:solidFill>
              </a:defRPr>
            </a:lvl3pPr>
            <a:lvl4pPr marL="1463040" lvl="3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4pPr>
            <a:lvl5pPr marL="1828800" lvl="4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5pPr>
            <a:lvl6pPr marL="2194560" lvl="5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6pPr>
            <a:lvl7pPr marL="2560320" lvl="6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7pPr>
            <a:lvl8pPr marL="2926080" lvl="7" indent="-182880" algn="l">
              <a:spcBef>
                <a:spcPts val="480"/>
              </a:spcBef>
              <a:spcAft>
                <a:spcPts val="0"/>
              </a:spcAft>
              <a:buSzPts val="1120"/>
              <a:buNone/>
              <a:defRPr sz="1120">
                <a:solidFill>
                  <a:schemeClr val="lt1"/>
                </a:solidFill>
              </a:defRPr>
            </a:lvl8pPr>
            <a:lvl9pPr marL="3291840" lvl="8" indent="-182880" algn="l">
              <a:spcBef>
                <a:spcPts val="480"/>
              </a:spcBef>
              <a:spcAft>
                <a:spcPts val="480"/>
              </a:spcAft>
              <a:buSzPts val="1120"/>
              <a:buNone/>
              <a:defRPr sz="112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7923530" y="6583680"/>
            <a:ext cx="128016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547370" y="6583680"/>
            <a:ext cx="603504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290560" y="5950374"/>
            <a:ext cx="913796" cy="7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1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47370" y="4786488"/>
            <a:ext cx="6827520" cy="160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47369" y="731520"/>
            <a:ext cx="3950124" cy="385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65760" lvl="0" indent="-256032" algn="l">
              <a:spcBef>
                <a:spcPts val="288"/>
              </a:spcBef>
              <a:spcAft>
                <a:spcPts val="0"/>
              </a:spcAft>
              <a:buSzPts val="1440"/>
              <a:buChar char="▶"/>
              <a:defRPr/>
            </a:lvl1pPr>
            <a:lvl2pPr marL="731520" lvl="1" indent="-256032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2pPr>
            <a:lvl3pPr marL="1097280" lvl="2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3pPr>
            <a:lvl4pPr marL="1463040" lvl="3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4pPr>
            <a:lvl5pPr marL="1828800" lvl="4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5pPr>
            <a:lvl6pPr marL="2194560" lvl="5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6pPr>
            <a:lvl7pPr marL="2560320" lvl="6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7pPr>
            <a:lvl8pPr marL="2926080" lvl="7" indent="-256032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8pPr>
            <a:lvl9pPr marL="3291840" lvl="8" indent="-256032" algn="l">
              <a:spcBef>
                <a:spcPts val="480"/>
              </a:spcBef>
              <a:spcAft>
                <a:spcPts val="48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4646507" y="731521"/>
            <a:ext cx="3947583" cy="38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65760" lvl="0" indent="-256032" algn="l">
              <a:spcBef>
                <a:spcPts val="288"/>
              </a:spcBef>
              <a:spcAft>
                <a:spcPts val="0"/>
              </a:spcAft>
              <a:buSzPts val="1440"/>
              <a:buChar char="▶"/>
              <a:defRPr/>
            </a:lvl1pPr>
            <a:lvl2pPr marL="731520" lvl="1" indent="-256032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2pPr>
            <a:lvl3pPr marL="1097280" lvl="2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3pPr>
            <a:lvl4pPr marL="1463040" lvl="3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4pPr>
            <a:lvl5pPr marL="1828800" lvl="4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5pPr>
            <a:lvl6pPr marL="2194560" lvl="5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6pPr>
            <a:lvl7pPr marL="2560320" lvl="6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7pPr>
            <a:lvl8pPr marL="2926080" lvl="7" indent="-256032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8pPr>
            <a:lvl9pPr marL="3291840" lvl="8" indent="-256032" algn="l">
              <a:spcBef>
                <a:spcPts val="480"/>
              </a:spcBef>
              <a:spcAft>
                <a:spcPts val="48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7923530" y="6583680"/>
            <a:ext cx="128016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547370" y="6583680"/>
            <a:ext cx="603504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8290560" y="5950374"/>
            <a:ext cx="913796" cy="7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3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547370" y="4786488"/>
            <a:ext cx="6827520" cy="160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777664" y="731520"/>
            <a:ext cx="3719830" cy="61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65760" lvl="0" indent="-182880" algn="l">
              <a:spcBef>
                <a:spcPts val="448"/>
              </a:spcBef>
              <a:spcAft>
                <a:spcPts val="0"/>
              </a:spcAft>
              <a:buSzPts val="2240"/>
              <a:buNone/>
              <a:defRPr sz="2240" b="0">
                <a:solidFill>
                  <a:schemeClr val="lt1"/>
                </a:solidFill>
              </a:defRPr>
            </a:lvl1pPr>
            <a:lvl2pPr marL="731520" lvl="1" indent="-182880" algn="l"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097280" lvl="2" indent="-18288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1440" b="1"/>
            </a:lvl3pPr>
            <a:lvl4pPr marL="1463040" lvl="3" indent="-182880" algn="l">
              <a:spcBef>
                <a:spcPts val="480"/>
              </a:spcBef>
              <a:spcAft>
                <a:spcPts val="0"/>
              </a:spcAft>
              <a:buSzPts val="1280"/>
              <a:buNone/>
              <a:defRPr sz="1280" b="1"/>
            </a:lvl4pPr>
            <a:lvl5pPr marL="1828800" lvl="4" indent="-182880" algn="l">
              <a:spcBef>
                <a:spcPts val="480"/>
              </a:spcBef>
              <a:spcAft>
                <a:spcPts val="0"/>
              </a:spcAft>
              <a:buSzPts val="1280"/>
              <a:buNone/>
              <a:defRPr sz="1280" b="1"/>
            </a:lvl5pPr>
            <a:lvl6pPr marL="2194560" lvl="5" indent="-182880" algn="l">
              <a:spcBef>
                <a:spcPts val="480"/>
              </a:spcBef>
              <a:spcAft>
                <a:spcPts val="0"/>
              </a:spcAft>
              <a:buSzPts val="1280"/>
              <a:buNone/>
              <a:defRPr sz="1280" b="1"/>
            </a:lvl6pPr>
            <a:lvl7pPr marL="2560320" lvl="6" indent="-182880" algn="l">
              <a:spcBef>
                <a:spcPts val="480"/>
              </a:spcBef>
              <a:spcAft>
                <a:spcPts val="0"/>
              </a:spcAft>
              <a:buSzPts val="1280"/>
              <a:buNone/>
              <a:defRPr sz="1280" b="1"/>
            </a:lvl7pPr>
            <a:lvl8pPr marL="2926080" lvl="7" indent="-182880" algn="l">
              <a:spcBef>
                <a:spcPts val="480"/>
              </a:spcBef>
              <a:spcAft>
                <a:spcPts val="0"/>
              </a:spcAft>
              <a:buSzPts val="1280"/>
              <a:buNone/>
              <a:defRPr sz="1280" b="1"/>
            </a:lvl8pPr>
            <a:lvl9pPr marL="3291840" lvl="8" indent="-182880" algn="l">
              <a:spcBef>
                <a:spcPts val="480"/>
              </a:spcBef>
              <a:spcAft>
                <a:spcPts val="480"/>
              </a:spcAft>
              <a:buSzPts val="1280"/>
              <a:buNone/>
              <a:defRPr sz="128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547369" y="1355231"/>
            <a:ext cx="3950124" cy="323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65760" lvl="0" indent="-256032" algn="l">
              <a:spcBef>
                <a:spcPts val="288"/>
              </a:spcBef>
              <a:spcAft>
                <a:spcPts val="0"/>
              </a:spcAft>
              <a:buSzPts val="1440"/>
              <a:buChar char="▶"/>
              <a:defRPr/>
            </a:lvl1pPr>
            <a:lvl2pPr marL="731520" lvl="1" indent="-256032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2pPr>
            <a:lvl3pPr marL="1097280" lvl="2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3pPr>
            <a:lvl4pPr marL="1463040" lvl="3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4pPr>
            <a:lvl5pPr marL="1828800" lvl="4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5pPr>
            <a:lvl6pPr marL="2194560" lvl="5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6pPr>
            <a:lvl7pPr marL="2560320" lvl="6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7pPr>
            <a:lvl8pPr marL="2926080" lvl="7" indent="-256032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8pPr>
            <a:lvl9pPr marL="3291840" lvl="8" indent="-256032" algn="l">
              <a:spcBef>
                <a:spcPts val="480"/>
              </a:spcBef>
              <a:spcAft>
                <a:spcPts val="48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4863253" y="731520"/>
            <a:ext cx="3732107" cy="61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65760" lvl="0" indent="-182880" algn="l">
              <a:spcBef>
                <a:spcPts val="448"/>
              </a:spcBef>
              <a:spcAft>
                <a:spcPts val="0"/>
              </a:spcAft>
              <a:buSzPts val="2240"/>
              <a:buNone/>
              <a:defRPr sz="2240" b="0">
                <a:solidFill>
                  <a:schemeClr val="lt1"/>
                </a:solidFill>
              </a:defRPr>
            </a:lvl1pPr>
            <a:lvl2pPr marL="731520" lvl="1" indent="-182880" algn="l"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097280" lvl="2" indent="-18288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1440" b="1"/>
            </a:lvl3pPr>
            <a:lvl4pPr marL="1463040" lvl="3" indent="-182880" algn="l">
              <a:spcBef>
                <a:spcPts val="480"/>
              </a:spcBef>
              <a:spcAft>
                <a:spcPts val="0"/>
              </a:spcAft>
              <a:buSzPts val="1280"/>
              <a:buNone/>
              <a:defRPr sz="1280" b="1"/>
            </a:lvl4pPr>
            <a:lvl5pPr marL="1828800" lvl="4" indent="-182880" algn="l">
              <a:spcBef>
                <a:spcPts val="480"/>
              </a:spcBef>
              <a:spcAft>
                <a:spcPts val="0"/>
              </a:spcAft>
              <a:buSzPts val="1280"/>
              <a:buNone/>
              <a:defRPr sz="1280" b="1"/>
            </a:lvl5pPr>
            <a:lvl6pPr marL="2194560" lvl="5" indent="-182880" algn="l">
              <a:spcBef>
                <a:spcPts val="480"/>
              </a:spcBef>
              <a:spcAft>
                <a:spcPts val="0"/>
              </a:spcAft>
              <a:buSzPts val="1280"/>
              <a:buNone/>
              <a:defRPr sz="1280" b="1"/>
            </a:lvl6pPr>
            <a:lvl7pPr marL="2560320" lvl="6" indent="-182880" algn="l">
              <a:spcBef>
                <a:spcPts val="480"/>
              </a:spcBef>
              <a:spcAft>
                <a:spcPts val="0"/>
              </a:spcAft>
              <a:buSzPts val="1280"/>
              <a:buNone/>
              <a:defRPr sz="1280" b="1"/>
            </a:lvl7pPr>
            <a:lvl8pPr marL="2926080" lvl="7" indent="-182880" algn="l">
              <a:spcBef>
                <a:spcPts val="480"/>
              </a:spcBef>
              <a:spcAft>
                <a:spcPts val="0"/>
              </a:spcAft>
              <a:buSzPts val="1280"/>
              <a:buNone/>
              <a:defRPr sz="1280" b="1"/>
            </a:lvl8pPr>
            <a:lvl9pPr marL="3291840" lvl="8" indent="-182880" algn="l">
              <a:spcBef>
                <a:spcPts val="480"/>
              </a:spcBef>
              <a:spcAft>
                <a:spcPts val="480"/>
              </a:spcAft>
              <a:buSzPts val="1280"/>
              <a:buNone/>
              <a:defRPr sz="1280" b="1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4645236" y="1346199"/>
            <a:ext cx="3943350" cy="323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65760" lvl="0" indent="-256032" algn="l">
              <a:spcBef>
                <a:spcPts val="288"/>
              </a:spcBef>
              <a:spcAft>
                <a:spcPts val="0"/>
              </a:spcAft>
              <a:buSzPts val="1440"/>
              <a:buChar char="▶"/>
              <a:defRPr/>
            </a:lvl1pPr>
            <a:lvl2pPr marL="731520" lvl="1" indent="-256032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2pPr>
            <a:lvl3pPr marL="1097280" lvl="2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3pPr>
            <a:lvl4pPr marL="1463040" lvl="3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4pPr>
            <a:lvl5pPr marL="1828800" lvl="4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5pPr>
            <a:lvl6pPr marL="2194560" lvl="5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6pPr>
            <a:lvl7pPr marL="2560320" lvl="6" indent="-256031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7pPr>
            <a:lvl8pPr marL="2926080" lvl="7" indent="-256032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8pPr>
            <a:lvl9pPr marL="3291840" lvl="8" indent="-256032" algn="l">
              <a:spcBef>
                <a:spcPts val="480"/>
              </a:spcBef>
              <a:spcAft>
                <a:spcPts val="48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7923530" y="6583680"/>
            <a:ext cx="128016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547370" y="6583680"/>
            <a:ext cx="603504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8290560" y="5950374"/>
            <a:ext cx="913796" cy="7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8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547370" y="4786488"/>
            <a:ext cx="6827520" cy="160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7923530" y="6583680"/>
            <a:ext cx="128016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547370" y="6583680"/>
            <a:ext cx="603504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8290560" y="5950374"/>
            <a:ext cx="913796" cy="7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7923530" y="6583680"/>
            <a:ext cx="128016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547370" y="6583680"/>
            <a:ext cx="603504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290560" y="5950374"/>
            <a:ext cx="913796" cy="7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3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>
        <a:defRPr sz="4400" kern="1200">
          <a:solidFill>
            <a:schemeClr val="lt1"/>
          </a:solidFill>
        </a:defRPr>
      </a:lvl1pPr>
    </p:titleStyle>
    <p:bodyStyle>
      <a:lvl1pPr indent="-325120" algn="ctr">
        <a:defRPr sz="3200" kern="1200">
          <a:solidFill>
            <a:schemeClr val="tx1"/>
          </a:solidFill>
        </a:defRPr>
      </a:lvl1pPr>
    </p:bodyStyle>
    <p:otherStyle>
      <a:defPPr algn="ctr">
        <a:defRPr kern="1200">
          <a:solidFill>
            <a:schemeClr val="tx1"/>
          </a:solidFill>
        </a:defRPr>
      </a:def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3819"/>
            </a:gs>
            <a:gs pos="10000">
              <a:srgbClr val="FE3819"/>
            </a:gs>
            <a:gs pos="100000">
              <a:srgbClr val="9E0000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7365575" y="3160889"/>
            <a:ext cx="2385486" cy="3422791"/>
            <a:chOff x="9206969" y="2963333"/>
            <a:chExt cx="2981858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547370" y="4786488"/>
            <a:ext cx="6827520" cy="160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547370" y="731520"/>
            <a:ext cx="6827520" cy="385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7923530" y="6583680"/>
            <a:ext cx="128016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547370" y="6583680"/>
            <a:ext cx="603504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8290560" y="5950374"/>
            <a:ext cx="913796" cy="7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560" b="0" i="0" u="none" strike="noStrike" cap="non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560" b="0" i="0" u="none" strike="noStrike" cap="non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560" b="0" i="0" u="none" strike="noStrike" cap="non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560" b="0" i="0" u="none" strike="noStrike" cap="non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560" b="0" i="0" u="none" strike="noStrike" cap="non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560" b="0" i="0" u="none" strike="noStrike" cap="non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560" b="0" i="0" u="none" strike="noStrike" cap="non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560" b="0" i="0" u="none" strike="noStrike" cap="non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560" b="0" i="0" u="none" strike="noStrike" cap="non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000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1293479" y="2304750"/>
            <a:ext cx="7166640" cy="76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>
              <a:buSzPts val="3200"/>
            </a:pPr>
            <a:r>
              <a:rPr lang="en-US" sz="2400" b="1" u="sng"/>
              <a:t>RAJASTHAN INSTITUTE OF ENGINEERING AND TECHNOLOGY, JAIPUR</a:t>
            </a:r>
            <a:endParaRPr sz="2400" b="1" u="sng"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046599" y="3261010"/>
            <a:ext cx="5660400" cy="94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ctr" anchorCtr="0">
            <a:normAutofit/>
          </a:bodyPr>
          <a:lstStyle/>
          <a:p>
            <a:pPr marL="228600" indent="-228600" algn="ctr">
              <a:spcBef>
                <a:spcPts val="0"/>
              </a:spcBef>
              <a:buSzPts val="2560"/>
            </a:pPr>
            <a:r>
              <a:rPr lang="en-US" sz="2560" b="1"/>
              <a:t>INNOVATION &amp; INCUBATION</a:t>
            </a:r>
            <a:endParaRPr sz="2560" b="1"/>
          </a:p>
          <a:p>
            <a:pPr marL="228600" indent="-228600" algn="ctr">
              <a:spcBef>
                <a:spcPts val="0"/>
              </a:spcBef>
              <a:buSzPts val="2560"/>
            </a:pPr>
            <a:r>
              <a:rPr lang="en-US" sz="2560" b="1"/>
              <a:t>CENTRE OF EXCELLENCE</a:t>
            </a:r>
            <a:endParaRPr sz="2560" b="1"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1898040" y="4405670"/>
            <a:ext cx="5957520" cy="199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normAutofit fontScale="92500" lnSpcReduction="10000"/>
          </a:bodyPr>
          <a:lstStyle/>
          <a:p>
            <a:pPr marL="0" indent="0" algn="ctr">
              <a:spcBef>
                <a:spcPts val="0"/>
              </a:spcBef>
              <a:buSzPts val="1920"/>
            </a:pPr>
            <a:r>
              <a:rPr lang="en-US" sz="1920" b="1" dirty="0">
                <a:solidFill>
                  <a:srgbClr val="FFFF00"/>
                </a:solidFill>
              </a:rPr>
              <a:t>PRESENTATION ON THE TOPIC</a:t>
            </a:r>
            <a:endParaRPr b="1" dirty="0">
              <a:solidFill>
                <a:srgbClr val="FFFF00"/>
              </a:solidFill>
            </a:endParaRPr>
          </a:p>
          <a:p>
            <a:pPr marL="0" indent="0" algn="ctr">
              <a:spcBef>
                <a:spcPts val="0"/>
              </a:spcBef>
              <a:buSzPts val="1920"/>
            </a:pPr>
            <a:r>
              <a:rPr lang="en-US" sz="2400" b="1" dirty="0"/>
              <a:t>Steganography of audio file using Python </a:t>
            </a:r>
          </a:p>
          <a:p>
            <a:pPr marL="0" indent="0" algn="ctr">
              <a:spcBef>
                <a:spcPts val="0"/>
              </a:spcBef>
              <a:buSzPts val="1920"/>
            </a:pPr>
            <a:endParaRPr sz="1920" b="1" i="1" dirty="0">
              <a:solidFill>
                <a:srgbClr val="FFFF00"/>
              </a:solidFill>
            </a:endParaRPr>
          </a:p>
          <a:p>
            <a:pPr marL="0" indent="0" algn="ctr">
              <a:spcBef>
                <a:spcPts val="835"/>
              </a:spcBef>
              <a:buSzPts val="1920"/>
            </a:pPr>
            <a:endParaRPr sz="1920" b="1" dirty="0">
              <a:solidFill>
                <a:srgbClr val="FFFF00"/>
              </a:solidFill>
            </a:endParaRPr>
          </a:p>
          <a:p>
            <a:pPr marL="0" indent="0" algn="ctr">
              <a:spcBef>
                <a:spcPts val="835"/>
              </a:spcBef>
              <a:buSzPts val="1920"/>
            </a:pPr>
            <a:r>
              <a:rPr lang="en-US" sz="1920" b="1" dirty="0">
                <a:solidFill>
                  <a:srgbClr val="FFFF00"/>
                </a:solidFill>
              </a:rPr>
              <a:t> SUBMITTED BY:-</a:t>
            </a:r>
            <a:endParaRPr b="1" dirty="0">
              <a:solidFill>
                <a:srgbClr val="FFFF00"/>
              </a:solidFill>
            </a:endParaRPr>
          </a:p>
          <a:p>
            <a:pPr marL="0" indent="0" algn="ctr">
              <a:spcBef>
                <a:spcPts val="835"/>
              </a:spcBef>
              <a:buSzPts val="1920"/>
            </a:pPr>
            <a:r>
              <a:rPr lang="en-US" sz="1920" b="1" dirty="0">
                <a:solidFill>
                  <a:srgbClr val="FFFF00"/>
                </a:solidFill>
              </a:rPr>
              <a:t>   Punit Pradhan &amp; Rajiv </a:t>
            </a:r>
            <a:r>
              <a:rPr lang="en-US" sz="1920" b="1" dirty="0" err="1">
                <a:solidFill>
                  <a:srgbClr val="FFFF00"/>
                </a:solidFill>
              </a:rPr>
              <a:t>Khanduja</a:t>
            </a:r>
            <a:endParaRPr sz="1920" b="1" dirty="0">
              <a:solidFill>
                <a:srgbClr val="FFFF00"/>
              </a:solidFill>
            </a:endParaRPr>
          </a:p>
        </p:txBody>
      </p:sp>
      <p:pic>
        <p:nvPicPr>
          <p:cNvPr id="142" name="Google Shape;142;p19" descr="https://lh6.googleusercontent.com/ksdXSA_rlq3Y88j8wofkeENjuLBRP5uvzWEY6Abha92n5m7VomJ2I8vmWl3zhBWqUhni75GfSfRGI9pt05RFEpLTYAgRwLu054t8YHbAXA6urwmMZvKjlvT41ft7fiy6NvqGg1rR=s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5660" y="1142991"/>
            <a:ext cx="1062281" cy="1011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sp>
        <p:nvSpPr>
          <p:cNvPr id="3" name="Text Box 2"/>
          <p:cNvSpPr txBox="1"/>
          <p:nvPr/>
        </p:nvSpPr>
        <p:spPr>
          <a:xfrm>
            <a:off x="1780540" y="0"/>
            <a:ext cx="7009130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A</a:t>
            </a:r>
          </a:p>
          <a:p>
            <a:pPr algn="ctr"/>
            <a:r>
              <a:rPr lang="en-US" b="1" dirty="0"/>
              <a:t>Project Presentation </a:t>
            </a:r>
          </a:p>
          <a:p>
            <a:pPr algn="ctr"/>
            <a:r>
              <a:rPr lang="en-US" dirty="0"/>
              <a:t>on</a:t>
            </a:r>
          </a:p>
          <a:p>
            <a:pPr algn="ctr"/>
            <a:r>
              <a:rPr lang="en-US" b="1" dirty="0"/>
              <a:t>Steganography of audio file using Python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Submitted in partial fulfillment of award of </a:t>
            </a:r>
          </a:p>
          <a:p>
            <a:pPr algn="ctr"/>
            <a:r>
              <a:rPr lang="en-US" b="1" dirty="0"/>
              <a:t>BACHELOR OF TECHNOLOGY </a:t>
            </a:r>
          </a:p>
          <a:p>
            <a:pPr algn="ctr"/>
            <a:r>
              <a:rPr lang="en-US" dirty="0"/>
              <a:t>Degree </a:t>
            </a:r>
          </a:p>
          <a:p>
            <a:pPr algn="ctr"/>
            <a:r>
              <a:rPr lang="en-US" dirty="0"/>
              <a:t>In </a:t>
            </a:r>
          </a:p>
          <a:p>
            <a:pPr algn="ctr"/>
            <a:r>
              <a:rPr lang="en-US" dirty="0"/>
              <a:t> Computer Science and engineering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b="1" dirty="0"/>
              <a:t>Submitted By </a:t>
            </a:r>
            <a:r>
              <a:rPr lang="en-US" dirty="0"/>
              <a:t>       				</a:t>
            </a:r>
            <a:r>
              <a:rPr lang="en-US" b="1" dirty="0"/>
              <a:t>Submitted To </a:t>
            </a:r>
            <a:endParaRPr lang="en-US" dirty="0"/>
          </a:p>
          <a:p>
            <a:pPr algn="l"/>
            <a:r>
              <a:rPr lang="en-US" dirty="0"/>
              <a:t>Punit Pradhan And Rajiv	      		</a:t>
            </a:r>
            <a:r>
              <a:rPr lang="en-US" dirty="0" err="1"/>
              <a:t>Mr.Dinesh</a:t>
            </a:r>
            <a:r>
              <a:rPr lang="en-US" dirty="0"/>
              <a:t> Swami</a:t>
            </a:r>
          </a:p>
          <a:p>
            <a:pPr algn="l"/>
            <a:r>
              <a:rPr lang="en-US" dirty="0"/>
              <a:t>18ERECS056,18ERECS058			Assistant Professor </a:t>
            </a:r>
          </a:p>
          <a:p>
            <a:pPr algn="l"/>
            <a:r>
              <a:rPr lang="en-US" dirty="0"/>
              <a:t>Dept. Of CSE				Dept. Of CSE</a:t>
            </a:r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                     </a:t>
            </a:r>
            <a:r>
              <a:rPr lang="en-US" b="1" dirty="0"/>
              <a:t>Rajasthan Technical University, Kota, Rajasthan</a:t>
            </a:r>
          </a:p>
          <a:p>
            <a:pPr algn="l"/>
            <a:r>
              <a:rPr lang="en-US" dirty="0"/>
              <a:t>                                                </a:t>
            </a:r>
            <a:r>
              <a:rPr lang="en-US" b="1" dirty="0"/>
              <a:t>Session 2021-2022</a:t>
            </a:r>
          </a:p>
        </p:txBody>
      </p:sp>
      <p:pic>
        <p:nvPicPr>
          <p:cNvPr id="4" name="Picture 3" descr="RIET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755" y="3225800"/>
            <a:ext cx="1811655" cy="17951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sp>
        <p:nvSpPr>
          <p:cNvPr id="3" name="Text Box 2"/>
          <p:cNvSpPr txBox="1"/>
          <p:nvPr/>
        </p:nvSpPr>
        <p:spPr>
          <a:xfrm>
            <a:off x="916305" y="2217420"/>
            <a:ext cx="7412990" cy="2368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Software Requirements: </a:t>
            </a:r>
            <a:r>
              <a:rPr lang="en-US"/>
              <a:t></a:t>
            </a:r>
          </a:p>
          <a:p>
            <a:r>
              <a:rPr lang="en-US" sz="2500"/>
              <a:t> Python</a:t>
            </a:r>
          </a:p>
          <a:p>
            <a:r>
              <a:rPr lang="en-US" sz="2500"/>
              <a:t> VS 2016 and heigher </a:t>
            </a:r>
          </a:p>
          <a:p>
            <a:r>
              <a:rPr lang="en-US" sz="25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Hardware Requirements:-</a:t>
            </a:r>
          </a:p>
          <a:p>
            <a:r>
              <a:rPr lang="en-US"/>
              <a:t> </a:t>
            </a:r>
            <a:r>
              <a:rPr lang="en-US" sz="2400"/>
              <a:t>Processor: Preferably 3.0 GHz or Greater.</a:t>
            </a:r>
          </a:p>
          <a:p>
            <a:r>
              <a:rPr lang="en-US" sz="2400"/>
              <a:t> RAM : 1 GB or Greater</a:t>
            </a:r>
          </a:p>
        </p:txBody>
      </p:sp>
      <p:sp>
        <p:nvSpPr>
          <p:cNvPr id="4" name="Rectangles 3"/>
          <p:cNvSpPr/>
          <p:nvPr/>
        </p:nvSpPr>
        <p:spPr>
          <a:xfrm>
            <a:off x="2356168" y="561340"/>
            <a:ext cx="511365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Requirements for Projects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5">
  <a:themeElements>
    <a:clrScheme name="Theme9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145</Words>
  <Application>Microsoft Office PowerPoint</Application>
  <PresentationFormat>Custom</PresentationFormat>
  <Paragraphs>41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Noto Sans Symbols</vt:lpstr>
      <vt:lpstr>Theme95</vt:lpstr>
      <vt:lpstr>Slice</vt:lpstr>
      <vt:lpstr>RAJASTHAN INSTITUTE OF ENGINEERING AND TECHNOLOGY, JAIPUR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creator>Unknown Creator</dc:creator>
  <cp:lastModifiedBy>Mahipal Pareek</cp:lastModifiedBy>
  <cp:revision>4</cp:revision>
  <dcterms:created xsi:type="dcterms:W3CDTF">2022-05-04T03:53:00Z</dcterms:created>
  <dcterms:modified xsi:type="dcterms:W3CDTF">2022-05-04T05:18:37Z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60A058AAB43D4874B74BEABCF10F4CC2</vt:lpwstr>
  </property>
  <property fmtid="{D5CDD505-2E9C-101B-9397-08002B2CF9AE}" pid="3" name="KSOProductBuildVer">
    <vt:lpwstr>1033-11.2.0.11074</vt:lpwstr>
  </property>
</Properties>
</file>