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361A7A-EB50-0C4D-C2B9-8788D78DFB4C}"/>
              </a:ext>
            </a:extLst>
          </p:cNvPr>
          <p:cNvSpPr txBox="1"/>
          <p:nvPr/>
        </p:nvSpPr>
        <p:spPr>
          <a:xfrm>
            <a:off x="2110154" y="527538"/>
            <a:ext cx="8792308" cy="127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662BF1-7D36-C247-7147-BF3D29C08EB5}"/>
              </a:ext>
            </a:extLst>
          </p:cNvPr>
          <p:cNvSpPr txBox="1">
            <a:spLocks/>
          </p:cNvSpPr>
          <p:nvPr/>
        </p:nvSpPr>
        <p:spPr>
          <a:xfrm>
            <a:off x="2730718" y="3319703"/>
            <a:ext cx="8134402" cy="58589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: SMART HOME AUTOMATION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7A91C-16F8-4A02-D3B7-5E0FDC2D153E}"/>
              </a:ext>
            </a:extLst>
          </p:cNvPr>
          <p:cNvSpPr txBox="1"/>
          <p:nvPr/>
        </p:nvSpPr>
        <p:spPr>
          <a:xfrm>
            <a:off x="1403839" y="304335"/>
            <a:ext cx="10788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RAJASTHAN INSTITUTE OF ENGINEERING AND TECHNOLOGY,JAIPUR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F5356-1D3B-24B3-85B7-3FDECA55712D}"/>
              </a:ext>
            </a:extLst>
          </p:cNvPr>
          <p:cNvSpPr txBox="1"/>
          <p:nvPr/>
        </p:nvSpPr>
        <p:spPr>
          <a:xfrm>
            <a:off x="8168055" y="5215897"/>
            <a:ext cx="44928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Vicky Kumar		18ERECS080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Ankit Malpani		18ERECS009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Anil Puri Goswami	18ERECS008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Vritika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Jangir		18ERECS089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33265-2521-B042-DBBA-21FECEE2D02A}"/>
              </a:ext>
            </a:extLst>
          </p:cNvPr>
          <p:cNvSpPr txBox="1"/>
          <p:nvPr/>
        </p:nvSpPr>
        <p:spPr>
          <a:xfrm>
            <a:off x="1230923" y="5237956"/>
            <a:ext cx="3930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Saroj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Hiranwal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D20551-80D3-43EE-092B-C1B36839D57A}"/>
              </a:ext>
            </a:extLst>
          </p:cNvPr>
          <p:cNvSpPr txBox="1"/>
          <p:nvPr/>
        </p:nvSpPr>
        <p:spPr>
          <a:xfrm>
            <a:off x="2952696" y="2789792"/>
            <a:ext cx="772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E53CD4-A1C5-E0EC-CD4D-278096C3E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209" y="948162"/>
            <a:ext cx="1266090" cy="129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4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E927-6C1D-D9F3-9AC3-905CBB6E9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0" y="245534"/>
            <a:ext cx="8540015" cy="261619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SMART HOME AUTOMATION</a:t>
            </a:r>
            <a:endParaRPr lang="en-IN" sz="4800" b="1" dirty="0">
              <a:solidFill>
                <a:schemeClr val="tx2">
                  <a:lumMod val="75000"/>
                  <a:lumOff val="25000"/>
                </a:schemeClr>
              </a:solidFill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98C5C-EAB6-2510-9D71-78559F4C1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6054" y="2919047"/>
            <a:ext cx="6987645" cy="138853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Bodoni MT" panose="02070603080606020203" pitchFamily="18" charset="0"/>
              </a:rPr>
              <a:t>Final Year Project</a:t>
            </a:r>
            <a:endParaRPr lang="en-IN" sz="4000" dirty="0">
              <a:solidFill>
                <a:schemeClr val="tx2">
                  <a:lumMod val="50000"/>
                  <a:lumOff val="50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88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149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38</TotalTime>
  <Words>53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Bodoni MT</vt:lpstr>
      <vt:lpstr>Corbel</vt:lpstr>
      <vt:lpstr>Times New Roman</vt:lpstr>
      <vt:lpstr>Parallax</vt:lpstr>
      <vt:lpstr>PowerPoint Presentation</vt:lpstr>
      <vt:lpstr>SMART HOME AUTOMATION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malpani</dc:creator>
  <cp:lastModifiedBy>ankit malpani</cp:lastModifiedBy>
  <cp:revision>1</cp:revision>
  <dcterms:created xsi:type="dcterms:W3CDTF">2022-06-07T08:50:43Z</dcterms:created>
  <dcterms:modified xsi:type="dcterms:W3CDTF">2022-06-07T09:29:15Z</dcterms:modified>
</cp:coreProperties>
</file>