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Engineer’s Day</a:t>
            </a:r>
          </a:p>
          <a:p>
            <a:pPr lvl="1"/>
            <a:r>
              <a:t>An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4: Importance of Engineers</a:t>
            </a:r>
          </a:p>
          <a:p>
            <a:pPr lvl="1"/>
            <a:r>
              <a:t>Without engineers, society would not be able to function efficiently.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5: Contributions of Engineers</a:t>
            </a:r>
          </a:p>
          <a:p>
            <a:pPr lvl="1"/>
            <a:r>
              <a:t>Engineers have contributed to advancements in fields such as healthcare, transportation, and communication.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5: Contributions of Engineers</a:t>
            </a:r>
          </a:p>
          <a:p>
            <a:pPr lvl="1"/>
            <a:r>
              <a:t>They have created technology that has made our lives easier and safer.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5: Contributions of Engineers</a:t>
            </a:r>
          </a:p>
          <a:p>
            <a:pPr lvl="1"/>
            <a:r>
              <a:t>They have designed structures that are capable of withstanding natural disasters.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6: Celebrating Engineer’s Day</a:t>
            </a:r>
          </a:p>
          <a:p>
            <a:pPr lvl="1"/>
            <a:r>
              <a:t>Engineer’s Day is celebrated all over India with seminars, conferences, and other events.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6: Celebrating Engineer’s Day</a:t>
            </a:r>
          </a:p>
          <a:p>
            <a:pPr lvl="1"/>
            <a:r>
              <a:t>It is an opportunity to recognize the contributions of engineers and highlight the importance of the profession.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6: Celebrating Engineer’s Day</a:t>
            </a:r>
          </a:p>
          <a:p>
            <a:pPr lvl="1"/>
            <a:r>
              <a:t>It provides a platform for engineers to network, exchange ideas, and showcase their 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7: Conclusion</a:t>
            </a:r>
          </a:p>
          <a:p>
            <a:pPr lvl="1"/>
            <a:r>
              <a:t>Engineers have played a significant role in shaping the world we live in today.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7: Conclusion</a:t>
            </a:r>
          </a:p>
          <a:p>
            <a:pPr lvl="1"/>
            <a:r>
              <a:t>Engineer’s Day is a celebration of this profession and an opportunity to recognize the contributions of engineers.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7: Conclusion</a:t>
            </a:r>
          </a:p>
          <a:p>
            <a:pPr lvl="1"/>
            <a:r>
              <a:t>Let us take a moment to appreciate all that engineers do and continue to inspire the next generation of engineers.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2: Introduction</a:t>
            </a:r>
          </a:p>
          <a:p>
            <a:pPr lvl="1"/>
            <a:r>
              <a:t>Engineer's Day is celebrated on September 15th, every year in India.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8: Thank You</a:t>
            </a:r>
          </a:p>
          <a:p>
            <a:pPr lvl="1"/>
            <a:r>
              <a:t>Any questions or 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2: Introduction</a:t>
            </a:r>
          </a:p>
          <a:p>
            <a:pPr lvl="1"/>
            <a:r>
              <a:t>The day commemorates the birth anniversary of Sir M. Visvesvaraya, one of the most renowned Indian engineers.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2: Introduction</a:t>
            </a:r>
          </a:p>
          <a:p>
            <a:pPr lvl="1"/>
            <a:r>
              <a:t>Sir M. Visvesvaraya was awarded the highest civilian award in India, Bharat Ratna, in 1955.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3: Achievements of Sir M. Visvesvaraya </a:t>
            </a:r>
          </a:p>
          <a:p>
            <a:pPr lvl="1"/>
            <a:r>
              <a:t>He was the Chief Engineer for the construction of the Krishna Raja Sagara Dam in Mysore, India.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3: Achievements of Sir M. Visvesvaraya </a:t>
            </a:r>
          </a:p>
          <a:p>
            <a:pPr lvl="1"/>
            <a:r>
              <a:t>He was also the Chief Engineer for the construction of the flood protection system in Hyderabad, India.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3: Achievements of Sir M. Visvesvaraya </a:t>
            </a:r>
          </a:p>
          <a:p>
            <a:pPr lvl="1"/>
            <a:r>
              <a:t>He designed and executed the Block System of Irrigation in the Deccan area, which became a model for the whole of India.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4: Importance of Engineers</a:t>
            </a:r>
          </a:p>
          <a:p>
            <a:pPr lvl="1"/>
            <a:r>
              <a:t>Engineers play a key role in modern life by designing, building, and maintaining our infrastructure, technology, and tools.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ENGINEER'S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4: Importance of Engineers</a:t>
            </a:r>
          </a:p>
          <a:p>
            <a:pPr lvl="1"/>
            <a:r>
              <a:t>They are responsible for developing new technologies and fixing existing 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