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save water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</a:t>
            </a:r>
          </a:p>
          <a:p>
            <a:pPr lvl="1"/>
            <a:r>
              <a:t>Definition of water conservation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save water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3. Practical Steps to Conserve Water</a:t>
            </a:r>
          </a:p>
          <a:p>
            <a:pPr lvl="1"/>
            <a:r>
              <a:t>Reduce water usage during daily activities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save water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3. Practical Steps to Conserve Water</a:t>
            </a:r>
          </a:p>
          <a:p>
            <a:pPr lvl="1"/>
            <a:r>
              <a:t>Reuse greywater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save water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4. Benefits of Water Conservation</a:t>
            </a:r>
          </a:p>
          <a:p>
            <a:pPr lvl="1"/>
            <a:r>
              <a:t>Environmental benefits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save water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4. Benefits of Water Conservation</a:t>
            </a:r>
          </a:p>
          <a:p>
            <a:pPr lvl="1"/>
            <a:r>
              <a:t>Economic benefits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save water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4. Benefits of Water Conservation</a:t>
            </a:r>
          </a:p>
          <a:p>
            <a:pPr lvl="1"/>
            <a:r>
              <a:t>Social benefits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save water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</a:t>
            </a:r>
          </a:p>
          <a:p>
            <a:pPr lvl="1"/>
            <a:r>
              <a:t>Importance of saving water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save water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</a:t>
            </a:r>
          </a:p>
          <a:p>
            <a:pPr lvl="1"/>
            <a:r>
              <a:t>Outline of presentation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save water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2. Understanding Water Use</a:t>
            </a:r>
          </a:p>
          <a:p>
            <a:pPr lvl="1"/>
            <a:r>
              <a:t>Residential water usage statistics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save water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2. Understanding Water Use</a:t>
            </a:r>
          </a:p>
          <a:p>
            <a:pPr lvl="1"/>
            <a:r>
              <a:t>Water usage in industrial and commercial sectors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save water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2. Understanding Water Use</a:t>
            </a:r>
          </a:p>
          <a:p>
            <a:pPr lvl="1"/>
            <a:r>
              <a:t>Identification of areas where water is often wasted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save water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3. Practical Steps to Conserve Water</a:t>
            </a:r>
          </a:p>
          <a:p>
            <a:pPr lvl="1"/>
            <a:r>
              <a:t>Install water-saving fixtures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save water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3. Practical Steps to Conserve Water</a:t>
            </a:r>
          </a:p>
          <a:p>
            <a:pPr lvl="1"/>
            <a:r>
              <a:t>Repair leaking pipes and faucets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save water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3. Practical Steps to Conserve Water</a:t>
            </a:r>
          </a:p>
          <a:p>
            <a:pPr lvl="1"/>
            <a:r>
              <a:t>Use watering systems efficiently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