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Bishnoi Movement: Pioneers of Environmental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Historical Insight into Sustainable Living</a:t>
            </a:r>
          </a:p>
          <a:p>
            <a:r>
              <a:t>Your Name</a:t>
            </a:r>
          </a:p>
          <a:p>
            <a:r>
              <a:t>Date</a:t>
            </a:r>
          </a:p>
          <a:p>
            <a:r>
              <a:t>College/University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the Bishnoi movement</a:t>
            </a:r>
          </a:p>
          <a:p>
            <a:r>
              <a:t>Applying principles today for a sustainable future</a:t>
            </a:r>
          </a:p>
          <a:p>
            <a:r>
              <a:t>Call to action for conservation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Bishnoi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movement</a:t>
            </a:r>
          </a:p>
          <a:p>
            <a:r>
              <a:t>Origin: 15th century, Rajasthan, India</a:t>
            </a:r>
          </a:p>
          <a:p>
            <a:r>
              <a:t>Founder: Guru Jambheshwar (Jambhoji)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29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29 principles</a:t>
            </a:r>
          </a:p>
          <a:p>
            <a:r>
              <a:t>Focus on environmental conservation and animal protection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and Environmental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Dedication to nature as part of religious belief</a:t>
            </a:r>
          </a:p>
          <a:p>
            <a:r>
              <a:t>Role in preserving local flora and fauna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Khejarli Massacre: A Turning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Story of Amrita Devi Bishnoi and the 363 sacrifices</a:t>
            </a:r>
          </a:p>
          <a:p>
            <a:r>
              <a:t>Impact on Indian environmental consciousness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and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Inspiration for subsequent movements like Chipko</a:t>
            </a:r>
          </a:p>
          <a:p>
            <a:r>
              <a:t>Influence on modern environmentalism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Bishnoi Community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practices and conservation efforts</a:t>
            </a:r>
          </a:p>
          <a:p>
            <a:r>
              <a:t>Legal battles and activism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challenges</a:t>
            </a:r>
          </a:p>
          <a:p>
            <a:r>
              <a:t>Conflicts with development projects and poaching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Universal appeal of Bishnoi principles</a:t>
            </a:r>
          </a:p>
          <a:p>
            <a:r>
              <a:t>Lessons for sustainable living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