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9" name="Chevron 8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10" name="Chevron 9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Baz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