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Simple and easy to learn syntax</a:t>
            </a:r>
          </a:p>
          <a:p>
            <a:pPr lvl="1"/>
            <a:r>
              <a:t>2. Readability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Simple and easy to learn syntax</a:t>
            </a:r>
          </a:p>
          <a:p>
            <a:pPr lvl="1"/>
            <a:r>
              <a:t>3. Object-oriented programming (OOP)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Simple and easy to learn syntax</a:t>
            </a:r>
          </a:p>
          <a:p>
            <a:pPr lvl="1"/>
            <a:r>
              <a:t>4. High-level, fast 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Simple and easy to learn syntax</a:t>
            </a:r>
          </a:p>
          <a:p>
            <a:pPr lvl="1"/>
            <a:r>
              <a:t>5. Interpreted 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Simple and easy to learn syntax</a:t>
            </a:r>
          </a:p>
          <a:p>
            <a:pPr lvl="1"/>
            <a:r>
              <a:t>6. Dynamically-typed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Simple and easy to learn syntax</a:t>
            </a:r>
          </a:p>
          <a:p>
            <a:pPr lvl="1"/>
            <a:r>
              <a:t>7. Large standard library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