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10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7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2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761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9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3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18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30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11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27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0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04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7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6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1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The Bishnoi Movement: Pioneers of Environmental Conservation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44499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b="1" dirty="0"/>
              <a:t>A Historical Insight into Sustainable Living</a:t>
            </a:r>
            <a:endParaRPr lang="en-US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600" b="1" dirty="0"/>
              <a:t>Submitted by: </a:t>
            </a:r>
          </a:p>
          <a:p>
            <a:pPr marL="0" indent="0" algn="ctr">
              <a:buNone/>
            </a:pPr>
            <a:r>
              <a:rPr lang="en-US" sz="2200" dirty="0"/>
              <a:t>Himanshu and Priya</a:t>
            </a:r>
          </a:p>
          <a:p>
            <a:pPr marL="0" indent="0" algn="ctr">
              <a:buNone/>
            </a:pPr>
            <a:r>
              <a:rPr lang="en-US" sz="2200" dirty="0"/>
              <a:t>2nd Semester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Shaheed Bhagat Singh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ree Carbon Foot Print Template - Keynote - PPT &amp; Google Slides Download">
            <a:extLst>
              <a:ext uri="{FF2B5EF4-FFF2-40B4-BE49-F238E27FC236}">
                <a16:creationId xmlns:a16="http://schemas.microsoft.com/office/drawing/2014/main" id="{8BC8DD1C-ED70-4C83-8EE6-28B7CCF57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55" y="771839"/>
            <a:ext cx="7375490" cy="41487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60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mrita Devi Bishnoi and the Khejri - Azim Premji University">
            <a:extLst>
              <a:ext uri="{FF2B5EF4-FFF2-40B4-BE49-F238E27FC236}">
                <a16:creationId xmlns:a16="http://schemas.microsoft.com/office/drawing/2014/main" id="{8DAB2EFB-1478-47E9-B108-0AAC08296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2"/>
          <a:stretch/>
        </p:blipFill>
        <p:spPr bwMode="auto">
          <a:xfrm>
            <a:off x="2224453" y="852225"/>
            <a:ext cx="5760218" cy="515354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14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ENVIRONMENTAL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environmental movement can be defined as a social or political movement, for the conservation of environment or for the improvement of the state of the Environment.</a:t>
            </a:r>
          </a:p>
          <a:p>
            <a:r>
              <a:rPr lang="en-US" dirty="0"/>
              <a:t>The terms ‘green movement’ or ‘conservation movement’ are alternatively used to denoted the same.</a:t>
            </a:r>
          </a:p>
          <a:p>
            <a:r>
              <a:rPr lang="en-US" dirty="0"/>
              <a:t>The environmental movements favor the sustainable management of natural resources.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Cultural and Environmental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Dedication to nature as part of religious belief</a:t>
            </a:r>
          </a:p>
          <a:p>
            <a:r>
              <a:rPr dirty="0"/>
              <a:t>Role in preserving local flora and fauna</a:t>
            </a:r>
          </a:p>
        </p:txBody>
      </p:sp>
      <p:pic>
        <p:nvPicPr>
          <p:cNvPr id="3074" name="Picture 2" descr="Bishnoi Movement of 1730, First Environment Movement in India to save  Khejari trees">
            <a:extLst>
              <a:ext uri="{FF2B5EF4-FFF2-40B4-BE49-F238E27FC236}">
                <a16:creationId xmlns:a16="http://schemas.microsoft.com/office/drawing/2014/main" id="{A4FB397F-9B57-42F5-BDBA-7352C9AD0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3" t="31729" r="253" b="13952"/>
          <a:stretch/>
        </p:blipFill>
        <p:spPr bwMode="auto">
          <a:xfrm>
            <a:off x="449663" y="3761136"/>
            <a:ext cx="8244674" cy="25190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Khejarli</a:t>
            </a:r>
            <a:r>
              <a:rPr lang="en-US" dirty="0"/>
              <a:t> Massacre: </a:t>
            </a:r>
            <a:br>
              <a:rPr lang="en-US" dirty="0"/>
            </a:br>
            <a:r>
              <a:rPr lang="en-US" dirty="0"/>
              <a:t>A Defining Moment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800" dirty="0"/>
              <a:t>In 1730, Amrita Devi and 362 </a:t>
            </a:r>
            <a:r>
              <a:rPr lang="en-US" sz="2800" dirty="0" err="1"/>
              <a:t>Bishnois</a:t>
            </a:r>
            <a:r>
              <a:rPr lang="en-US" sz="2800" dirty="0"/>
              <a:t> sacrificed their lives to protect Khejri trees.</a:t>
            </a:r>
          </a:p>
          <a:p>
            <a:pPr lvl="1"/>
            <a:r>
              <a:rPr lang="en-US" sz="2800" dirty="0"/>
              <a:t>This act became a symbol of environmental activism in India.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 on Environmental Movements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2953008" cy="3444997"/>
          </a:xfrm>
        </p:spPr>
        <p:txBody>
          <a:bodyPr/>
          <a:lstStyle/>
          <a:p>
            <a:r>
              <a:rPr dirty="0"/>
              <a:t>Inspiration for subsequent movements like </a:t>
            </a:r>
            <a:r>
              <a:rPr dirty="0" err="1"/>
              <a:t>Chipko</a:t>
            </a:r>
            <a:endParaRPr lang="en-US" dirty="0"/>
          </a:p>
          <a:p>
            <a:endParaRPr dirty="0"/>
          </a:p>
          <a:p>
            <a:r>
              <a:rPr dirty="0"/>
              <a:t>Influence on modern environmentalism</a:t>
            </a:r>
          </a:p>
        </p:txBody>
      </p:sp>
      <p:pic>
        <p:nvPicPr>
          <p:cNvPr id="4098" name="Picture 2" descr="What is the Chipko Movement in India?">
            <a:extLst>
              <a:ext uri="{FF2B5EF4-FFF2-40B4-BE49-F238E27FC236}">
                <a16:creationId xmlns:a16="http://schemas.microsoft.com/office/drawing/2014/main" id="{79F8F4DD-96AB-4014-BE74-8C6292A17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14080" r="25648" b="8587"/>
          <a:stretch/>
        </p:blipFill>
        <p:spPr bwMode="auto">
          <a:xfrm>
            <a:off x="4019642" y="2614017"/>
            <a:ext cx="3828122" cy="319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Bishnoi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sz="2800" dirty="0"/>
          </a:p>
          <a:p>
            <a:pPr lvl="1"/>
            <a:r>
              <a:rPr lang="en-US" sz="2800" dirty="0" err="1"/>
              <a:t>Bishnois</a:t>
            </a:r>
            <a:r>
              <a:rPr lang="en-US" sz="2800" dirty="0"/>
              <a:t> today continue to live by the principles, actively engaging in wildlife protection.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They run rehabilitation centers for animals and participate in afforestation projects.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Contemporary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Balancing traditional practices with modern development pressures.</a:t>
            </a:r>
          </a:p>
          <a:p>
            <a:r>
              <a:rPr lang="en-US" sz="3200" dirty="0"/>
              <a:t>Legal battles against poaching and illegal tree felling.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/>
              <a:t>The Bishnoi principles offer insights into sustainable living and biodiversity conservation.</a:t>
            </a:r>
          </a:p>
          <a:p>
            <a:r>
              <a:rPr lang="en-US" sz="2800" dirty="0"/>
              <a:t>Their model demonstrates the importance of community-based conservation.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227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The Bishnoi Movement: Pioneers of Environmental Conservation</vt:lpstr>
      <vt:lpstr>PowerPoint Presentation</vt:lpstr>
      <vt:lpstr>ENVIRONMENTAL MOVEMENT</vt:lpstr>
      <vt:lpstr>Cultural and Environmental Significance</vt:lpstr>
      <vt:lpstr>The Khejarli Massacre:  A Defining Moment</vt:lpstr>
      <vt:lpstr>Influence on Environmental Movements</vt:lpstr>
      <vt:lpstr>Modern Bishnoi Community</vt:lpstr>
      <vt:lpstr>Contemporary Challenges</vt:lpstr>
      <vt:lpstr>Global Relevance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Bishnoi Movement: Pioneers of Environmental Conservation</dc:title>
  <dc:subject/>
  <dc:creator/>
  <cp:keywords/>
  <dc:description>generated using python-pptx</dc:description>
  <cp:lastModifiedBy>surface</cp:lastModifiedBy>
  <cp:revision>8</cp:revision>
  <dcterms:created xsi:type="dcterms:W3CDTF">2013-01-27T09:14:16Z</dcterms:created>
  <dcterms:modified xsi:type="dcterms:W3CDTF">2024-04-07T17:06:46Z</dcterms:modified>
  <cp:category/>
</cp:coreProperties>
</file>