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6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9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9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9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8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78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73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8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7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7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3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A8FA-DC13-44BB-9E15-56EA3684F25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7202-1D41-4C40-8DFB-9674C1B97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8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41064" y="889600"/>
            <a:ext cx="2652531" cy="19812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‘21</a:t>
            </a: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8343" y="1326718"/>
            <a:ext cx="806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Bd BT" panose="02070803080706020303" pitchFamily="18" charset="0"/>
              </a:rPr>
              <a:t>Organized by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6432" y="1837410"/>
            <a:ext cx="805553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Rajasthan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And Technology Jaipur</a:t>
            </a:r>
          </a:p>
          <a:p>
            <a:pPr algn="ctr"/>
            <a:r>
              <a:rPr lang="en-IN" sz="1200" dirty="0"/>
              <a:t>(Affiliated to Rajasthan Technical University, Kota and Approved by AICTE, New Delhi)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3" y="57945"/>
            <a:ext cx="3785204" cy="68000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24997" y="2822234"/>
            <a:ext cx="2438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26th June 2021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830239" y="3530060"/>
            <a:ext cx="6940731" cy="3100252"/>
          </a:xfrm>
          <a:prstGeom prst="roundRect">
            <a:avLst>
              <a:gd name="adj" fmla="val 2052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Project Name 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Team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and Members Name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Technology Name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E6EA93-0035-4A19-A332-2E4A6A3BBCC5}"/>
              </a:ext>
            </a:extLst>
          </p:cNvPr>
          <p:cNvSpPr/>
          <p:nvPr/>
        </p:nvSpPr>
        <p:spPr>
          <a:xfrm>
            <a:off x="1430239" y="13418"/>
            <a:ext cx="5838826" cy="146939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6649AC-30CB-4AB4-958A-7DA04E35E79E}"/>
              </a:ext>
            </a:extLst>
          </p:cNvPr>
          <p:cNvSpPr/>
          <p:nvPr/>
        </p:nvSpPr>
        <p:spPr>
          <a:xfrm>
            <a:off x="0" y="69077"/>
            <a:ext cx="1333500" cy="141229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9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78956"/>
            <a:ext cx="7121434" cy="8528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59" y="1233441"/>
            <a:ext cx="7852955" cy="44793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about the problem you are focusing.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B1225F-EF8F-4301-95A6-F2C27833396A}"/>
              </a:ext>
            </a:extLst>
          </p:cNvPr>
          <p:cNvSpPr/>
          <p:nvPr/>
        </p:nvSpPr>
        <p:spPr>
          <a:xfrm>
            <a:off x="212510" y="87314"/>
            <a:ext cx="1158241" cy="9953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21080" y="78956"/>
            <a:ext cx="7121434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Existing Solutions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59" y="1233441"/>
            <a:ext cx="7852955" cy="44793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about the solutions already there in market solving the same targeted Problem.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C55C890-C0C7-4B27-AC29-C1E36224CA2D}"/>
              </a:ext>
            </a:extLst>
          </p:cNvPr>
          <p:cNvSpPr/>
          <p:nvPr/>
        </p:nvSpPr>
        <p:spPr>
          <a:xfrm>
            <a:off x="289559" y="159387"/>
            <a:ext cx="1024891" cy="98579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7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1080" y="78956"/>
            <a:ext cx="7121434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Proposed Solutions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9559" y="1233441"/>
            <a:ext cx="7852955" cy="447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idea, how you are trying to solve the problem and how it is different from the existing ideas.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6DB315-8BA0-AA46-8209-A67AF6CC4AA3}"/>
              </a:ext>
            </a:extLst>
          </p:cNvPr>
          <p:cNvSpPr/>
          <p:nvPr/>
        </p:nvSpPr>
        <p:spPr>
          <a:xfrm>
            <a:off x="289559" y="-3152"/>
            <a:ext cx="1100138" cy="11483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1080" y="78956"/>
            <a:ext cx="7121434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Functionality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9559" y="1233441"/>
            <a:ext cx="7852955" cy="447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system working and its functionality and features (if any).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AF5602-9F52-4570-984B-983128E0AD1C}"/>
              </a:ext>
            </a:extLst>
          </p:cNvPr>
          <p:cNvSpPr/>
          <p:nvPr/>
        </p:nvSpPr>
        <p:spPr>
          <a:xfrm>
            <a:off x="289558" y="78956"/>
            <a:ext cx="1062991" cy="85286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7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1080" y="78956"/>
            <a:ext cx="7121434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Merits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9559" y="1233441"/>
            <a:ext cx="7852955" cy="447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advantages of your system/idea/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8427FE-2DEA-423D-A4AF-A05BD6406CB5}"/>
              </a:ext>
            </a:extLst>
          </p:cNvPr>
          <p:cNvSpPr/>
          <p:nvPr/>
        </p:nvSpPr>
        <p:spPr>
          <a:xfrm>
            <a:off x="289559" y="78956"/>
            <a:ext cx="948691" cy="85286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1080" y="78956"/>
            <a:ext cx="7121434" cy="85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9559" y="1233441"/>
            <a:ext cx="7852955" cy="447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application area of your idea/system/prototype where your idea/system/prototype can be used.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BDD9BB-A2FA-4FA0-BFB1-8D5F57D518C1}"/>
              </a:ext>
            </a:extLst>
          </p:cNvPr>
          <p:cNvSpPr/>
          <p:nvPr/>
        </p:nvSpPr>
        <p:spPr>
          <a:xfrm>
            <a:off x="361950" y="78956"/>
            <a:ext cx="1152525" cy="95721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63" y="57945"/>
            <a:ext cx="3785204" cy="680005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75658" y="680423"/>
            <a:ext cx="8064136" cy="2350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152" y="2633579"/>
            <a:ext cx="7852955" cy="447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– Rename the file as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TeamName_SW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software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TeamName_HW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hardware.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DDB8848-96CE-4E7A-8A66-2C143D9C1FC1}"/>
              </a:ext>
            </a:extLst>
          </p:cNvPr>
          <p:cNvSpPr/>
          <p:nvPr/>
        </p:nvSpPr>
        <p:spPr>
          <a:xfrm>
            <a:off x="455152" y="85110"/>
            <a:ext cx="1152525" cy="11906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9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57</TotalTime>
  <Words>175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Dheeraj Gehlot</cp:lastModifiedBy>
  <cp:revision>12</cp:revision>
  <dcterms:created xsi:type="dcterms:W3CDTF">2021-05-21T17:26:06Z</dcterms:created>
  <dcterms:modified xsi:type="dcterms:W3CDTF">2021-06-16T06:38:18Z</dcterms:modified>
</cp:coreProperties>
</file>