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Bodoni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odoni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odoni-italic.fntdata"/><Relationship Id="rId14" Type="http://schemas.openxmlformats.org/officeDocument/2006/relationships/font" Target="fonts/Bodoni-bold.fntdata"/><Relationship Id="rId16" Type="http://schemas.openxmlformats.org/officeDocument/2006/relationships/font" Target="fonts/Bodoni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269139" y="916825"/>
            <a:ext cx="2652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‘2</a:t>
            </a:r>
            <a:r>
              <a:rPr b="1" lang="en-US" sz="6600"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48343" y="1326718"/>
            <a:ext cx="80641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Organized by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16432" y="1837410"/>
            <a:ext cx="8055531" cy="646331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Rajasthan Institute Of Engineering And Technology Jaipur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(Affiliated to Rajasthan Technical University, Kota and Approved by AICTE, New Delhi)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625" y="353775"/>
            <a:ext cx="3620550" cy="65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124997" y="2822234"/>
            <a:ext cx="2438400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830239" y="3530060"/>
            <a:ext cx="6940731" cy="3100252"/>
          </a:xfrm>
          <a:prstGeom prst="roundRect">
            <a:avLst>
              <a:gd fmla="val 20523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Project Name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Team Name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Team Leader and Members Name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Technology Name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430239" y="13418"/>
            <a:ext cx="5838900" cy="146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69077"/>
            <a:ext cx="1333500" cy="141229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about the problem you are focusing.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12510" y="87314"/>
            <a:ext cx="1158241" cy="99531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Existing Solutions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about the solutions already there in market solving the same targeted Problem.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89559" y="159387"/>
            <a:ext cx="1024891" cy="98579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Proposed Solutions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your idea, how you are trying to solve the problem and how it is different from the existing ideas.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559" y="-3152"/>
            <a:ext cx="1100138" cy="114833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Functionality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system working and its functionality and features (if any).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89558" y="78956"/>
            <a:ext cx="1062991" cy="85286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Merits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advantages of your system/idea/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289559" y="78956"/>
            <a:ext cx="948691" cy="85286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1021080" y="78956"/>
            <a:ext cx="7121434" cy="8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Applications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89559" y="1233441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the application area of your idea/system/prototype where your idea/system/prototype can be used.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61950" y="78956"/>
            <a:ext cx="1152525" cy="95721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963" y="57945"/>
            <a:ext cx="3785204" cy="680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175658" y="680423"/>
            <a:ext cx="8064136" cy="2350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THANK YOU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55152" y="2633579"/>
            <a:ext cx="7852955" cy="4479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– Rename the file as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TeamName_SW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software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TeamName_HW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hardware.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55152" y="85110"/>
            <a:ext cx="1152525" cy="119062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