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952-8FD6-FAAB-62B3-B9FE4E6E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347B5-88BB-E2E4-0DF6-D9E209D9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AABB-515E-B92C-AC24-C3010A81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4497-A98D-3D5F-C828-F6A76E0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052C-32C4-D365-9C90-9C03D49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440-C5A0-5335-62B8-718E257A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4FDE-CF79-B6C4-F105-A778E373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46B4-7985-C4E5-1E3A-18FB4A43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F63C-DAA7-ACBD-2E5D-BD53019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EA93-38E9-EB58-6FF0-41474040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83B4F-2078-4BF3-92B4-8DF110679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E194F-CF36-6B4E-15BD-79E036AE3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786C-5BD0-1E58-D34D-CE1BBAD2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24B1-3AD9-BF8F-3AB9-19193CE8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10DD-0086-31D1-13EF-835B73E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0232-C0FA-C916-B10E-BD70C5CF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C69E-6398-45A2-CD0F-D93B9A31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5BD-A36C-D0AE-2377-7D2B7DDA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D3D-0C30-472F-3C78-BC613F28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9A70-BEAF-2D61-80AA-6FA5FC53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4BF6-82CD-8B54-5F99-C40C540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8672-2A00-CEBC-878F-78BA402D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1221-8E1A-0770-7BB8-56322D54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7385-230E-6FED-8E46-EBE18B99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8E47-5093-2028-D93D-FB0319D0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85B-A873-0B8D-1669-4049560F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2A3B-ED5F-4673-3BF6-7C0C5790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F858A-5AF2-F9FE-722F-00C07FCE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F9A6-EFA7-135E-5886-CA99077D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9BC6-252F-C9FA-B94C-18F7637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76D5-C385-D6DF-BD01-070F9249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1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1BE3-A039-5F81-AD0A-9075CC66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A6B8A-E49A-FA1D-421F-84859E95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36EE-7B05-F23B-846C-B535FF57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E46A2-0290-42FD-90C7-FD170FBC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64971-5881-C5CB-0C5A-D071B6AA8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40CF7-1FAA-83AC-C445-0FD5D8DF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5338F-02F5-E4BA-9E00-04E991A1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64A22-5231-9E0C-EA2E-FD5ADC18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2B0D-0E94-2420-E0ED-CC9CC674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01D1-0DB7-E96D-FB2F-B93F399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9EA3-61AE-27E6-FA0A-1A8EB04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B595-3D57-1D6C-CCB5-7DDAF628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5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A20CF-F37A-78EE-2994-17A7A2B5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14CF-5D18-67C1-F3AB-A9D565BC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81103-4CFA-F7D4-825D-3380CCCF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0818-74C4-6BB8-F1E7-044C8CB6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A822-8885-782B-DBA0-FF159DE8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3C49-2E36-0CF4-A8B7-69C3E20A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B62B-C0D1-183A-47B7-FFC0B691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0BED0-D430-58CF-485A-2FCE8DEB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C47E-64B7-CCD4-6595-5EC47CB5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5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2B6A-68F6-76F6-148B-B4883601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9D603-0845-46AA-48EB-C36E9590B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04572-9B49-C63E-EE9B-6CFAA4B6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CF26-AFFA-2376-889D-EDDFAE39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6DE4-728F-B47E-D143-ECED1D6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E2E4-4DED-7318-A8BD-F630772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65750-A9CD-BA94-4B97-925FC26E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D8C0-E40A-032C-9845-AD83625D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E9B7-50C9-F388-2D01-6A04AF19E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6360-6DB6-4CC4-8E93-B2DAE5FF8C9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ADC-CAF0-2A42-D41C-AD37F926A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3C9D-D734-54EF-C665-A56F56A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14D2-D2C7-47E3-AC32-C004A0260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BDA8-3760-ABBA-51A4-1061FDF0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B894-E464-2ECB-572C-64183AD7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454" y="115056"/>
            <a:ext cx="5467547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pic>
        <p:nvPicPr>
          <p:cNvPr id="1032" name="Picture 8" descr="Blinkit Logo PNG Vector (SVG) Free Download">
            <a:extLst>
              <a:ext uri="{FF2B5EF4-FFF2-40B4-BE49-F238E27FC236}">
                <a16:creationId xmlns:a16="http://schemas.microsoft.com/office/drawing/2014/main" id="{2FB33FFE-CF79-6C07-C570-45B02AD6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5056"/>
            <a:ext cx="1428750" cy="1428750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7" name="Picture 6" descr="Microsoft Power BI logo vector SVG, PNG download free">
            <a:extLst>
              <a:ext uri="{FF2B5EF4-FFF2-40B4-BE49-F238E27FC236}">
                <a16:creationId xmlns:a16="http://schemas.microsoft.com/office/drawing/2014/main" id="{4A56A303-DC72-9A9B-A4B6-1720E5C0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642860" y="4863587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A541C-15AE-9F36-5CB7-9512C3C6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33" y="1172241"/>
            <a:ext cx="9807790" cy="5011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3E153-745C-D4E0-4DD1-77262A82E73C}"/>
              </a:ext>
            </a:extLst>
          </p:cNvPr>
          <p:cNvSpPr txBox="1"/>
          <p:nvPr/>
        </p:nvSpPr>
        <p:spPr>
          <a:xfrm>
            <a:off x="3657600" y="6325386"/>
            <a:ext cx="3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Vikas Kumar Singh</a:t>
            </a:r>
          </a:p>
        </p:txBody>
      </p:sp>
    </p:spTree>
    <p:extLst>
      <p:ext uri="{BB962C8B-B14F-4D97-AF65-F5344CB8AC3E}">
        <p14:creationId xmlns:p14="http://schemas.microsoft.com/office/powerpoint/2010/main" val="30531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8985-2BFF-B61D-32CC-63F03CD3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455" y="332928"/>
            <a:ext cx="5467547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192EA-56CB-1FC8-1918-E7ED2A952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045" y="2346348"/>
            <a:ext cx="8257881" cy="417872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Requirement Gathering/ Business Requirements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Data Walkthrough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Data Connection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Data Cleaning/Quality Check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Data Modelling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Data Processing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DAX Calculations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Dashboards Lay outing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Charts Developments and Formatting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Dashboard/Reports Developments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/>
              <a:t>Insights Generations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5E55-F8B7-51C0-5AC1-4E16598DC277}"/>
              </a:ext>
            </a:extLst>
          </p:cNvPr>
          <p:cNvSpPr txBox="1"/>
          <p:nvPr/>
        </p:nvSpPr>
        <p:spPr>
          <a:xfrm>
            <a:off x="1305612" y="1655186"/>
            <a:ext cx="416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" panose="020B0502040204020203" pitchFamily="34" charset="0"/>
              </a:rPr>
              <a:t>STEPS IN PROJECT</a:t>
            </a:r>
          </a:p>
        </p:txBody>
      </p:sp>
      <p:pic>
        <p:nvPicPr>
          <p:cNvPr id="1032" name="Picture 8" descr="Blinkit Logo PNG Vector (SVG) Free Download">
            <a:extLst>
              <a:ext uri="{FF2B5EF4-FFF2-40B4-BE49-F238E27FC236}">
                <a16:creationId xmlns:a16="http://schemas.microsoft.com/office/drawing/2014/main" id="{49411F46-73A1-A2AB-8875-E5880110C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5056"/>
            <a:ext cx="1428750" cy="1428750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7" name="Picture 6" descr="Microsoft Power BI logo vector SVG, PNG download free">
            <a:extLst>
              <a:ext uri="{FF2B5EF4-FFF2-40B4-BE49-F238E27FC236}">
                <a16:creationId xmlns:a16="http://schemas.microsoft.com/office/drawing/2014/main" id="{B9C8917B-5AAE-0788-7CA2-7CC8CC40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5213656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3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C8B7A-E2A0-BDC7-15B3-FFAA6A4A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C689-C42A-0122-6917-74DC3865A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455" y="332928"/>
            <a:ext cx="5467547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7F4E3-6956-04BC-FF8D-CEFB63FF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045" y="2104509"/>
            <a:ext cx="8587819" cy="111945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sz="1400" b="1" dirty="0"/>
              <a:t>To conduct a comprehensive analysis of Blinkit's sales performance, customer satisfaction, and inventory distribution to identify key insights and opportunities for optimization using various </a:t>
            </a:r>
            <a:r>
              <a:rPr lang="en-US" sz="1400" b="1" dirty="0" err="1"/>
              <a:t>KPis</a:t>
            </a:r>
            <a:r>
              <a:rPr lang="en-US" sz="1400" b="1" dirty="0"/>
              <a:t> and visualizations in Power BI.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14A91-EDA4-56D2-C4E3-927689DFD370}"/>
              </a:ext>
            </a:extLst>
          </p:cNvPr>
          <p:cNvSpPr txBox="1"/>
          <p:nvPr/>
        </p:nvSpPr>
        <p:spPr>
          <a:xfrm>
            <a:off x="1282045" y="1653903"/>
            <a:ext cx="416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" panose="020B0502040204020203" pitchFamily="34" charset="0"/>
              </a:rPr>
              <a:t>BUSINESS REQUIREMENTS</a:t>
            </a:r>
          </a:p>
        </p:txBody>
      </p:sp>
      <p:pic>
        <p:nvPicPr>
          <p:cNvPr id="1032" name="Picture 8" descr="Blinkit Logo PNG Vector (SVG) Free Download">
            <a:extLst>
              <a:ext uri="{FF2B5EF4-FFF2-40B4-BE49-F238E27FC236}">
                <a16:creationId xmlns:a16="http://schemas.microsoft.com/office/drawing/2014/main" id="{BDF2A378-9B8D-D107-1D35-AD617C39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5056"/>
            <a:ext cx="1428750" cy="1428750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7" name="Picture 6" descr="Microsoft Power BI logo vector SVG, PNG download free">
            <a:extLst>
              <a:ext uri="{FF2B5EF4-FFF2-40B4-BE49-F238E27FC236}">
                <a16:creationId xmlns:a16="http://schemas.microsoft.com/office/drawing/2014/main" id="{E492CB9C-5E38-2564-B961-51EC9226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5213656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EA289-D09F-FDD1-6C08-EEC4650573A2}"/>
              </a:ext>
            </a:extLst>
          </p:cNvPr>
          <p:cNvSpPr txBox="1"/>
          <p:nvPr/>
        </p:nvSpPr>
        <p:spPr>
          <a:xfrm>
            <a:off x="1348033" y="3223967"/>
            <a:ext cx="687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KEY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AFC6B-C174-A020-921F-84A2F35C010E}"/>
              </a:ext>
            </a:extLst>
          </p:cNvPr>
          <p:cNvSpPr txBox="1"/>
          <p:nvPr/>
        </p:nvSpPr>
        <p:spPr>
          <a:xfrm>
            <a:off x="1461155" y="3846136"/>
            <a:ext cx="77205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Total Sales: </a:t>
            </a:r>
            <a:r>
              <a:rPr lang="en-US" dirty="0"/>
              <a:t>The overall revenue generated from all items sold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Average Sales: </a:t>
            </a:r>
            <a:r>
              <a:rPr lang="en-US" dirty="0"/>
              <a:t>The average revenue per sale.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Number of Items: </a:t>
            </a:r>
            <a:r>
              <a:rPr lang="en-US" dirty="0"/>
              <a:t>The total count of different items sold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Average Rating: </a:t>
            </a:r>
            <a:r>
              <a:rPr lang="en-US" dirty="0"/>
              <a:t>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529E-8944-0286-832E-621536CF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12BB-C6B4-5469-1C06-7F8EA314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23" y="226244"/>
            <a:ext cx="5373279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EC71E-7579-C6DA-71FF-3A3E3CB7D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759" y="1561492"/>
            <a:ext cx="8257881" cy="66977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CHART’S REQUIREMENT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2985A-42CA-7755-A48D-E3AA067B98C8}"/>
              </a:ext>
            </a:extLst>
          </p:cNvPr>
          <p:cNvSpPr txBox="1"/>
          <p:nvPr/>
        </p:nvSpPr>
        <p:spPr>
          <a:xfrm>
            <a:off x="1305612" y="1182633"/>
            <a:ext cx="416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" panose="020B0502040204020203" pitchFamily="34" charset="0"/>
              </a:rPr>
              <a:t>BUSINESS REQUIREMENT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1B4CC-6B1B-BBED-C66F-A2E93FC08CD5}"/>
              </a:ext>
            </a:extLst>
          </p:cNvPr>
          <p:cNvSpPr txBox="1"/>
          <p:nvPr/>
        </p:nvSpPr>
        <p:spPr>
          <a:xfrm>
            <a:off x="1372287" y="1961602"/>
            <a:ext cx="888564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Total Sales by Fat Content:</a:t>
            </a:r>
          </a:p>
          <a:p>
            <a:pPr lvl="1"/>
            <a:r>
              <a:rPr lang="en-IN" sz="1400" dirty="0"/>
              <a:t>Objective: Analyse the Impact  of fat content on total sales.</a:t>
            </a:r>
          </a:p>
          <a:p>
            <a:pPr lvl="1"/>
            <a:r>
              <a:rPr lang="en-IN" sz="1400" dirty="0"/>
              <a:t>Additional KPI Metrics : Assess how other KPIs (Average Sales, Number of Items, Average Rating) vary with fat content.</a:t>
            </a:r>
          </a:p>
          <a:p>
            <a:pPr lvl="1"/>
            <a:r>
              <a:rPr lang="en-IN" sz="1400" dirty="0"/>
              <a:t>Chart  Type : Donut Chart.</a:t>
            </a:r>
          </a:p>
          <a:p>
            <a:pPr lvl="1"/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Total Sales by Item Type:</a:t>
            </a:r>
          </a:p>
          <a:p>
            <a:pPr lvl="1"/>
            <a:r>
              <a:rPr lang="en-IN" sz="1400" dirty="0"/>
              <a:t>Objective: identify the performance of different item types in terms  of total sales.</a:t>
            </a:r>
          </a:p>
          <a:p>
            <a:pPr lvl="1"/>
            <a:r>
              <a:rPr lang="en-IN" sz="1400" dirty="0"/>
              <a:t>Additional KPI Metrics : Assess how other KPIs (Average Sales, Number of Items, Average Rating) vary with fat content.</a:t>
            </a:r>
          </a:p>
          <a:p>
            <a:pPr lvl="1"/>
            <a:r>
              <a:rPr lang="en-IN" sz="1400" dirty="0"/>
              <a:t>Chart  Type : Bar Chart</a:t>
            </a:r>
          </a:p>
          <a:p>
            <a:pPr lvl="1"/>
            <a:endParaRPr lang="en-IN" sz="14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Fat Content by outlet for Total Sales:</a:t>
            </a:r>
          </a:p>
          <a:p>
            <a:pPr lvl="1"/>
            <a:r>
              <a:rPr lang="en-IN" sz="1400" dirty="0"/>
              <a:t>Objective: Compare Total sales across different outlets segments by fat content</a:t>
            </a:r>
          </a:p>
          <a:p>
            <a:pPr lvl="1"/>
            <a:r>
              <a:rPr lang="en-IN" sz="1400" dirty="0"/>
              <a:t>Additional KPI Metrics : Assess how other KPIs (Average Sales, Number of Items, Average Rating) vary with fat content.</a:t>
            </a:r>
          </a:p>
          <a:p>
            <a:pPr lvl="1"/>
            <a:r>
              <a:rPr lang="en-IN" sz="1400" dirty="0"/>
              <a:t>Chart  Type : Stacked column Chart.</a:t>
            </a:r>
            <a:br>
              <a:rPr lang="en-IN" sz="1400" dirty="0"/>
            </a:b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Average Rating: </a:t>
            </a:r>
            <a:r>
              <a:rPr lang="en-IN" sz="1400" dirty="0"/>
              <a:t>The Average customer rating for items sold.</a:t>
            </a:r>
          </a:p>
          <a:p>
            <a:pPr lvl="1"/>
            <a:r>
              <a:rPr lang="en-IN" sz="1400" dirty="0"/>
              <a:t>Objective: Evaluate how the age or type of Outlet establishment influence total sales.</a:t>
            </a:r>
          </a:p>
          <a:p>
            <a:pPr lvl="1"/>
            <a:r>
              <a:rPr lang="en-IN" sz="1400" dirty="0"/>
              <a:t>Chart  Type : Line Chart.</a:t>
            </a:r>
          </a:p>
        </p:txBody>
      </p:sp>
      <p:pic>
        <p:nvPicPr>
          <p:cNvPr id="7" name="Picture 8" descr="Blinkit Logo PNG Vector (SVG) Free Download">
            <a:extLst>
              <a:ext uri="{FF2B5EF4-FFF2-40B4-BE49-F238E27FC236}">
                <a16:creationId xmlns:a16="http://schemas.microsoft.com/office/drawing/2014/main" id="{5B59B76B-A6BB-BA26-D76E-2A270D94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" y="8372"/>
            <a:ext cx="1210878" cy="1210878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8" name="Picture 7" descr="Microsoft Power BI logo vector SVG, PNG download free">
            <a:extLst>
              <a:ext uri="{FF2B5EF4-FFF2-40B4-BE49-F238E27FC236}">
                <a16:creationId xmlns:a16="http://schemas.microsoft.com/office/drawing/2014/main" id="{488F9FC5-EB8D-E69A-3E14-F152C214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5213656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94BB-1C7A-9461-0BCD-5D3BD5FAC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EE2-1F4D-5699-4608-FB2C1A016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23" y="226244"/>
            <a:ext cx="5373279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F8E3-73B2-840B-A0B0-83190E82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759" y="1561492"/>
            <a:ext cx="8257881" cy="66977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Chart’s Requirement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5480D-A463-E043-23A4-AC8454DDAE7F}"/>
              </a:ext>
            </a:extLst>
          </p:cNvPr>
          <p:cNvSpPr txBox="1"/>
          <p:nvPr/>
        </p:nvSpPr>
        <p:spPr>
          <a:xfrm>
            <a:off x="1305612" y="1182633"/>
            <a:ext cx="416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" panose="020B0502040204020203" pitchFamily="34" charset="0"/>
              </a:rPr>
              <a:t>BUSINESS REQUIREMENT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1FD18-734E-B67A-7A3D-20FD5CBBF616}"/>
              </a:ext>
            </a:extLst>
          </p:cNvPr>
          <p:cNvSpPr txBox="1"/>
          <p:nvPr/>
        </p:nvSpPr>
        <p:spPr>
          <a:xfrm>
            <a:off x="1372287" y="1961602"/>
            <a:ext cx="88856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5.      Sales by outlet Size: </a:t>
            </a:r>
          </a:p>
          <a:p>
            <a:pPr lvl="1"/>
            <a:r>
              <a:rPr lang="en-IN" sz="1400" dirty="0"/>
              <a:t>Objective: Analyse the correlation between outlet size and total Size.</a:t>
            </a:r>
          </a:p>
          <a:p>
            <a:pPr lvl="1"/>
            <a:r>
              <a:rPr lang="en-IN" sz="1400" dirty="0"/>
              <a:t>Chart  Type : Donut/ Pie Chart</a:t>
            </a:r>
          </a:p>
          <a:p>
            <a:endParaRPr lang="en-IN" sz="1400" dirty="0"/>
          </a:p>
          <a:p>
            <a:r>
              <a:rPr lang="en-IN" sz="1400" b="1" dirty="0"/>
              <a:t>6.       Sales by outlet Location:</a:t>
            </a:r>
          </a:p>
          <a:p>
            <a:pPr lvl="1"/>
            <a:r>
              <a:rPr lang="en-IN" sz="1400" dirty="0"/>
              <a:t>Objective: Assess the Geographic Distribution of sales across difference Locations.</a:t>
            </a:r>
          </a:p>
          <a:p>
            <a:pPr lvl="1"/>
            <a:r>
              <a:rPr lang="en-IN" sz="1400" dirty="0"/>
              <a:t>Chart  Type : Funnel Map</a:t>
            </a:r>
          </a:p>
          <a:p>
            <a:endParaRPr lang="en-IN" sz="1400" dirty="0">
              <a:solidFill>
                <a:schemeClr val="accent1"/>
              </a:solidFill>
            </a:endParaRPr>
          </a:p>
          <a:p>
            <a:r>
              <a:rPr lang="en-IN" sz="1400" b="1" dirty="0"/>
              <a:t>7.        All Metrics by Outlet Type:</a:t>
            </a:r>
          </a:p>
          <a:p>
            <a:pPr lvl="1"/>
            <a:r>
              <a:rPr lang="en-IN" sz="1400" dirty="0"/>
              <a:t>Objective: Provide a </a:t>
            </a:r>
            <a:r>
              <a:rPr lang="en-US" sz="1400" dirty="0"/>
              <a:t>Comprehensive view of all key metrics(total sales, average sales, Number of item, Average Rating) broken down by different outlet types.</a:t>
            </a:r>
            <a:endParaRPr lang="en-IN" sz="1400" dirty="0"/>
          </a:p>
          <a:p>
            <a:pPr lvl="1"/>
            <a:r>
              <a:rPr lang="en-IN" sz="1400" dirty="0"/>
              <a:t>Chart  Type : Matrix Card.</a:t>
            </a:r>
          </a:p>
        </p:txBody>
      </p:sp>
      <p:pic>
        <p:nvPicPr>
          <p:cNvPr id="7" name="Picture 8" descr="Blinkit Logo PNG Vector (SVG) Free Download">
            <a:extLst>
              <a:ext uri="{FF2B5EF4-FFF2-40B4-BE49-F238E27FC236}">
                <a16:creationId xmlns:a16="http://schemas.microsoft.com/office/drawing/2014/main" id="{5E59B344-A216-E574-E3A8-66D119BF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" y="8372"/>
            <a:ext cx="1210878" cy="1210878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8" name="Picture 7" descr="Microsoft Power BI logo vector SVG, PNG download free">
            <a:extLst>
              <a:ext uri="{FF2B5EF4-FFF2-40B4-BE49-F238E27FC236}">
                <a16:creationId xmlns:a16="http://schemas.microsoft.com/office/drawing/2014/main" id="{FB3557F1-8B01-0CBB-337D-29A5633E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5213656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1728-0A07-FC86-F30F-601F14E8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DE6D-87B7-96A8-7E62-062830C3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23" y="226244"/>
            <a:ext cx="5373279" cy="9930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BLINK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IT</a:t>
            </a:r>
            <a:r>
              <a:rPr lang="en-IN" dirty="0">
                <a:latin typeface="+mn-lt"/>
              </a:rPr>
              <a:t>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AD620-B07A-8B58-8F45-DDB009D4A0CA}"/>
              </a:ext>
            </a:extLst>
          </p:cNvPr>
          <p:cNvSpPr txBox="1"/>
          <p:nvPr/>
        </p:nvSpPr>
        <p:spPr>
          <a:xfrm>
            <a:off x="3652886" y="2151727"/>
            <a:ext cx="3539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latin typeface="Bahnschrift" panose="020B0502040204020203" pitchFamily="34" charset="0"/>
              </a:rPr>
              <a:t>THANK YOU</a:t>
            </a:r>
          </a:p>
        </p:txBody>
      </p:sp>
      <p:pic>
        <p:nvPicPr>
          <p:cNvPr id="7" name="Picture 8" descr="Blinkit Logo PNG Vector (SVG) Free Download">
            <a:extLst>
              <a:ext uri="{FF2B5EF4-FFF2-40B4-BE49-F238E27FC236}">
                <a16:creationId xmlns:a16="http://schemas.microsoft.com/office/drawing/2014/main" id="{CB02CC24-B0C6-AE68-168A-CC1E1E69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" y="8372"/>
            <a:ext cx="1210878" cy="1210878"/>
          </a:xfrm>
          <a:prstGeom prst="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effectLst>
            <a:glow>
              <a:schemeClr val="accent1"/>
            </a:glow>
            <a:outerShdw sx="1000" sy="1000" algn="ctr" rotWithShape="0">
              <a:schemeClr val="tx1">
                <a:alpha val="0"/>
              </a:schemeClr>
            </a:outerShdw>
            <a:reflection endPos="0" dir="5400000" sy="-100000" algn="bl" rotWithShape="0"/>
          </a:effectLst>
        </p:spPr>
      </p:pic>
      <p:pic>
        <p:nvPicPr>
          <p:cNvPr id="8" name="Picture 7" descr="Microsoft Power BI logo vector SVG, PNG download free">
            <a:extLst>
              <a:ext uri="{FF2B5EF4-FFF2-40B4-BE49-F238E27FC236}">
                <a16:creationId xmlns:a16="http://schemas.microsoft.com/office/drawing/2014/main" id="{59ECACA4-6378-1CA2-98B6-CDB6A348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5213656"/>
            <a:ext cx="1724025" cy="16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9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420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Wingdings</vt:lpstr>
      <vt:lpstr>Office Theme</vt:lpstr>
      <vt:lpstr>BLINKIT ANALYSIS </vt:lpstr>
      <vt:lpstr>BLINKIT ANALYSIS </vt:lpstr>
      <vt:lpstr>BLINKIT ANALYSIS </vt:lpstr>
      <vt:lpstr>BLINKIT ANALYSIS </vt:lpstr>
      <vt:lpstr>BLINKIT ANALYSIS </vt:lpstr>
      <vt:lpstr>BLINKIT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Kumar Singh</dc:creator>
  <cp:lastModifiedBy>Vikas Kumar Singh</cp:lastModifiedBy>
  <cp:revision>7</cp:revision>
  <dcterms:created xsi:type="dcterms:W3CDTF">2024-11-22T17:21:23Z</dcterms:created>
  <dcterms:modified xsi:type="dcterms:W3CDTF">2024-11-23T18:49:20Z</dcterms:modified>
</cp:coreProperties>
</file>