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C3AE17-6DBC-4983-8458-5FA2E9ED839E}" type="datetimeFigureOut">
              <a:rPr lang="en-US" smtClean="0"/>
              <a:t>4/12/2014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13716-3F23-440C-9FC8-CA5BA4FCF306}" type="slidenum">
              <a:rPr lang="en-US" smtClean="0"/>
              <a:t>‹#›</a:t>
            </a:fld>
            <a:endParaRPr lang="en-US"/>
          </a:p>
        </p:txBody>
      </p:sp>
    </p:spTree>
    <p:extLst>
      <p:ext uri="{BB962C8B-B14F-4D97-AF65-F5344CB8AC3E}">
        <p14:creationId xmlns:p14="http://schemas.microsoft.com/office/powerpoint/2010/main" val="367039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C3AE17-6DBC-4983-8458-5FA2E9ED839E}" type="datetimeFigureOut">
              <a:rPr lang="en-US" smtClean="0"/>
              <a:t>4/12/2014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13716-3F23-440C-9FC8-CA5BA4FCF306}" type="slidenum">
              <a:rPr lang="en-US" smtClean="0"/>
              <a:t>‹#›</a:t>
            </a:fld>
            <a:endParaRPr lang="en-US"/>
          </a:p>
        </p:txBody>
      </p:sp>
    </p:spTree>
    <p:extLst>
      <p:ext uri="{BB962C8B-B14F-4D97-AF65-F5344CB8AC3E}">
        <p14:creationId xmlns:p14="http://schemas.microsoft.com/office/powerpoint/2010/main" val="4005294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C3AE17-6DBC-4983-8458-5FA2E9ED839E}" type="datetimeFigureOut">
              <a:rPr lang="en-US" smtClean="0"/>
              <a:t>4/12/2014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13716-3F23-440C-9FC8-CA5BA4FCF306}" type="slidenum">
              <a:rPr lang="en-US" smtClean="0"/>
              <a:t>‹#›</a:t>
            </a:fld>
            <a:endParaRPr lang="en-US"/>
          </a:p>
        </p:txBody>
      </p:sp>
    </p:spTree>
    <p:extLst>
      <p:ext uri="{BB962C8B-B14F-4D97-AF65-F5344CB8AC3E}">
        <p14:creationId xmlns:p14="http://schemas.microsoft.com/office/powerpoint/2010/main" val="1264367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C3AE17-6DBC-4983-8458-5FA2E9ED839E}" type="datetimeFigureOut">
              <a:rPr lang="en-US" smtClean="0"/>
              <a:t>4/12/2014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13716-3F23-440C-9FC8-CA5BA4FCF306}" type="slidenum">
              <a:rPr lang="en-US" smtClean="0"/>
              <a:t>‹#›</a:t>
            </a:fld>
            <a:endParaRPr lang="en-US"/>
          </a:p>
        </p:txBody>
      </p:sp>
    </p:spTree>
    <p:extLst>
      <p:ext uri="{BB962C8B-B14F-4D97-AF65-F5344CB8AC3E}">
        <p14:creationId xmlns:p14="http://schemas.microsoft.com/office/powerpoint/2010/main" val="936262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C3AE17-6DBC-4983-8458-5FA2E9ED839E}" type="datetimeFigureOut">
              <a:rPr lang="en-US" smtClean="0"/>
              <a:t>4/12/2014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13716-3F23-440C-9FC8-CA5BA4FCF306}" type="slidenum">
              <a:rPr lang="en-US" smtClean="0"/>
              <a:t>‹#›</a:t>
            </a:fld>
            <a:endParaRPr lang="en-US"/>
          </a:p>
        </p:txBody>
      </p:sp>
    </p:spTree>
    <p:extLst>
      <p:ext uri="{BB962C8B-B14F-4D97-AF65-F5344CB8AC3E}">
        <p14:creationId xmlns:p14="http://schemas.microsoft.com/office/powerpoint/2010/main" val="2435121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C3AE17-6DBC-4983-8458-5FA2E9ED839E}" type="datetimeFigureOut">
              <a:rPr lang="en-US" smtClean="0"/>
              <a:t>4/12/2014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13716-3F23-440C-9FC8-CA5BA4FCF306}" type="slidenum">
              <a:rPr lang="en-US" smtClean="0"/>
              <a:t>‹#›</a:t>
            </a:fld>
            <a:endParaRPr lang="en-US"/>
          </a:p>
        </p:txBody>
      </p:sp>
    </p:spTree>
    <p:extLst>
      <p:ext uri="{BB962C8B-B14F-4D97-AF65-F5344CB8AC3E}">
        <p14:creationId xmlns:p14="http://schemas.microsoft.com/office/powerpoint/2010/main" val="1194902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C3AE17-6DBC-4983-8458-5FA2E9ED839E}" type="datetimeFigureOut">
              <a:rPr lang="en-US" smtClean="0"/>
              <a:t>4/12/2014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613716-3F23-440C-9FC8-CA5BA4FCF306}" type="slidenum">
              <a:rPr lang="en-US" smtClean="0"/>
              <a:t>‹#›</a:t>
            </a:fld>
            <a:endParaRPr lang="en-US"/>
          </a:p>
        </p:txBody>
      </p:sp>
    </p:spTree>
    <p:extLst>
      <p:ext uri="{BB962C8B-B14F-4D97-AF65-F5344CB8AC3E}">
        <p14:creationId xmlns:p14="http://schemas.microsoft.com/office/powerpoint/2010/main" val="1739030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C3AE17-6DBC-4983-8458-5FA2E9ED839E}" type="datetimeFigureOut">
              <a:rPr lang="en-US" smtClean="0"/>
              <a:t>4/12/2014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613716-3F23-440C-9FC8-CA5BA4FCF306}" type="slidenum">
              <a:rPr lang="en-US" smtClean="0"/>
              <a:t>‹#›</a:t>
            </a:fld>
            <a:endParaRPr lang="en-US"/>
          </a:p>
        </p:txBody>
      </p:sp>
    </p:spTree>
    <p:extLst>
      <p:ext uri="{BB962C8B-B14F-4D97-AF65-F5344CB8AC3E}">
        <p14:creationId xmlns:p14="http://schemas.microsoft.com/office/powerpoint/2010/main" val="1080134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C3AE17-6DBC-4983-8458-5FA2E9ED839E}" type="datetimeFigureOut">
              <a:rPr lang="en-US" smtClean="0"/>
              <a:t>4/12/2014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613716-3F23-440C-9FC8-CA5BA4FCF306}" type="slidenum">
              <a:rPr lang="en-US" smtClean="0"/>
              <a:t>‹#›</a:t>
            </a:fld>
            <a:endParaRPr lang="en-US"/>
          </a:p>
        </p:txBody>
      </p:sp>
    </p:spTree>
    <p:extLst>
      <p:ext uri="{BB962C8B-B14F-4D97-AF65-F5344CB8AC3E}">
        <p14:creationId xmlns:p14="http://schemas.microsoft.com/office/powerpoint/2010/main" val="174198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C3AE17-6DBC-4983-8458-5FA2E9ED839E}" type="datetimeFigureOut">
              <a:rPr lang="en-US" smtClean="0"/>
              <a:t>4/12/2014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13716-3F23-440C-9FC8-CA5BA4FCF306}" type="slidenum">
              <a:rPr lang="en-US" smtClean="0"/>
              <a:t>‹#›</a:t>
            </a:fld>
            <a:endParaRPr lang="en-US"/>
          </a:p>
        </p:txBody>
      </p:sp>
    </p:spTree>
    <p:extLst>
      <p:ext uri="{BB962C8B-B14F-4D97-AF65-F5344CB8AC3E}">
        <p14:creationId xmlns:p14="http://schemas.microsoft.com/office/powerpoint/2010/main" val="2218779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C3AE17-6DBC-4983-8458-5FA2E9ED839E}" type="datetimeFigureOut">
              <a:rPr lang="en-US" smtClean="0"/>
              <a:t>4/12/2014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13716-3F23-440C-9FC8-CA5BA4FCF306}" type="slidenum">
              <a:rPr lang="en-US" smtClean="0"/>
              <a:t>‹#›</a:t>
            </a:fld>
            <a:endParaRPr lang="en-US"/>
          </a:p>
        </p:txBody>
      </p:sp>
    </p:spTree>
    <p:extLst>
      <p:ext uri="{BB962C8B-B14F-4D97-AF65-F5344CB8AC3E}">
        <p14:creationId xmlns:p14="http://schemas.microsoft.com/office/powerpoint/2010/main" val="362761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C3AE17-6DBC-4983-8458-5FA2E9ED839E}" type="datetimeFigureOut">
              <a:rPr lang="en-US" smtClean="0"/>
              <a:t>4/12/2014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613716-3F23-440C-9FC8-CA5BA4FCF306}" type="slidenum">
              <a:rPr lang="en-US" smtClean="0"/>
              <a:t>‹#›</a:t>
            </a:fld>
            <a:endParaRPr lang="en-US"/>
          </a:p>
        </p:txBody>
      </p:sp>
    </p:spTree>
    <p:extLst>
      <p:ext uri="{BB962C8B-B14F-4D97-AF65-F5344CB8AC3E}">
        <p14:creationId xmlns:p14="http://schemas.microsoft.com/office/powerpoint/2010/main" val="2223498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p:txBody>
          <a:bodyPr>
            <a:normAutofit fontScale="77500" lnSpcReduction="20000"/>
          </a:bodyPr>
          <a:lstStyle/>
          <a:p>
            <a:r>
              <a:rPr lang="en-US" b="1" dirty="0"/>
              <a:t>Heartbleed bug: What you need to </a:t>
            </a:r>
            <a:r>
              <a:rPr lang="en-US" b="1" dirty="0" smtClean="0"/>
              <a:t>know</a:t>
            </a:r>
          </a:p>
          <a:p>
            <a:r>
              <a:rPr lang="en-US" b="1" dirty="0"/>
              <a:t>it has emerged that a major security flaw at the heart of the internet may have been exposing users' personal information and passwords to hackers for the past two years</a:t>
            </a:r>
            <a:r>
              <a:rPr lang="en-US" b="1" dirty="0" smtClean="0"/>
              <a:t>.</a:t>
            </a:r>
          </a:p>
          <a:p>
            <a:r>
              <a:rPr lang="en-US" dirty="0"/>
              <a:t>It is not known how widely the bug has been exploited, if at all, but what is clear is that it is one of the biggest security issues to have faced the internet to date.</a:t>
            </a:r>
          </a:p>
          <a:p>
            <a:r>
              <a:rPr lang="en-US" dirty="0"/>
              <a:t>Security expert Bruce Schneier described it as "catastrophic". He said: "On the scale of one to 10, this is an 11</a:t>
            </a:r>
            <a:r>
              <a:rPr lang="en-US" dirty="0" smtClean="0"/>
              <a:t>."</a:t>
            </a:r>
            <a:endParaRPr lang="en-US" b="1" dirty="0"/>
          </a:p>
          <a:p>
            <a:r>
              <a:rPr lang="en-US" dirty="0" smtClean="0"/>
              <a:t>Metasploit </a:t>
            </a:r>
          </a:p>
          <a:p>
            <a:r>
              <a:rPr lang="en-US" dirty="0" smtClean="0"/>
              <a:t>Hack windows </a:t>
            </a:r>
            <a:r>
              <a:rPr lang="en-US" dirty="0" smtClean="0"/>
              <a:t>8</a:t>
            </a:r>
          </a:p>
          <a:p>
            <a:endParaRPr lang="en-US" dirty="0"/>
          </a:p>
        </p:txBody>
      </p:sp>
    </p:spTree>
    <p:extLst>
      <p:ext uri="{BB962C8B-B14F-4D97-AF65-F5344CB8AC3E}">
        <p14:creationId xmlns:p14="http://schemas.microsoft.com/office/powerpoint/2010/main" val="2974475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fbcdn-sphotos-e-a.akamaihd.net/hphotos-ak-ash3/t1.0-9/10153876_302648249886440_2239698043725423005_n.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descr="C:\Users\Rishu\Desktop\10153876_302648249886440_2239698043725423005_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937"/>
            <a:ext cx="7924799" cy="6850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213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fontScale="55000" lnSpcReduction="20000"/>
          </a:bodyPr>
          <a:lstStyle/>
          <a:p>
            <a:pPr fontAlgn="base"/>
            <a:r>
              <a:rPr lang="en-US" dirty="0"/>
              <a:t>Hacking through Metasploit is done in 3 simple steps: </a:t>
            </a:r>
            <a:r>
              <a:rPr lang="en-US" b="1" u="sng" dirty="0"/>
              <a:t>Point, Click, 0wn</a:t>
            </a:r>
            <a:r>
              <a:rPr lang="en-US" u="sng" dirty="0"/>
              <a:t>.</a:t>
            </a:r>
            <a:r>
              <a:rPr lang="en-US" dirty="0"/>
              <a:t/>
            </a:r>
            <a:br>
              <a:rPr lang="en-US" dirty="0"/>
            </a:br>
            <a:r>
              <a:rPr lang="en-US" u="sng" dirty="0"/>
              <a:t/>
            </a:r>
            <a:br>
              <a:rPr lang="en-US" u="sng" dirty="0"/>
            </a:br>
            <a:r>
              <a:rPr lang="en-US" u="sng" dirty="0" smtClean="0"/>
              <a:t>Framework</a:t>
            </a:r>
            <a:r>
              <a:rPr lang="en-US" dirty="0"/>
              <a:t/>
            </a:r>
            <a:br>
              <a:rPr lang="en-US" dirty="0"/>
            </a:br>
            <a:endParaRPr lang="en-US" dirty="0"/>
          </a:p>
          <a:p>
            <a:pPr fontAlgn="base"/>
            <a:r>
              <a:rPr lang="en-US" b="1" dirty="0"/>
              <a:t>Vulnerability</a:t>
            </a:r>
            <a:r>
              <a:rPr lang="en-US" dirty="0"/>
              <a:t>: A flaw or weakness in system security procedures, design or implementation that could be exploited resulting in notable damage.</a:t>
            </a:r>
          </a:p>
          <a:p>
            <a:pPr fontAlgn="base"/>
            <a:r>
              <a:rPr lang="en-US" b="1" dirty="0"/>
              <a:t>Exploit:</a:t>
            </a:r>
            <a:r>
              <a:rPr lang="en-US" dirty="0"/>
              <a:t> A piece of software that take advantage of a bug or vulnerability, leading to privilege escalation or </a:t>
            </a:r>
            <a:r>
              <a:rPr lang="en-US" dirty="0" err="1"/>
              <a:t>DoS</a:t>
            </a:r>
            <a:r>
              <a:rPr lang="en-US" dirty="0"/>
              <a:t> attacks on the target.</a:t>
            </a:r>
          </a:p>
          <a:p>
            <a:pPr fontAlgn="base"/>
            <a:r>
              <a:rPr lang="en-US" b="1" dirty="0"/>
              <a:t>Overflow</a:t>
            </a:r>
            <a:r>
              <a:rPr lang="en-US" dirty="0"/>
              <a:t>: Error caused when a program tries to store data beyond its size. Maybe used by an attacker to execute malicious codes.</a:t>
            </a:r>
          </a:p>
          <a:p>
            <a:pPr fontAlgn="base"/>
            <a:r>
              <a:rPr lang="en-US" b="1" dirty="0"/>
              <a:t>Payload</a:t>
            </a:r>
            <a:r>
              <a:rPr lang="en-US" dirty="0"/>
              <a:t>: Actual code which runs on the compromised system after exploitation</a:t>
            </a:r>
          </a:p>
          <a:p>
            <a:pPr fontAlgn="base"/>
            <a:r>
              <a:rPr lang="en-US" dirty="0"/>
              <a:t>Now, what </a:t>
            </a:r>
            <a:r>
              <a:rPr lang="en-US" b="1" dirty="0"/>
              <a:t>Metasploit</a:t>
            </a:r>
            <a:r>
              <a:rPr lang="en-US" dirty="0"/>
              <a:t> IS?</a:t>
            </a:r>
          </a:p>
          <a:p>
            <a:pPr fontAlgn="base"/>
            <a:r>
              <a:rPr lang="en-US" dirty="0"/>
              <a:t>It is an </a:t>
            </a:r>
            <a:r>
              <a:rPr lang="en-US" u="sng" dirty="0"/>
              <a:t>open source penetration testing framework</a:t>
            </a:r>
            <a:r>
              <a:rPr lang="en-US" dirty="0"/>
              <a:t>, used for developing and executing attacks against target systems. It has a huge database of </a:t>
            </a:r>
            <a:r>
              <a:rPr lang="en-US" dirty="0" smtClean="0"/>
              <a:t>exploits</a:t>
            </a:r>
            <a:r>
              <a:rPr lang="en-US" dirty="0" smtClean="0"/>
              <a:t>.</a:t>
            </a:r>
            <a:endParaRPr lang="en-US" dirty="0"/>
          </a:p>
          <a:p>
            <a:pPr fontAlgn="base"/>
            <a:endParaRPr lang="en-US" dirty="0" smtClean="0"/>
          </a:p>
          <a:p>
            <a:pPr fontAlgn="base"/>
            <a:r>
              <a:rPr lang="en-US" dirty="0"/>
              <a:t>One of the keys issues when exploiting a system is to remain undetected. If the system admin or security engineer detects that they've been exploited, they will likely shut off your path to the exploit, or worse—start tracking you down!</a:t>
            </a:r>
          </a:p>
          <a:p>
            <a:pPr fontAlgn="base"/>
            <a:r>
              <a:rPr lang="en-US" dirty="0"/>
              <a:t>Nearly every exploit leaves some forensic trail for the </a:t>
            </a:r>
            <a:r>
              <a:rPr lang="en-US" dirty="0" err="1"/>
              <a:t>sysadmin</a:t>
            </a:r>
            <a:r>
              <a:rPr lang="en-US" dirty="0"/>
              <a:t> or law enforcement, but the key is to leave as little as possible and then clean up as you leave. Metasploit has module called </a:t>
            </a:r>
            <a:r>
              <a:rPr lang="en-US" b="1" dirty="0" err="1"/>
              <a:t>psexec</a:t>
            </a:r>
            <a:r>
              <a:rPr lang="en-US" dirty="0"/>
              <a:t> that enables you to hack the system and leave very little evidence behind, given that you already have </a:t>
            </a:r>
            <a:r>
              <a:rPr lang="en-US" dirty="0" err="1"/>
              <a:t>sysadmin</a:t>
            </a:r>
            <a:r>
              <a:rPr lang="en-US" dirty="0"/>
              <a:t> credentials, of course.</a:t>
            </a:r>
          </a:p>
          <a:p>
            <a:endParaRPr lang="en-US" dirty="0"/>
          </a:p>
        </p:txBody>
      </p:sp>
    </p:spTree>
    <p:extLst>
      <p:ext uri="{BB962C8B-B14F-4D97-AF65-F5344CB8AC3E}">
        <p14:creationId xmlns:p14="http://schemas.microsoft.com/office/powerpoint/2010/main" val="1767028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120</Words>
  <Application>Microsoft Office PowerPoint</Application>
  <PresentationFormat>On-screen Show (4:3)</PresentationFormat>
  <Paragraphs>17</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Introduction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Rishu</dc:creator>
  <cp:lastModifiedBy>Rishu</cp:lastModifiedBy>
  <cp:revision>8</cp:revision>
  <dcterms:created xsi:type="dcterms:W3CDTF">2014-04-11T17:26:43Z</dcterms:created>
  <dcterms:modified xsi:type="dcterms:W3CDTF">2014-04-12T04:15:37Z</dcterms:modified>
</cp:coreProperties>
</file>