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72BD0A5-7209-4874-B45C-257AD66736F0}" type="datetimeFigureOut">
              <a:rPr lang="en-US" smtClean="0"/>
              <a:t>7/1/2013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1F6825E-E21F-47D7-B7CF-AA55925C45C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2BD0A5-7209-4874-B45C-257AD66736F0}"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825E-E21F-47D7-B7CF-AA55925C45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2BD0A5-7209-4874-B45C-257AD66736F0}"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825E-E21F-47D7-B7CF-AA55925C45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72BD0A5-7209-4874-B45C-257AD66736F0}" type="datetimeFigureOut">
              <a:rPr lang="en-US" smtClean="0"/>
              <a:t>7/1/2013</a:t>
            </a:fld>
            <a:endParaRPr lang="en-US"/>
          </a:p>
        </p:txBody>
      </p:sp>
      <p:sp>
        <p:nvSpPr>
          <p:cNvPr id="9" name="Slide Number Placeholder 8"/>
          <p:cNvSpPr>
            <a:spLocks noGrp="1"/>
          </p:cNvSpPr>
          <p:nvPr>
            <p:ph type="sldNum" sz="quarter" idx="15"/>
          </p:nvPr>
        </p:nvSpPr>
        <p:spPr/>
        <p:txBody>
          <a:bodyPr rtlCol="0"/>
          <a:lstStyle/>
          <a:p>
            <a:fld id="{F1F6825E-E21F-47D7-B7CF-AA55925C45C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72BD0A5-7209-4874-B45C-257AD66736F0}" type="datetimeFigureOut">
              <a:rPr lang="en-US" smtClean="0"/>
              <a:t>7/1/2013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1F6825E-E21F-47D7-B7CF-AA55925C45C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72BD0A5-7209-4874-B45C-257AD66736F0}" type="datetimeFigureOut">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6825E-E21F-47D7-B7CF-AA55925C45C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72BD0A5-7209-4874-B45C-257AD66736F0}" type="datetimeFigureOut">
              <a:rPr lang="en-US" smtClean="0"/>
              <a:t>7/1/2013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6825E-E21F-47D7-B7CF-AA55925C45C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72BD0A5-7209-4874-B45C-257AD66736F0}" type="datetimeFigureOut">
              <a:rPr lang="en-US" smtClean="0"/>
              <a:t>7/1/2013</a:t>
            </a:fld>
            <a:endParaRPr lang="en-US"/>
          </a:p>
        </p:txBody>
      </p:sp>
      <p:sp>
        <p:nvSpPr>
          <p:cNvPr id="7" name="Slide Number Placeholder 6"/>
          <p:cNvSpPr>
            <a:spLocks noGrp="1"/>
          </p:cNvSpPr>
          <p:nvPr>
            <p:ph type="sldNum" sz="quarter" idx="11"/>
          </p:nvPr>
        </p:nvSpPr>
        <p:spPr/>
        <p:txBody>
          <a:bodyPr rtlCol="0"/>
          <a:lstStyle/>
          <a:p>
            <a:fld id="{F1F6825E-E21F-47D7-B7CF-AA55925C45C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BD0A5-7209-4874-B45C-257AD66736F0}" type="datetimeFigureOut">
              <a:rPr lang="en-US" smtClean="0"/>
              <a:t>7/1/2013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6825E-E21F-47D7-B7CF-AA55925C45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72BD0A5-7209-4874-B45C-257AD66736F0}" type="datetimeFigureOut">
              <a:rPr lang="en-US" smtClean="0"/>
              <a:t>7/1/2013</a:t>
            </a:fld>
            <a:endParaRPr lang="en-US"/>
          </a:p>
        </p:txBody>
      </p:sp>
      <p:sp>
        <p:nvSpPr>
          <p:cNvPr id="22" name="Slide Number Placeholder 21"/>
          <p:cNvSpPr>
            <a:spLocks noGrp="1"/>
          </p:cNvSpPr>
          <p:nvPr>
            <p:ph type="sldNum" sz="quarter" idx="15"/>
          </p:nvPr>
        </p:nvSpPr>
        <p:spPr/>
        <p:txBody>
          <a:bodyPr rtlCol="0"/>
          <a:lstStyle/>
          <a:p>
            <a:fld id="{F1F6825E-E21F-47D7-B7CF-AA55925C45C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72BD0A5-7209-4874-B45C-257AD66736F0}" type="datetimeFigureOut">
              <a:rPr lang="en-US" smtClean="0"/>
              <a:t>7/1/2013</a:t>
            </a:fld>
            <a:endParaRPr lang="en-US"/>
          </a:p>
        </p:txBody>
      </p:sp>
      <p:sp>
        <p:nvSpPr>
          <p:cNvPr id="18" name="Slide Number Placeholder 17"/>
          <p:cNvSpPr>
            <a:spLocks noGrp="1"/>
          </p:cNvSpPr>
          <p:nvPr>
            <p:ph type="sldNum" sz="quarter" idx="11"/>
          </p:nvPr>
        </p:nvSpPr>
        <p:spPr/>
        <p:txBody>
          <a:bodyPr rtlCol="0"/>
          <a:lstStyle/>
          <a:p>
            <a:fld id="{F1F6825E-E21F-47D7-B7CF-AA55925C45C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72BD0A5-7209-4874-B45C-257AD66736F0}" type="datetimeFigureOut">
              <a:rPr lang="en-US" smtClean="0"/>
              <a:t>7/1/2013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1F6825E-E21F-47D7-B7CF-AA55925C45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tiff"/><Relationship Id="rId4" Type="http://schemas.openxmlformats.org/officeDocument/2006/relationships/image" Target="../media/image15.tiff"/></Relationships>
</file>

<file path=ppt/slides/_rels/slide11.xml.rels><?xml version="1.0" encoding="UTF-8" standalone="yes"?>
<Relationships xmlns="http://schemas.openxmlformats.org/package/2006/relationships"><Relationship Id="rId8" Type="http://schemas.openxmlformats.org/officeDocument/2006/relationships/image" Target="../media/image23.tiff"/><Relationship Id="rId3" Type="http://schemas.openxmlformats.org/officeDocument/2006/relationships/image" Target="../media/image18.tiff"/><Relationship Id="rId7" Type="http://schemas.openxmlformats.org/officeDocument/2006/relationships/image" Target="../media/image22.tiff"/><Relationship Id="rId2" Type="http://schemas.openxmlformats.org/officeDocument/2006/relationships/image" Target="../media/image17.tiff"/><Relationship Id="rId1" Type="http://schemas.openxmlformats.org/officeDocument/2006/relationships/slideLayout" Target="../slideLayouts/slideLayout2.xml"/><Relationship Id="rId6" Type="http://schemas.openxmlformats.org/officeDocument/2006/relationships/image" Target="../media/image21.tiff"/><Relationship Id="rId5" Type="http://schemas.openxmlformats.org/officeDocument/2006/relationships/image" Target="../media/image20.tiff"/><Relationship Id="rId10" Type="http://schemas.openxmlformats.org/officeDocument/2006/relationships/image" Target="../media/image25.tiff"/><Relationship Id="rId4" Type="http://schemas.openxmlformats.org/officeDocument/2006/relationships/image" Target="../media/image19.tiff"/><Relationship Id="rId9" Type="http://schemas.openxmlformats.org/officeDocument/2006/relationships/image" Target="../media/image2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981200" y="1600200"/>
            <a:ext cx="7010400" cy="2275362"/>
          </a:xfrm>
        </p:spPr>
        <p:txBody>
          <a:bodyPr>
            <a:noAutofit/>
          </a:bodyPr>
          <a:lstStyle/>
          <a:p>
            <a:r>
              <a:rPr lang="en-US" sz="4000" dirty="0" smtClean="0">
                <a:effectLst>
                  <a:outerShdw blurRad="38100" dist="38100" dir="2700000" algn="tl">
                    <a:srgbClr val="000000">
                      <a:alpha val="43137"/>
                    </a:srgbClr>
                  </a:outerShdw>
                </a:effectLst>
                <a:latin typeface="Lucida Calligraphy" pitchFamily="66" charset="0"/>
              </a:rPr>
              <a:t>Persuading visual attention through low-level image feature</a:t>
            </a:r>
            <a:endParaRPr lang="en-US" sz="4000" dirty="0">
              <a:effectLst>
                <a:outerShdw blurRad="38100" dist="38100" dir="2700000" algn="tl">
                  <a:srgbClr val="000000">
                    <a:alpha val="43137"/>
                  </a:srgbClr>
                </a:outerShdw>
              </a:effectLst>
              <a:latin typeface="Lucida Calligraphy" pitchFamily="66" charset="0"/>
            </a:endParaRPr>
          </a:p>
        </p:txBody>
      </p:sp>
      <p:sp>
        <p:nvSpPr>
          <p:cNvPr id="5" name="Subtitle 4"/>
          <p:cNvSpPr>
            <a:spLocks noGrp="1"/>
          </p:cNvSpPr>
          <p:nvPr>
            <p:ph type="subTitle" idx="1"/>
          </p:nvPr>
        </p:nvSpPr>
        <p:spPr>
          <a:xfrm>
            <a:off x="2286000" y="4267200"/>
            <a:ext cx="6172200" cy="1371600"/>
          </a:xfrm>
        </p:spPr>
        <p:txBody>
          <a:bodyPr/>
          <a:lstStyle/>
          <a:p>
            <a:pPr algn="ctr"/>
            <a:r>
              <a:rPr lang="en-US" dirty="0" smtClean="0"/>
              <a:t>VIKASH KUMAR, IIT HYDERABAD</a:t>
            </a:r>
          </a:p>
          <a:p>
            <a:pPr algn="ctr"/>
            <a:r>
              <a:rPr lang="en-US" dirty="0" smtClean="0"/>
              <a:t>GUIDED BY – DR. R. PAL</a:t>
            </a:r>
            <a:endParaRPr lang="en-US" dirty="0"/>
          </a:p>
        </p:txBody>
      </p:sp>
    </p:spTree>
    <p:extLst>
      <p:ext uri="{BB962C8B-B14F-4D97-AF65-F5344CB8AC3E}">
        <p14:creationId xmlns:p14="http://schemas.microsoft.com/office/powerpoint/2010/main" val="208927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sz="3200" b="1" dirty="0" smtClean="0">
                <a:effectLst>
                  <a:outerShdw blurRad="38100" dist="38100" dir="2700000" algn="tl">
                    <a:srgbClr val="000000">
                      <a:alpha val="43137"/>
                    </a:srgbClr>
                  </a:outerShdw>
                </a:effectLst>
                <a:latin typeface="Lucida Calligraphy" pitchFamily="66" charset="0"/>
              </a:rPr>
              <a:t>Cont…</a:t>
            </a:r>
            <a:endParaRPr lang="en-US" sz="3200" b="1" dirty="0">
              <a:effectLst>
                <a:outerShdw blurRad="38100" dist="38100" dir="2700000" algn="tl">
                  <a:srgbClr val="000000">
                    <a:alpha val="43137"/>
                  </a:srgbClr>
                </a:outerShdw>
              </a:effectLst>
              <a:latin typeface="Lucida Calligraphy" pitchFamily="66"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228600" y="990600"/>
                <a:ext cx="8534400" cy="5483352"/>
              </a:xfrm>
            </p:spPr>
            <p:txBody>
              <a:bodyPr/>
              <a:lstStyle/>
              <a:p>
                <a:r>
                  <a:rPr lang="en-US" dirty="0" smtClean="0"/>
                  <a:t>Difference between their feature value is calculated</a:t>
                </a:r>
              </a:p>
              <a:p>
                <a:pPr marL="0" indent="0">
                  <a:buNone/>
                </a:pPr>
                <a:r>
                  <a:rPr lang="en-US" dirty="0"/>
                  <a:t> </a:t>
                </a:r>
                <a:r>
                  <a:rPr lang="en-US" dirty="0" smtClean="0"/>
                  <a:t>   </a:t>
                </a:r>
                <a14:m>
                  <m:oMath xmlns:m="http://schemas.openxmlformats.org/officeDocument/2006/math">
                    <m:r>
                      <a:rPr lang="en-US" sz="2000" b="1" i="1" smtClean="0">
                        <a:latin typeface="Cambria Math"/>
                        <a:ea typeface="Cambria Math"/>
                      </a:rPr>
                      <m:t>∆</m:t>
                    </m:r>
                    <m:r>
                      <a:rPr lang="en-US" sz="2000" b="1" i="1" smtClean="0">
                        <a:latin typeface="Cambria Math"/>
                        <a:ea typeface="Cambria Math"/>
                      </a:rPr>
                      <m:t>𝒇𝒗𝒂𝒍𝒖𝒆</m:t>
                    </m:r>
                    <m:r>
                      <a:rPr lang="en-US" sz="2000" b="1" i="1" smtClean="0">
                        <a:latin typeface="Cambria Math"/>
                        <a:ea typeface="Cambria Math"/>
                      </a:rPr>
                      <m:t>=</m:t>
                    </m:r>
                    <m:r>
                      <a:rPr lang="en-US" sz="2000" b="1" i="1" smtClean="0">
                        <a:latin typeface="Cambria Math"/>
                        <a:ea typeface="Cambria Math"/>
                      </a:rPr>
                      <m:t>𝒇𝒗𝒂𝒍𝒖𝒆</m:t>
                    </m:r>
                    <m:d>
                      <m:dPr>
                        <m:ctrlPr>
                          <a:rPr lang="en-US" sz="2000" b="1" i="1" smtClean="0">
                            <a:latin typeface="Cambria Math"/>
                            <a:ea typeface="Cambria Math"/>
                          </a:rPr>
                        </m:ctrlPr>
                      </m:dPr>
                      <m:e>
                        <m:r>
                          <a:rPr lang="en-US" sz="2000" b="1" i="1" smtClean="0">
                            <a:latin typeface="Cambria Math"/>
                            <a:ea typeface="Cambria Math"/>
                          </a:rPr>
                          <m:t>𝒔𝒂𝒍𝒊𝒆𝒏𝒕</m:t>
                        </m:r>
                        <m:r>
                          <a:rPr lang="en-US" sz="2000" b="1" i="1" smtClean="0">
                            <a:latin typeface="Cambria Math"/>
                            <a:ea typeface="Cambria Math"/>
                          </a:rPr>
                          <m:t> </m:t>
                        </m:r>
                        <m:r>
                          <a:rPr lang="en-US" sz="2000" b="1" i="1" smtClean="0">
                            <a:latin typeface="Cambria Math"/>
                            <a:ea typeface="Cambria Math"/>
                          </a:rPr>
                          <m:t>𝒏𝒐𝒅𝒆</m:t>
                        </m:r>
                      </m:e>
                    </m:d>
                    <m:r>
                      <a:rPr lang="en-US" sz="2000" b="1" i="1" smtClean="0">
                        <a:latin typeface="Cambria Math"/>
                        <a:ea typeface="Cambria Math"/>
                      </a:rPr>
                      <m:t>−</m:t>
                    </m:r>
                    <m:r>
                      <a:rPr lang="en-US" sz="2000" b="1" i="1" smtClean="0">
                        <a:latin typeface="Cambria Math"/>
                        <a:ea typeface="Cambria Math"/>
                      </a:rPr>
                      <m:t>𝒇𝒗𝒂𝒍𝒖𝒆</m:t>
                    </m:r>
                    <m:r>
                      <a:rPr lang="en-US" sz="2000" b="1" i="1" smtClean="0">
                        <a:latin typeface="Cambria Math"/>
                        <a:ea typeface="Cambria Math"/>
                      </a:rPr>
                      <m:t>(</m:t>
                    </m:r>
                    <m:r>
                      <a:rPr lang="en-US" sz="2000" b="1" i="1" smtClean="0">
                        <a:latin typeface="Cambria Math"/>
                        <a:ea typeface="Cambria Math"/>
                      </a:rPr>
                      <m:t>𝒏𝒐𝒅𝒆</m:t>
                    </m:r>
                    <m:r>
                      <a:rPr lang="en-US" sz="2000" b="1" i="1" smtClean="0">
                        <a:latin typeface="Cambria Math"/>
                        <a:ea typeface="Cambria Math"/>
                      </a:rPr>
                      <m:t> </m:t>
                    </m:r>
                    <m:r>
                      <a:rPr lang="en-US" sz="2000" b="1" i="1" smtClean="0">
                        <a:latin typeface="Cambria Math"/>
                        <a:ea typeface="Cambria Math"/>
                      </a:rPr>
                      <m:t>𝒕𝒐</m:t>
                    </m:r>
                    <m:r>
                      <a:rPr lang="en-US" sz="2000" b="1" i="1" smtClean="0">
                        <a:latin typeface="Cambria Math"/>
                        <a:ea typeface="Cambria Math"/>
                      </a:rPr>
                      <m:t> </m:t>
                    </m:r>
                    <m:r>
                      <a:rPr lang="en-US" sz="2000" b="1" i="1" smtClean="0">
                        <a:latin typeface="Cambria Math"/>
                        <a:ea typeface="Cambria Math"/>
                      </a:rPr>
                      <m:t>𝒃𝒆</m:t>
                    </m:r>
                    <m:r>
                      <a:rPr lang="en-US" sz="2000" b="1" i="1" smtClean="0">
                        <a:latin typeface="Cambria Math"/>
                        <a:ea typeface="Cambria Math"/>
                      </a:rPr>
                      <m:t> </m:t>
                    </m:r>
                    <m:r>
                      <a:rPr lang="en-US" sz="2000" b="1" i="1" smtClean="0">
                        <a:latin typeface="Cambria Math"/>
                        <a:ea typeface="Cambria Math"/>
                      </a:rPr>
                      <m:t>𝒎𝒂𝒅𝒆</m:t>
                    </m:r>
                    <m:r>
                      <a:rPr lang="en-US" sz="2000" b="1" i="1" smtClean="0">
                        <a:latin typeface="Cambria Math"/>
                        <a:ea typeface="Cambria Math"/>
                      </a:rPr>
                      <m:t> </m:t>
                    </m:r>
                    <m:r>
                      <a:rPr lang="en-US" sz="2000" b="1" i="1" smtClean="0">
                        <a:latin typeface="Cambria Math"/>
                        <a:ea typeface="Cambria Math"/>
                      </a:rPr>
                      <m:t>𝒔𝒂𝒍𝒊𝒆𝒏𝒕</m:t>
                    </m:r>
                    <m:r>
                      <a:rPr lang="en-US" sz="2000" b="1" i="1" smtClean="0">
                        <a:latin typeface="Cambria Math"/>
                        <a:ea typeface="Cambria Math"/>
                      </a:rPr>
                      <m:t>)</m:t>
                    </m:r>
                  </m:oMath>
                </a14:m>
                <a:endParaRPr lang="en-US" sz="2000" b="1" dirty="0" smtClean="0"/>
              </a:p>
              <a:p>
                <a:pPr marL="0" indent="0">
                  <a:buNone/>
                </a:pPr>
                <a:endParaRPr lang="en-US" sz="2000" b="1" dirty="0"/>
              </a:p>
              <a:p>
                <a:r>
                  <a:rPr lang="en-US" dirty="0" smtClean="0"/>
                  <a:t>Use this difference to increase the feature value of the node to be made salient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228600" y="990600"/>
                <a:ext cx="8534400" cy="5483352"/>
              </a:xfrm>
              <a:blipFill rotWithShape="1">
                <a:blip r:embed="rId2"/>
                <a:stretch>
                  <a:fillRect l="-357" t="-890"/>
                </a:stretch>
              </a:blipFill>
            </p:spPr>
            <p:txBody>
              <a:bodyPr/>
              <a:lstStyle/>
              <a:p>
                <a:r>
                  <a:rPr lang="en-US">
                    <a:noFill/>
                  </a:rPr>
                  <a:t> </a:t>
                </a:r>
              </a:p>
            </p:txBody>
          </p:sp>
        </mc:Fallback>
      </mc:AlternateContent>
      <p:pic>
        <p:nvPicPr>
          <p:cNvPr id="5122" name="Picture 2" descr="C:\Users\THeHeCtor\Documents\idrbt project\images\5real.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02310"/>
            <a:ext cx="2634343" cy="245407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THeHeCtor\Documents\idrbt project\Input Image\m5_0.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130676"/>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THeHeCtor\Documents\idrbt project\mycodes\5.t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130676"/>
            <a:ext cx="2525712" cy="252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05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99835732"/>
              </p:ext>
            </p:extLst>
          </p:nvPr>
        </p:nvGraphicFramePr>
        <p:xfrm>
          <a:off x="533400" y="304800"/>
          <a:ext cx="8001000" cy="3708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smtClean="0"/>
                        <a:t>IMAGE</a:t>
                      </a:r>
                      <a:endParaRPr lang="en-US" dirty="0"/>
                    </a:p>
                  </a:txBody>
                  <a:tcPr/>
                </a:tc>
                <a:tc>
                  <a:txBody>
                    <a:bodyPr/>
                    <a:lstStyle/>
                    <a:p>
                      <a:r>
                        <a:rPr lang="en-US" dirty="0" smtClean="0"/>
                        <a:t>SALIENCY</a:t>
                      </a:r>
                      <a:r>
                        <a:rPr lang="en-US" baseline="0" dirty="0" smtClean="0"/>
                        <a:t> MAP</a:t>
                      </a:r>
                      <a:endParaRPr lang="en-US" dirty="0"/>
                    </a:p>
                  </a:txBody>
                  <a:tcPr/>
                </a:tc>
                <a:tc>
                  <a:txBody>
                    <a:bodyPr/>
                    <a:lstStyle/>
                    <a:p>
                      <a:r>
                        <a:rPr lang="en-US" dirty="0" smtClean="0"/>
                        <a:t>MODIFIED</a:t>
                      </a:r>
                      <a:r>
                        <a:rPr lang="en-US" baseline="0" dirty="0" smtClean="0"/>
                        <a:t> IMAGE</a:t>
                      </a:r>
                      <a:endParaRPr lang="en-US" dirty="0"/>
                    </a:p>
                  </a:txBody>
                  <a:tcPr/>
                </a:tc>
              </a:tr>
            </a:tbl>
          </a:graphicData>
        </a:graphic>
      </p:graphicFrame>
      <p:pic>
        <p:nvPicPr>
          <p:cNvPr id="6146" name="Picture 2" descr="C:\Users\THeHeCtor\Downloads\35real.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990600"/>
            <a:ext cx="2667000" cy="148113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THeHeCtor\Documents\idrbt project\Input Image\m35_0.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68058"/>
            <a:ext cx="2819400" cy="15036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THeHeCtor\Downloads\21real.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0263" y="2743200"/>
            <a:ext cx="2624137"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THeHeCtor\Documents\idrbt project\Input Image\m21_0.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743201"/>
            <a:ext cx="28194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THeHeCtor\Downloads\34real.t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0263" y="4664075"/>
            <a:ext cx="2624137" cy="188912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THeHeCtor\Documents\idrbt project\Input Image\m34_0.t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664075"/>
            <a:ext cx="2819400" cy="18891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Users\THeHeCtor\Documents\idrbt project\mycodes\90.t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968058"/>
            <a:ext cx="2184400" cy="1503680"/>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C:\Users\THeHeCtor\Documents\idrbt project\mycodes\90.t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76171" y="4664074"/>
            <a:ext cx="2032000" cy="188912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C:\Users\THeHeCtor\Documents\idrbt project\mycodes\90.t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52800" y="2743200"/>
            <a:ext cx="2184400" cy="175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229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960438"/>
          </a:xfrm>
        </p:spPr>
        <p:txBody>
          <a:bodyPr>
            <a:normAutofit/>
          </a:bodyPr>
          <a:lstStyle/>
          <a:p>
            <a:pPr algn="ctr"/>
            <a:r>
              <a:rPr lang="en-US" sz="4800" b="1" dirty="0" smtClean="0">
                <a:effectLst>
                  <a:outerShdw blurRad="38100" dist="38100" dir="2700000" algn="tl">
                    <a:srgbClr val="000000">
                      <a:alpha val="43137"/>
                    </a:srgbClr>
                  </a:outerShdw>
                </a:effectLst>
                <a:latin typeface="Lucida Calligraphy" pitchFamily="66" charset="0"/>
              </a:rPr>
              <a:t>motivation</a:t>
            </a:r>
            <a:endParaRPr lang="en-US" sz="4800" b="1" dirty="0">
              <a:effectLst>
                <a:outerShdw blurRad="38100" dist="38100" dir="2700000" algn="tl">
                  <a:srgbClr val="000000">
                    <a:alpha val="43137"/>
                  </a:srgbClr>
                </a:outerShdw>
              </a:effectLst>
              <a:latin typeface="Lucida Calligraphy" pitchFamily="66" charset="0"/>
            </a:endParaRPr>
          </a:p>
        </p:txBody>
      </p:sp>
      <p:sp>
        <p:nvSpPr>
          <p:cNvPr id="3" name="Content Placeholder 2"/>
          <p:cNvSpPr>
            <a:spLocks noGrp="1"/>
          </p:cNvSpPr>
          <p:nvPr>
            <p:ph sz="quarter" idx="1"/>
          </p:nvPr>
        </p:nvSpPr>
        <p:spPr>
          <a:xfrm>
            <a:off x="457200" y="1295400"/>
            <a:ext cx="8153400" cy="5181600"/>
          </a:xfrm>
        </p:spPr>
        <p:txBody>
          <a:bodyPr>
            <a:normAutofit/>
          </a:bodyPr>
          <a:lstStyle/>
          <a:p>
            <a:pPr>
              <a:buFont typeface="Wingdings" pitchFamily="2" charset="2"/>
              <a:buChar char="Ø"/>
            </a:pPr>
            <a:r>
              <a:rPr lang="en-US" dirty="0"/>
              <a:t>Attention is one of the most important component of </a:t>
            </a:r>
            <a:r>
              <a:rPr lang="en-US" dirty="0" smtClean="0"/>
              <a:t>primate vision</a:t>
            </a:r>
            <a:r>
              <a:rPr lang="en-US" dirty="0"/>
              <a:t>. It is the mechanism to rapidly focus gaze to </a:t>
            </a:r>
            <a:r>
              <a:rPr lang="en-US" dirty="0" smtClean="0"/>
              <a:t>some selected </a:t>
            </a:r>
            <a:r>
              <a:rPr lang="en-US" dirty="0"/>
              <a:t>portions of the visual </a:t>
            </a:r>
            <a:r>
              <a:rPr lang="en-US" dirty="0" smtClean="0"/>
              <a:t>input.</a:t>
            </a:r>
          </a:p>
          <a:p>
            <a:pPr>
              <a:buFont typeface="Wingdings" pitchFamily="2" charset="2"/>
              <a:buChar char="Ø"/>
            </a:pPr>
            <a:r>
              <a:rPr lang="en-US" dirty="0" smtClean="0"/>
              <a:t>Visual saliency is related to attention.</a:t>
            </a:r>
          </a:p>
          <a:p>
            <a:pPr>
              <a:buFont typeface="Wingdings" pitchFamily="2" charset="2"/>
              <a:buChar char="Ø"/>
            </a:pPr>
            <a:r>
              <a:rPr lang="en-US" dirty="0" smtClean="0"/>
              <a:t>Now-a-days almost every device has the ability to capture images on the go. But some times, the portion user want to draw attention in the image may fail to do so, instead some other thing may draw user attention.</a:t>
            </a:r>
          </a:p>
          <a:p>
            <a:pPr>
              <a:buFont typeface="Wingdings" pitchFamily="2" charset="2"/>
              <a:buChar char="Ø"/>
            </a:pPr>
            <a:r>
              <a:rPr lang="en-US" dirty="0" smtClean="0"/>
              <a:t>In this project, a step has been taken to address this problem.</a:t>
            </a:r>
          </a:p>
          <a:p>
            <a:pPr>
              <a:buFont typeface="Wingdings" pitchFamily="2" charset="2"/>
              <a:buChar char="Ø"/>
            </a:pPr>
            <a:r>
              <a:rPr lang="en-US" dirty="0" smtClean="0"/>
              <a:t>Visual saliency of required part has been tried to improve .</a:t>
            </a:r>
            <a:endParaRPr lang="en-US" dirty="0"/>
          </a:p>
        </p:txBody>
      </p:sp>
    </p:spTree>
    <p:extLst>
      <p:ext uri="{BB962C8B-B14F-4D97-AF65-F5344CB8AC3E}">
        <p14:creationId xmlns:p14="http://schemas.microsoft.com/office/powerpoint/2010/main" val="186468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04800"/>
            <a:ext cx="7467600" cy="914400"/>
          </a:xfrm>
          <a:prstGeom prst="rect">
            <a:avLst/>
          </a:prstGeom>
        </p:spPr>
        <p:txBody>
          <a:bodyPr vert="horz" wrap="square" lIns="0" tIns="0" rIns="0" bIns="0" rtlCol="0">
            <a:noAutofit/>
          </a:bodyPr>
          <a:lstStyle/>
          <a:p>
            <a:pPr marL="11135" algn="ctr"/>
            <a:r>
              <a:rPr sz="4800" b="1" spc="-9" dirty="0">
                <a:solidFill>
                  <a:srgbClr val="565E6C"/>
                </a:solidFill>
                <a:effectLst>
                  <a:outerShdw blurRad="38100" dist="38100" dir="2700000" algn="tl">
                    <a:srgbClr val="000000">
                      <a:alpha val="43137"/>
                    </a:srgbClr>
                  </a:outerShdw>
                </a:effectLst>
                <a:latin typeface="Lucida Handwriting"/>
                <a:cs typeface="Lucida Handwriting"/>
              </a:rPr>
              <a:t>W</a:t>
            </a:r>
            <a:r>
              <a:rPr sz="4800" b="1" spc="13" dirty="0">
                <a:solidFill>
                  <a:srgbClr val="565E6C"/>
                </a:solidFill>
                <a:effectLst>
                  <a:outerShdw blurRad="38100" dist="38100" dir="2700000" algn="tl">
                    <a:srgbClr val="000000">
                      <a:alpha val="43137"/>
                    </a:srgbClr>
                  </a:outerShdw>
                </a:effectLst>
                <a:latin typeface="Lucida Handwriting"/>
                <a:cs typeface="Lucida Handwriting"/>
              </a:rPr>
              <a:t>H</a:t>
            </a:r>
            <a:r>
              <a:rPr sz="4800" b="1" dirty="0">
                <a:solidFill>
                  <a:srgbClr val="565E6C"/>
                </a:solidFill>
                <a:effectLst>
                  <a:outerShdw blurRad="38100" dist="38100" dir="2700000" algn="tl">
                    <a:srgbClr val="000000">
                      <a:alpha val="43137"/>
                    </a:srgbClr>
                  </a:outerShdw>
                </a:effectLst>
                <a:latin typeface="Lucida Handwriting"/>
                <a:cs typeface="Lucida Handwriting"/>
              </a:rPr>
              <a:t>AT</a:t>
            </a:r>
            <a:r>
              <a:rPr sz="3100" b="1" spc="215" dirty="0">
                <a:solidFill>
                  <a:srgbClr val="565E6C"/>
                </a:solidFill>
                <a:effectLst>
                  <a:outerShdw blurRad="38100" dist="38100" dir="2700000" algn="tl">
                    <a:srgbClr val="000000">
                      <a:alpha val="43137"/>
                    </a:srgbClr>
                  </a:outerShdw>
                </a:effectLst>
                <a:latin typeface="Lucida Handwriting"/>
                <a:cs typeface="Lucida Handwriting"/>
              </a:rPr>
              <a:t> </a:t>
            </a:r>
            <a:r>
              <a:rPr sz="3100" b="1" spc="18" dirty="0">
                <a:solidFill>
                  <a:srgbClr val="565E6C"/>
                </a:solidFill>
                <a:effectLst>
                  <a:outerShdw blurRad="38100" dist="38100" dir="2700000" algn="tl">
                    <a:srgbClr val="000000">
                      <a:alpha val="43137"/>
                    </a:srgbClr>
                  </a:outerShdw>
                </a:effectLst>
                <a:latin typeface="Lucida Handwriting"/>
                <a:cs typeface="Lucida Handwriting"/>
              </a:rPr>
              <a:t>I</a:t>
            </a:r>
            <a:r>
              <a:rPr sz="3100" b="1" dirty="0">
                <a:solidFill>
                  <a:srgbClr val="565E6C"/>
                </a:solidFill>
                <a:effectLst>
                  <a:outerShdw blurRad="38100" dist="38100" dir="2700000" algn="tl">
                    <a:srgbClr val="000000">
                      <a:alpha val="43137"/>
                    </a:srgbClr>
                  </a:outerShdw>
                </a:effectLst>
                <a:latin typeface="Lucida Handwriting"/>
                <a:cs typeface="Lucida Handwriting"/>
              </a:rPr>
              <a:t>S</a:t>
            </a:r>
            <a:r>
              <a:rPr sz="3100" b="1" spc="263" dirty="0">
                <a:solidFill>
                  <a:srgbClr val="565E6C"/>
                </a:solidFill>
                <a:effectLst>
                  <a:outerShdw blurRad="38100" dist="38100" dir="2700000" algn="tl">
                    <a:srgbClr val="000000">
                      <a:alpha val="43137"/>
                    </a:srgbClr>
                  </a:outerShdw>
                </a:effectLst>
                <a:latin typeface="Lucida Handwriting"/>
                <a:cs typeface="Lucida Handwriting"/>
              </a:rPr>
              <a:t> </a:t>
            </a:r>
            <a:r>
              <a:rPr sz="3100" b="1" spc="9" dirty="0">
                <a:solidFill>
                  <a:srgbClr val="565E6C"/>
                </a:solidFill>
                <a:effectLst>
                  <a:outerShdw blurRad="38100" dist="38100" dir="2700000" algn="tl">
                    <a:srgbClr val="000000">
                      <a:alpha val="43137"/>
                    </a:srgbClr>
                  </a:outerShdw>
                </a:effectLst>
                <a:latin typeface="Lucida Handwriting"/>
                <a:cs typeface="Lucida Handwriting"/>
              </a:rPr>
              <a:t>V</a:t>
            </a:r>
            <a:r>
              <a:rPr sz="3100" b="1" spc="18" dirty="0">
                <a:solidFill>
                  <a:srgbClr val="565E6C"/>
                </a:solidFill>
                <a:effectLst>
                  <a:outerShdw blurRad="38100" dist="38100" dir="2700000" algn="tl">
                    <a:srgbClr val="000000">
                      <a:alpha val="43137"/>
                    </a:srgbClr>
                  </a:outerShdw>
                </a:effectLst>
                <a:latin typeface="Lucida Handwriting"/>
                <a:cs typeface="Lucida Handwriting"/>
              </a:rPr>
              <a:t>I</a:t>
            </a:r>
            <a:r>
              <a:rPr sz="3100" b="1" spc="9" dirty="0">
                <a:solidFill>
                  <a:srgbClr val="565E6C"/>
                </a:solidFill>
                <a:effectLst>
                  <a:outerShdw blurRad="38100" dist="38100" dir="2700000" algn="tl">
                    <a:srgbClr val="000000">
                      <a:alpha val="43137"/>
                    </a:srgbClr>
                  </a:outerShdw>
                </a:effectLst>
                <a:latin typeface="Lucida Handwriting"/>
                <a:cs typeface="Lucida Handwriting"/>
              </a:rPr>
              <a:t>S</a:t>
            </a:r>
            <a:r>
              <a:rPr sz="3100" b="1" spc="18" dirty="0">
                <a:solidFill>
                  <a:srgbClr val="565E6C"/>
                </a:solidFill>
                <a:effectLst>
                  <a:outerShdw blurRad="38100" dist="38100" dir="2700000" algn="tl">
                    <a:srgbClr val="000000">
                      <a:alpha val="43137"/>
                    </a:srgbClr>
                  </a:outerShdw>
                </a:effectLst>
                <a:latin typeface="Lucida Handwriting"/>
                <a:cs typeface="Lucida Handwriting"/>
              </a:rPr>
              <a:t>U</a:t>
            </a:r>
            <a:r>
              <a:rPr sz="3100" b="1" dirty="0">
                <a:solidFill>
                  <a:srgbClr val="565E6C"/>
                </a:solidFill>
                <a:effectLst>
                  <a:outerShdw blurRad="38100" dist="38100" dir="2700000" algn="tl">
                    <a:srgbClr val="000000">
                      <a:alpha val="43137"/>
                    </a:srgbClr>
                  </a:outerShdw>
                </a:effectLst>
                <a:latin typeface="Lucida Handwriting"/>
                <a:cs typeface="Lucida Handwriting"/>
              </a:rPr>
              <a:t>AL</a:t>
            </a:r>
            <a:r>
              <a:rPr sz="3100" b="1" spc="193" dirty="0">
                <a:solidFill>
                  <a:srgbClr val="565E6C"/>
                </a:solidFill>
                <a:effectLst>
                  <a:outerShdw blurRad="38100" dist="38100" dir="2700000" algn="tl">
                    <a:srgbClr val="000000">
                      <a:alpha val="43137"/>
                    </a:srgbClr>
                  </a:outerShdw>
                </a:effectLst>
                <a:latin typeface="Lucida Handwriting"/>
                <a:cs typeface="Lucida Handwriting"/>
              </a:rPr>
              <a:t> </a:t>
            </a:r>
            <a:r>
              <a:rPr sz="3100" b="1" spc="9" dirty="0">
                <a:solidFill>
                  <a:srgbClr val="565E6C"/>
                </a:solidFill>
                <a:effectLst>
                  <a:outerShdw blurRad="38100" dist="38100" dir="2700000" algn="tl">
                    <a:srgbClr val="000000">
                      <a:alpha val="43137"/>
                    </a:srgbClr>
                  </a:outerShdw>
                </a:effectLst>
                <a:latin typeface="Lucida Handwriting"/>
                <a:cs typeface="Lucida Handwriting"/>
              </a:rPr>
              <a:t>S</a:t>
            </a:r>
            <a:r>
              <a:rPr sz="3100" b="1" spc="18" dirty="0">
                <a:solidFill>
                  <a:srgbClr val="565E6C"/>
                </a:solidFill>
                <a:effectLst>
                  <a:outerShdw blurRad="38100" dist="38100" dir="2700000" algn="tl">
                    <a:srgbClr val="000000">
                      <a:alpha val="43137"/>
                    </a:srgbClr>
                  </a:outerShdw>
                </a:effectLst>
                <a:latin typeface="Lucida Handwriting"/>
                <a:cs typeface="Lucida Handwriting"/>
              </a:rPr>
              <a:t>A</a:t>
            </a:r>
            <a:r>
              <a:rPr sz="3100" b="1" spc="22" dirty="0">
                <a:solidFill>
                  <a:srgbClr val="565E6C"/>
                </a:solidFill>
                <a:effectLst>
                  <a:outerShdw blurRad="38100" dist="38100" dir="2700000" algn="tl">
                    <a:srgbClr val="000000">
                      <a:alpha val="43137"/>
                    </a:srgbClr>
                  </a:outerShdw>
                </a:effectLst>
                <a:latin typeface="Lucida Handwriting"/>
                <a:cs typeface="Lucida Handwriting"/>
              </a:rPr>
              <a:t>L</a:t>
            </a:r>
            <a:r>
              <a:rPr sz="3100" b="1" dirty="0">
                <a:solidFill>
                  <a:srgbClr val="565E6C"/>
                </a:solidFill>
                <a:effectLst>
                  <a:outerShdw blurRad="38100" dist="38100" dir="2700000" algn="tl">
                    <a:srgbClr val="000000">
                      <a:alpha val="43137"/>
                    </a:srgbClr>
                  </a:outerShdw>
                </a:effectLst>
                <a:latin typeface="Lucida Handwriting"/>
                <a:cs typeface="Lucida Handwriting"/>
              </a:rPr>
              <a:t>IE</a:t>
            </a:r>
            <a:r>
              <a:rPr sz="3100" b="1" spc="4" dirty="0">
                <a:solidFill>
                  <a:srgbClr val="565E6C"/>
                </a:solidFill>
                <a:effectLst>
                  <a:outerShdw blurRad="38100" dist="38100" dir="2700000" algn="tl">
                    <a:srgbClr val="000000">
                      <a:alpha val="43137"/>
                    </a:srgbClr>
                  </a:outerShdw>
                </a:effectLst>
                <a:latin typeface="Lucida Handwriting"/>
                <a:cs typeface="Lucida Handwriting"/>
              </a:rPr>
              <a:t>N</a:t>
            </a:r>
            <a:r>
              <a:rPr sz="3100" b="1" dirty="0">
                <a:solidFill>
                  <a:srgbClr val="565E6C"/>
                </a:solidFill>
                <a:effectLst>
                  <a:outerShdw blurRad="38100" dist="38100" dir="2700000" algn="tl">
                    <a:srgbClr val="000000">
                      <a:alpha val="43137"/>
                    </a:srgbClr>
                  </a:outerShdw>
                </a:effectLst>
                <a:latin typeface="Lucida Handwriting"/>
                <a:cs typeface="Lucida Handwriting"/>
              </a:rPr>
              <a:t>CY</a:t>
            </a:r>
            <a:endParaRPr sz="3100" b="1" dirty="0">
              <a:effectLst>
                <a:outerShdw blurRad="38100" dist="38100" dir="2700000" algn="tl">
                  <a:srgbClr val="000000">
                    <a:alpha val="43137"/>
                  </a:srgbClr>
                </a:outerShdw>
              </a:effectLst>
              <a:latin typeface="Lucida Handwriting"/>
              <a:cs typeface="Lucida Handwriting"/>
            </a:endParaRPr>
          </a:p>
        </p:txBody>
      </p:sp>
      <p:sp>
        <p:nvSpPr>
          <p:cNvPr id="3" name="object 3"/>
          <p:cNvSpPr txBox="1"/>
          <p:nvPr/>
        </p:nvSpPr>
        <p:spPr>
          <a:xfrm>
            <a:off x="685800" y="1524000"/>
            <a:ext cx="7772400" cy="4953000"/>
          </a:xfrm>
          <a:prstGeom prst="rect">
            <a:avLst/>
          </a:prstGeom>
        </p:spPr>
        <p:txBody>
          <a:bodyPr vert="horz" wrap="square" lIns="0" tIns="0" rIns="0" bIns="0" rtlCol="0">
            <a:noAutofit/>
          </a:bodyPr>
          <a:lstStyle/>
          <a:p>
            <a:pPr marL="251659" marR="11135" indent="-240524"/>
            <a:r>
              <a:rPr sz="2000" spc="-13" dirty="0">
                <a:solidFill>
                  <a:srgbClr val="FD8536"/>
                </a:solidFill>
                <a:latin typeface="Wingdings"/>
                <a:cs typeface="Wingdings"/>
              </a:rPr>
              <a:t></a:t>
            </a:r>
            <a:r>
              <a:rPr sz="1200" spc="-13" dirty="0">
                <a:solidFill>
                  <a:srgbClr val="FD8536"/>
                </a:solidFill>
                <a:latin typeface="Times New Roman"/>
                <a:cs typeface="Times New Roman"/>
              </a:rPr>
              <a:t>  </a:t>
            </a:r>
            <a:r>
              <a:rPr sz="1200" spc="-118" dirty="0">
                <a:solidFill>
                  <a:srgbClr val="FD8536"/>
                </a:solidFill>
                <a:latin typeface="Times New Roman"/>
                <a:cs typeface="Times New Roman"/>
              </a:rPr>
              <a:t> </a:t>
            </a:r>
            <a:r>
              <a:rPr sz="2000" spc="-22" dirty="0">
                <a:latin typeface="Century Schoolbook"/>
                <a:cs typeface="Century Schoolbook"/>
              </a:rPr>
              <a:t>S</a:t>
            </a:r>
            <a:r>
              <a:rPr sz="2000" spc="-13" dirty="0">
                <a:latin typeface="Century Schoolbook"/>
                <a:cs typeface="Century Schoolbook"/>
              </a:rPr>
              <a:t>ali</a:t>
            </a:r>
            <a:r>
              <a:rPr sz="2000" dirty="0">
                <a:latin typeface="Century Schoolbook"/>
                <a:cs typeface="Century Schoolbook"/>
              </a:rPr>
              <a:t>e</a:t>
            </a:r>
            <a:r>
              <a:rPr sz="2000" spc="-9" dirty="0">
                <a:latin typeface="Century Schoolbook"/>
                <a:cs typeface="Century Schoolbook"/>
              </a:rPr>
              <a:t>ncy</a:t>
            </a:r>
            <a:r>
              <a:rPr sz="2000" spc="4" dirty="0">
                <a:latin typeface="Century Schoolbook"/>
                <a:cs typeface="Century Schoolbook"/>
              </a:rPr>
              <a:t> </a:t>
            </a:r>
            <a:r>
              <a:rPr sz="2000" dirty="0">
                <a:latin typeface="Century Schoolbook"/>
                <a:cs typeface="Century Schoolbook"/>
              </a:rPr>
              <a:t>o</a:t>
            </a:r>
            <a:r>
              <a:rPr sz="2000" spc="-9" dirty="0">
                <a:latin typeface="Century Schoolbook"/>
                <a:cs typeface="Century Schoolbook"/>
              </a:rPr>
              <a:t>f</a:t>
            </a:r>
            <a:r>
              <a:rPr sz="2000" spc="4" dirty="0">
                <a:latin typeface="Century Schoolbook"/>
                <a:cs typeface="Century Schoolbook"/>
              </a:rPr>
              <a:t> </a:t>
            </a:r>
            <a:r>
              <a:rPr sz="2000" spc="-18" dirty="0">
                <a:latin typeface="Century Schoolbook"/>
                <a:cs typeface="Century Schoolbook"/>
              </a:rPr>
              <a:t>a</a:t>
            </a:r>
            <a:r>
              <a:rPr sz="2000" spc="-13" dirty="0">
                <a:latin typeface="Century Schoolbook"/>
                <a:cs typeface="Century Schoolbook"/>
              </a:rPr>
              <a:t>n i</a:t>
            </a:r>
            <a:r>
              <a:rPr sz="2000" spc="-18" dirty="0">
                <a:latin typeface="Century Schoolbook"/>
                <a:cs typeface="Century Schoolbook"/>
              </a:rPr>
              <a:t>t</a:t>
            </a:r>
            <a:r>
              <a:rPr sz="2000" dirty="0">
                <a:latin typeface="Century Schoolbook"/>
                <a:cs typeface="Century Schoolbook"/>
              </a:rPr>
              <a:t>e</a:t>
            </a:r>
            <a:r>
              <a:rPr sz="2000" spc="-18" dirty="0">
                <a:latin typeface="Century Schoolbook"/>
                <a:cs typeface="Century Schoolbook"/>
              </a:rPr>
              <a:t>m</a:t>
            </a:r>
            <a:r>
              <a:rPr sz="2000" spc="-9" dirty="0">
                <a:latin typeface="Century Schoolbook"/>
                <a:cs typeface="Century Schoolbook"/>
              </a:rPr>
              <a:t> -</a:t>
            </a:r>
            <a:r>
              <a:rPr sz="2000" spc="-18" dirty="0">
                <a:latin typeface="Century Schoolbook"/>
                <a:cs typeface="Century Schoolbook"/>
              </a:rPr>
              <a:t> b</a:t>
            </a:r>
            <a:r>
              <a:rPr sz="2000" spc="-9" dirty="0">
                <a:latin typeface="Century Schoolbook"/>
                <a:cs typeface="Century Schoolbook"/>
              </a:rPr>
              <a:t>e</a:t>
            </a:r>
            <a:r>
              <a:rPr sz="2000" spc="4" dirty="0">
                <a:latin typeface="Century Schoolbook"/>
                <a:cs typeface="Century Schoolbook"/>
              </a:rPr>
              <a:t> </a:t>
            </a:r>
            <a:r>
              <a:rPr sz="2000" spc="-13" dirty="0">
                <a:latin typeface="Century Schoolbook"/>
                <a:cs typeface="Century Schoolbook"/>
              </a:rPr>
              <a:t>i</a:t>
            </a:r>
            <a:r>
              <a:rPr sz="2000" spc="-9" dirty="0">
                <a:latin typeface="Century Schoolbook"/>
                <a:cs typeface="Century Schoolbook"/>
              </a:rPr>
              <a:t>t</a:t>
            </a:r>
            <a:r>
              <a:rPr sz="2000" spc="9" dirty="0">
                <a:latin typeface="Century Schoolbook"/>
                <a:cs typeface="Century Schoolbook"/>
              </a:rPr>
              <a:t> </a:t>
            </a:r>
            <a:r>
              <a:rPr sz="2000" spc="-18" dirty="0">
                <a:latin typeface="Century Schoolbook"/>
                <a:cs typeface="Century Schoolbook"/>
              </a:rPr>
              <a:t>a</a:t>
            </a:r>
            <a:r>
              <a:rPr sz="2000" spc="-13" dirty="0">
                <a:latin typeface="Century Schoolbook"/>
                <a:cs typeface="Century Schoolbook"/>
              </a:rPr>
              <a:t>n </a:t>
            </a:r>
            <a:r>
              <a:rPr sz="2000" dirty="0">
                <a:latin typeface="Century Schoolbook"/>
                <a:cs typeface="Century Schoolbook"/>
              </a:rPr>
              <a:t>o</a:t>
            </a:r>
            <a:r>
              <a:rPr sz="2000" spc="-18" dirty="0">
                <a:latin typeface="Century Schoolbook"/>
                <a:cs typeface="Century Schoolbook"/>
              </a:rPr>
              <a:t>b</a:t>
            </a:r>
            <a:r>
              <a:rPr sz="2000" dirty="0">
                <a:latin typeface="Century Schoolbook"/>
                <a:cs typeface="Century Schoolbook"/>
              </a:rPr>
              <a:t>je</a:t>
            </a:r>
            <a:r>
              <a:rPr sz="2000" spc="-9" dirty="0">
                <a:latin typeface="Century Schoolbook"/>
                <a:cs typeface="Century Schoolbook"/>
              </a:rPr>
              <a:t>c</a:t>
            </a:r>
            <a:r>
              <a:rPr sz="2000" spc="-18" dirty="0">
                <a:latin typeface="Century Schoolbook"/>
                <a:cs typeface="Century Schoolbook"/>
              </a:rPr>
              <a:t>t</a:t>
            </a:r>
            <a:r>
              <a:rPr sz="2000" spc="-9" dirty="0">
                <a:latin typeface="Century Schoolbook"/>
                <a:cs typeface="Century Schoolbook"/>
              </a:rPr>
              <a:t>,</a:t>
            </a:r>
            <a:r>
              <a:rPr sz="2000" spc="-26" dirty="0">
                <a:latin typeface="Century Schoolbook"/>
                <a:cs typeface="Century Schoolbook"/>
              </a:rPr>
              <a:t> </a:t>
            </a:r>
            <a:r>
              <a:rPr sz="2000" spc="-13" dirty="0">
                <a:latin typeface="Century Schoolbook"/>
                <a:cs typeface="Century Schoolbook"/>
              </a:rPr>
              <a:t>a</a:t>
            </a:r>
            <a:r>
              <a:rPr sz="2000" spc="-4" dirty="0">
                <a:latin typeface="Century Schoolbook"/>
                <a:cs typeface="Century Schoolbook"/>
              </a:rPr>
              <a:t> </a:t>
            </a:r>
            <a:r>
              <a:rPr sz="2000" spc="-9" dirty="0">
                <a:latin typeface="Century Schoolbook"/>
                <a:cs typeface="Century Schoolbook"/>
              </a:rPr>
              <a:t>p</a:t>
            </a:r>
            <a:r>
              <a:rPr sz="2000" dirty="0">
                <a:latin typeface="Century Schoolbook"/>
                <a:cs typeface="Century Schoolbook"/>
              </a:rPr>
              <a:t>e</a:t>
            </a:r>
            <a:r>
              <a:rPr sz="2000" spc="-9" dirty="0">
                <a:latin typeface="Century Schoolbook"/>
                <a:cs typeface="Century Schoolbook"/>
              </a:rPr>
              <a:t>r</a:t>
            </a:r>
            <a:r>
              <a:rPr sz="2000" spc="-18" dirty="0">
                <a:latin typeface="Century Schoolbook"/>
                <a:cs typeface="Century Schoolbook"/>
              </a:rPr>
              <a:t>s</a:t>
            </a:r>
            <a:r>
              <a:rPr sz="2000" dirty="0">
                <a:latin typeface="Century Schoolbook"/>
                <a:cs typeface="Century Schoolbook"/>
              </a:rPr>
              <a:t>o</a:t>
            </a:r>
            <a:r>
              <a:rPr sz="2000" spc="-9" dirty="0">
                <a:latin typeface="Century Schoolbook"/>
                <a:cs typeface="Century Schoolbook"/>
              </a:rPr>
              <a:t>n,</a:t>
            </a:r>
            <a:r>
              <a:rPr sz="2000" spc="-4" dirty="0">
                <a:latin typeface="Century Schoolbook"/>
                <a:cs typeface="Century Schoolbook"/>
              </a:rPr>
              <a:t> </a:t>
            </a:r>
            <a:r>
              <a:rPr sz="2000" spc="-13" dirty="0">
                <a:latin typeface="Century Schoolbook"/>
                <a:cs typeface="Century Schoolbook"/>
              </a:rPr>
              <a:t>a</a:t>
            </a:r>
            <a:r>
              <a:rPr sz="2000" spc="-4" dirty="0">
                <a:latin typeface="Century Schoolbook"/>
                <a:cs typeface="Century Schoolbook"/>
              </a:rPr>
              <a:t> </a:t>
            </a:r>
            <a:r>
              <a:rPr sz="2000" spc="-9" dirty="0">
                <a:latin typeface="Century Schoolbook"/>
                <a:cs typeface="Century Schoolbook"/>
              </a:rPr>
              <a:t>p</a:t>
            </a:r>
            <a:r>
              <a:rPr sz="2000" spc="-13" dirty="0">
                <a:latin typeface="Century Schoolbook"/>
                <a:cs typeface="Century Schoolbook"/>
              </a:rPr>
              <a:t>i</a:t>
            </a:r>
            <a:r>
              <a:rPr sz="2000" spc="-4" dirty="0">
                <a:latin typeface="Century Schoolbook"/>
                <a:cs typeface="Century Schoolbook"/>
              </a:rPr>
              <a:t>xe</a:t>
            </a:r>
            <a:r>
              <a:rPr sz="2000" spc="-13" dirty="0">
                <a:latin typeface="Century Schoolbook"/>
                <a:cs typeface="Century Schoolbook"/>
              </a:rPr>
              <a:t>l</a:t>
            </a:r>
            <a:r>
              <a:rPr sz="2000" spc="-9" dirty="0">
                <a:latin typeface="Century Schoolbook"/>
                <a:cs typeface="Century Schoolbook"/>
              </a:rPr>
              <a:t>,</a:t>
            </a:r>
            <a:r>
              <a:rPr sz="2000" spc="-22" dirty="0">
                <a:latin typeface="Century Schoolbook"/>
                <a:cs typeface="Century Schoolbook"/>
              </a:rPr>
              <a:t> </a:t>
            </a:r>
            <a:r>
              <a:rPr sz="2000" dirty="0">
                <a:latin typeface="Century Schoolbook"/>
                <a:cs typeface="Century Schoolbook"/>
              </a:rPr>
              <a:t>e</a:t>
            </a:r>
            <a:r>
              <a:rPr sz="2000" spc="-18" dirty="0">
                <a:latin typeface="Century Schoolbook"/>
                <a:cs typeface="Century Schoolbook"/>
              </a:rPr>
              <a:t>t</a:t>
            </a:r>
            <a:r>
              <a:rPr sz="2000" spc="-9" dirty="0">
                <a:latin typeface="Century Schoolbook"/>
                <a:cs typeface="Century Schoolbook"/>
              </a:rPr>
              <a:t>c.</a:t>
            </a:r>
            <a:r>
              <a:rPr sz="2000" spc="-26" dirty="0">
                <a:latin typeface="Century Schoolbook"/>
                <a:cs typeface="Century Schoolbook"/>
              </a:rPr>
              <a:t> </a:t>
            </a:r>
            <a:r>
              <a:rPr sz="2000" spc="-13" dirty="0">
                <a:latin typeface="Century Schoolbook"/>
                <a:cs typeface="Century Schoolbook"/>
              </a:rPr>
              <a:t>i</a:t>
            </a:r>
            <a:r>
              <a:rPr sz="2000" spc="-9" dirty="0">
                <a:latin typeface="Century Schoolbook"/>
                <a:cs typeface="Century Schoolbook"/>
              </a:rPr>
              <a:t>s</a:t>
            </a:r>
            <a:r>
              <a:rPr sz="2000" spc="4" dirty="0">
                <a:latin typeface="Century Schoolbook"/>
                <a:cs typeface="Century Schoolbook"/>
              </a:rPr>
              <a:t> </a:t>
            </a:r>
            <a:r>
              <a:rPr sz="2000" spc="-18" dirty="0">
                <a:latin typeface="Century Schoolbook"/>
                <a:cs typeface="Century Schoolbook"/>
              </a:rPr>
              <a:t>t</a:t>
            </a:r>
            <a:r>
              <a:rPr sz="2000" spc="-9" dirty="0">
                <a:latin typeface="Century Schoolbook"/>
                <a:cs typeface="Century Schoolbook"/>
              </a:rPr>
              <a:t>he </a:t>
            </a:r>
            <a:r>
              <a:rPr sz="2000" spc="-18" dirty="0">
                <a:latin typeface="Century Schoolbook"/>
                <a:cs typeface="Century Schoolbook"/>
              </a:rPr>
              <a:t>stat</a:t>
            </a:r>
            <a:r>
              <a:rPr sz="2000" spc="-9" dirty="0">
                <a:latin typeface="Century Schoolbook"/>
                <a:cs typeface="Century Schoolbook"/>
              </a:rPr>
              <a:t>e</a:t>
            </a:r>
            <a:r>
              <a:rPr sz="2000" spc="26" dirty="0">
                <a:latin typeface="Century Schoolbook"/>
                <a:cs typeface="Century Schoolbook"/>
              </a:rPr>
              <a:t> </a:t>
            </a:r>
            <a:r>
              <a:rPr sz="2000" dirty="0">
                <a:latin typeface="Century Schoolbook"/>
                <a:cs typeface="Century Schoolbook"/>
              </a:rPr>
              <a:t>o</a:t>
            </a:r>
            <a:r>
              <a:rPr sz="2000" spc="-9" dirty="0">
                <a:latin typeface="Century Schoolbook"/>
                <a:cs typeface="Century Schoolbook"/>
              </a:rPr>
              <a:t>r</a:t>
            </a:r>
            <a:r>
              <a:rPr sz="2000" spc="-4" dirty="0">
                <a:latin typeface="Century Schoolbook"/>
                <a:cs typeface="Century Schoolbook"/>
              </a:rPr>
              <a:t> </a:t>
            </a:r>
            <a:r>
              <a:rPr sz="2000" spc="-18" dirty="0">
                <a:latin typeface="Century Schoolbook"/>
                <a:cs typeface="Century Schoolbook"/>
              </a:rPr>
              <a:t>q</a:t>
            </a:r>
            <a:r>
              <a:rPr sz="2000" spc="-9" dirty="0">
                <a:latin typeface="Century Schoolbook"/>
                <a:cs typeface="Century Schoolbook"/>
              </a:rPr>
              <a:t>u</a:t>
            </a:r>
            <a:r>
              <a:rPr sz="2000" spc="-13" dirty="0">
                <a:latin typeface="Century Schoolbook"/>
                <a:cs typeface="Century Schoolbook"/>
              </a:rPr>
              <a:t>ali</a:t>
            </a:r>
            <a:r>
              <a:rPr sz="2000" spc="-18" dirty="0">
                <a:latin typeface="Century Schoolbook"/>
                <a:cs typeface="Century Schoolbook"/>
              </a:rPr>
              <a:t>t</a:t>
            </a:r>
            <a:r>
              <a:rPr sz="2000" spc="-13" dirty="0">
                <a:latin typeface="Century Schoolbook"/>
                <a:cs typeface="Century Schoolbook"/>
              </a:rPr>
              <a:t>y</a:t>
            </a:r>
            <a:r>
              <a:rPr sz="2000" spc="4" dirty="0">
                <a:latin typeface="Century Schoolbook"/>
                <a:cs typeface="Century Schoolbook"/>
              </a:rPr>
              <a:t> </a:t>
            </a:r>
            <a:r>
              <a:rPr sz="2000" spc="-18" dirty="0">
                <a:latin typeface="Century Schoolbook"/>
                <a:cs typeface="Century Schoolbook"/>
              </a:rPr>
              <a:t>b</a:t>
            </a:r>
            <a:r>
              <a:rPr sz="2000" spc="-13" dirty="0">
                <a:latin typeface="Century Schoolbook"/>
                <a:cs typeface="Century Schoolbook"/>
              </a:rPr>
              <a:t>y</a:t>
            </a:r>
            <a:r>
              <a:rPr sz="2000" spc="22" dirty="0">
                <a:latin typeface="Century Schoolbook"/>
                <a:cs typeface="Century Schoolbook"/>
              </a:rPr>
              <a:t> </a:t>
            </a:r>
            <a:r>
              <a:rPr sz="2000" spc="-9" dirty="0">
                <a:latin typeface="Century Schoolbook"/>
                <a:cs typeface="Century Schoolbook"/>
              </a:rPr>
              <a:t>wh</a:t>
            </a:r>
            <a:r>
              <a:rPr sz="2000" spc="-13" dirty="0">
                <a:latin typeface="Century Schoolbook"/>
                <a:cs typeface="Century Schoolbook"/>
              </a:rPr>
              <a:t>ich</a:t>
            </a:r>
            <a:r>
              <a:rPr sz="2000" spc="-22" dirty="0">
                <a:latin typeface="Century Schoolbook"/>
                <a:cs typeface="Century Schoolbook"/>
              </a:rPr>
              <a:t> </a:t>
            </a:r>
            <a:r>
              <a:rPr sz="2000" spc="-13" dirty="0">
                <a:latin typeface="Century Schoolbook"/>
                <a:cs typeface="Century Schoolbook"/>
              </a:rPr>
              <a:t>i</a:t>
            </a:r>
            <a:r>
              <a:rPr sz="2000" spc="-9" dirty="0">
                <a:latin typeface="Century Schoolbook"/>
                <a:cs typeface="Century Schoolbook"/>
              </a:rPr>
              <a:t>t </a:t>
            </a:r>
            <a:r>
              <a:rPr sz="2000" spc="-18" dirty="0">
                <a:latin typeface="Century Schoolbook"/>
                <a:cs typeface="Century Schoolbook"/>
              </a:rPr>
              <a:t>sta</a:t>
            </a:r>
            <a:r>
              <a:rPr sz="2000" spc="-9" dirty="0">
                <a:latin typeface="Century Schoolbook"/>
                <a:cs typeface="Century Schoolbook"/>
              </a:rPr>
              <a:t>nds</a:t>
            </a:r>
            <a:r>
              <a:rPr sz="2000" spc="26" dirty="0">
                <a:latin typeface="Century Schoolbook"/>
                <a:cs typeface="Century Schoolbook"/>
              </a:rPr>
              <a:t> </a:t>
            </a:r>
            <a:r>
              <a:rPr sz="2000" dirty="0">
                <a:latin typeface="Century Schoolbook"/>
                <a:cs typeface="Century Schoolbook"/>
              </a:rPr>
              <a:t>o</a:t>
            </a:r>
            <a:r>
              <a:rPr sz="2000" spc="-9" dirty="0">
                <a:latin typeface="Century Schoolbook"/>
                <a:cs typeface="Century Schoolbook"/>
              </a:rPr>
              <a:t>ut r</a:t>
            </a:r>
            <a:r>
              <a:rPr sz="2000" dirty="0">
                <a:latin typeface="Century Schoolbook"/>
                <a:cs typeface="Century Schoolbook"/>
              </a:rPr>
              <a:t>e</a:t>
            </a:r>
            <a:r>
              <a:rPr sz="2000" spc="-13" dirty="0">
                <a:latin typeface="Century Schoolbook"/>
                <a:cs typeface="Century Schoolbook"/>
              </a:rPr>
              <a:t>la</a:t>
            </a:r>
            <a:r>
              <a:rPr sz="2000" spc="-18" dirty="0">
                <a:latin typeface="Century Schoolbook"/>
                <a:cs typeface="Century Schoolbook"/>
              </a:rPr>
              <a:t>t</a:t>
            </a:r>
            <a:r>
              <a:rPr sz="2000" spc="-13" dirty="0">
                <a:latin typeface="Century Schoolbook"/>
                <a:cs typeface="Century Schoolbook"/>
              </a:rPr>
              <a:t>i</a:t>
            </a:r>
            <a:r>
              <a:rPr sz="2000" spc="-4" dirty="0">
                <a:latin typeface="Century Schoolbook"/>
                <a:cs typeface="Century Schoolbook"/>
              </a:rPr>
              <a:t>v</a:t>
            </a:r>
            <a:r>
              <a:rPr sz="2000" spc="-9" dirty="0">
                <a:latin typeface="Century Schoolbook"/>
                <a:cs typeface="Century Schoolbook"/>
              </a:rPr>
              <a:t>e</a:t>
            </a:r>
            <a:r>
              <a:rPr sz="2000" spc="4" dirty="0">
                <a:latin typeface="Century Schoolbook"/>
                <a:cs typeface="Century Schoolbook"/>
              </a:rPr>
              <a:t> </a:t>
            </a:r>
            <a:r>
              <a:rPr sz="2000" spc="-18" dirty="0">
                <a:latin typeface="Century Schoolbook"/>
                <a:cs typeface="Century Schoolbook"/>
              </a:rPr>
              <a:t>t</a:t>
            </a:r>
            <a:r>
              <a:rPr sz="2000" spc="-9" dirty="0">
                <a:latin typeface="Century Schoolbook"/>
                <a:cs typeface="Century Schoolbook"/>
              </a:rPr>
              <a:t>o</a:t>
            </a:r>
            <a:r>
              <a:rPr sz="2000" spc="4" dirty="0">
                <a:latin typeface="Century Schoolbook"/>
                <a:cs typeface="Century Schoolbook"/>
              </a:rPr>
              <a:t> </a:t>
            </a:r>
            <a:r>
              <a:rPr sz="2000" spc="-13" dirty="0">
                <a:latin typeface="Century Schoolbook"/>
                <a:cs typeface="Century Schoolbook"/>
              </a:rPr>
              <a:t>i</a:t>
            </a:r>
            <a:r>
              <a:rPr sz="2000" spc="-18" dirty="0">
                <a:latin typeface="Century Schoolbook"/>
                <a:cs typeface="Century Schoolbook"/>
              </a:rPr>
              <a:t>t</a:t>
            </a:r>
            <a:r>
              <a:rPr sz="2000" spc="-9" dirty="0">
                <a:latin typeface="Century Schoolbook"/>
                <a:cs typeface="Century Schoolbook"/>
              </a:rPr>
              <a:t>s</a:t>
            </a:r>
            <a:r>
              <a:rPr sz="2000" spc="-13" dirty="0">
                <a:latin typeface="Century Schoolbook"/>
                <a:cs typeface="Century Schoolbook"/>
              </a:rPr>
              <a:t> </a:t>
            </a:r>
            <a:r>
              <a:rPr sz="2000" spc="-9" dirty="0">
                <a:latin typeface="Century Schoolbook"/>
                <a:cs typeface="Century Schoolbook"/>
              </a:rPr>
              <a:t>n</a:t>
            </a:r>
            <a:r>
              <a:rPr sz="2000" dirty="0">
                <a:latin typeface="Century Schoolbook"/>
                <a:cs typeface="Century Schoolbook"/>
              </a:rPr>
              <a:t>e</a:t>
            </a:r>
            <a:r>
              <a:rPr sz="2000" spc="-13" dirty="0">
                <a:latin typeface="Century Schoolbook"/>
                <a:cs typeface="Century Schoolbook"/>
              </a:rPr>
              <a:t>i</a:t>
            </a:r>
            <a:r>
              <a:rPr sz="2000" spc="-4" dirty="0">
                <a:latin typeface="Century Schoolbook"/>
                <a:cs typeface="Century Schoolbook"/>
              </a:rPr>
              <a:t>g</a:t>
            </a:r>
            <a:r>
              <a:rPr sz="2000" spc="-9" dirty="0">
                <a:latin typeface="Century Schoolbook"/>
                <a:cs typeface="Century Schoolbook"/>
              </a:rPr>
              <a:t>h</a:t>
            </a:r>
            <a:r>
              <a:rPr sz="2000" spc="-18" dirty="0">
                <a:latin typeface="Century Schoolbook"/>
                <a:cs typeface="Century Schoolbook"/>
              </a:rPr>
              <a:t>b</a:t>
            </a:r>
            <a:r>
              <a:rPr sz="2000" dirty="0">
                <a:latin typeface="Century Schoolbook"/>
                <a:cs typeface="Century Schoolbook"/>
              </a:rPr>
              <a:t>o</a:t>
            </a:r>
            <a:r>
              <a:rPr sz="2000" spc="-9" dirty="0">
                <a:latin typeface="Century Schoolbook"/>
                <a:cs typeface="Century Schoolbook"/>
              </a:rPr>
              <a:t>ur</a:t>
            </a:r>
            <a:r>
              <a:rPr sz="2000" spc="-18" dirty="0">
                <a:latin typeface="Century Schoolbook"/>
                <a:cs typeface="Century Schoolbook"/>
              </a:rPr>
              <a:t>s</a:t>
            </a:r>
            <a:r>
              <a:rPr sz="2000" spc="-9" dirty="0">
                <a:latin typeface="Century Schoolbook"/>
                <a:cs typeface="Century Schoolbook"/>
              </a:rPr>
              <a:t>.</a:t>
            </a:r>
            <a:endParaRPr sz="2000" dirty="0">
              <a:latin typeface="Century Schoolbook"/>
              <a:cs typeface="Century Schoolbook"/>
            </a:endParaRPr>
          </a:p>
          <a:p>
            <a:pPr>
              <a:lnSpc>
                <a:spcPts val="526"/>
              </a:lnSpc>
            </a:pPr>
            <a:endParaRPr sz="2000" dirty="0"/>
          </a:p>
          <a:p>
            <a:pPr marL="251659" marR="275600" indent="-240524"/>
            <a:r>
              <a:rPr sz="2000" spc="-13" dirty="0">
                <a:solidFill>
                  <a:srgbClr val="FD8536"/>
                </a:solidFill>
                <a:latin typeface="Wingdings"/>
                <a:cs typeface="Wingdings"/>
              </a:rPr>
              <a:t></a:t>
            </a:r>
            <a:r>
              <a:rPr sz="2000" spc="-13" dirty="0">
                <a:solidFill>
                  <a:srgbClr val="FD8536"/>
                </a:solidFill>
                <a:latin typeface="Times New Roman"/>
                <a:cs typeface="Times New Roman"/>
              </a:rPr>
              <a:t>  </a:t>
            </a:r>
            <a:r>
              <a:rPr sz="2000" spc="-118" dirty="0">
                <a:solidFill>
                  <a:srgbClr val="FD8536"/>
                </a:solidFill>
                <a:latin typeface="Times New Roman"/>
                <a:cs typeface="Times New Roman"/>
              </a:rPr>
              <a:t> </a:t>
            </a:r>
            <a:r>
              <a:rPr sz="2000" spc="-13" dirty="0">
                <a:latin typeface="Century Schoolbook"/>
                <a:cs typeface="Century Schoolbook"/>
              </a:rPr>
              <a:t>Vi</a:t>
            </a:r>
            <a:r>
              <a:rPr sz="2000" spc="-18" dirty="0">
                <a:latin typeface="Century Schoolbook"/>
                <a:cs typeface="Century Schoolbook"/>
              </a:rPr>
              <a:t>s</a:t>
            </a:r>
            <a:r>
              <a:rPr sz="2000" spc="-9" dirty="0">
                <a:latin typeface="Century Schoolbook"/>
                <a:cs typeface="Century Schoolbook"/>
              </a:rPr>
              <a:t>u</a:t>
            </a:r>
            <a:r>
              <a:rPr sz="2000" spc="-18" dirty="0">
                <a:latin typeface="Century Schoolbook"/>
                <a:cs typeface="Century Schoolbook"/>
              </a:rPr>
              <a:t>a</a:t>
            </a:r>
            <a:r>
              <a:rPr sz="2000" spc="-9" dirty="0">
                <a:latin typeface="Century Schoolbook"/>
                <a:cs typeface="Century Schoolbook"/>
              </a:rPr>
              <a:t>l</a:t>
            </a:r>
            <a:r>
              <a:rPr sz="2000" spc="13" dirty="0">
                <a:latin typeface="Century Schoolbook"/>
                <a:cs typeface="Century Schoolbook"/>
              </a:rPr>
              <a:t> </a:t>
            </a:r>
            <a:r>
              <a:rPr sz="2000" spc="-22" dirty="0">
                <a:latin typeface="Century Schoolbook"/>
                <a:cs typeface="Century Schoolbook"/>
              </a:rPr>
              <a:t>S</a:t>
            </a:r>
            <a:r>
              <a:rPr sz="2000" spc="-13" dirty="0">
                <a:latin typeface="Century Schoolbook"/>
                <a:cs typeface="Century Schoolbook"/>
              </a:rPr>
              <a:t>ali</a:t>
            </a:r>
            <a:r>
              <a:rPr sz="2000" dirty="0">
                <a:latin typeface="Century Schoolbook"/>
                <a:cs typeface="Century Schoolbook"/>
              </a:rPr>
              <a:t>e</a:t>
            </a:r>
            <a:r>
              <a:rPr sz="2000" spc="-9" dirty="0">
                <a:latin typeface="Century Schoolbook"/>
                <a:cs typeface="Century Schoolbook"/>
              </a:rPr>
              <a:t>ncy</a:t>
            </a:r>
            <a:r>
              <a:rPr sz="2000" spc="22" dirty="0">
                <a:latin typeface="Century Schoolbook"/>
                <a:cs typeface="Century Schoolbook"/>
              </a:rPr>
              <a:t> </a:t>
            </a:r>
            <a:r>
              <a:rPr sz="2000" spc="-13" dirty="0">
                <a:latin typeface="Century Schoolbook"/>
                <a:cs typeface="Century Schoolbook"/>
              </a:rPr>
              <a:t>i</a:t>
            </a:r>
            <a:r>
              <a:rPr sz="2000" spc="-9" dirty="0">
                <a:latin typeface="Century Schoolbook"/>
                <a:cs typeface="Century Schoolbook"/>
              </a:rPr>
              <a:t>s</a:t>
            </a:r>
            <a:r>
              <a:rPr sz="2000" spc="-13" dirty="0">
                <a:latin typeface="Century Schoolbook"/>
                <a:cs typeface="Century Schoolbook"/>
              </a:rPr>
              <a:t> </a:t>
            </a:r>
            <a:r>
              <a:rPr sz="2000" spc="-18" dirty="0">
                <a:latin typeface="Century Schoolbook"/>
                <a:cs typeface="Century Schoolbook"/>
              </a:rPr>
              <a:t>t</a:t>
            </a:r>
            <a:r>
              <a:rPr sz="2000" spc="-9" dirty="0">
                <a:latin typeface="Century Schoolbook"/>
                <a:cs typeface="Century Schoolbook"/>
              </a:rPr>
              <a:t>he</a:t>
            </a:r>
            <a:r>
              <a:rPr sz="2000" spc="4" dirty="0">
                <a:latin typeface="Century Schoolbook"/>
                <a:cs typeface="Century Schoolbook"/>
              </a:rPr>
              <a:t> </a:t>
            </a:r>
            <a:r>
              <a:rPr sz="2000" spc="-9" dirty="0">
                <a:latin typeface="Century Schoolbook"/>
                <a:cs typeface="Century Schoolbook"/>
              </a:rPr>
              <a:t>d</a:t>
            </a:r>
            <a:r>
              <a:rPr sz="2000" spc="-13" dirty="0">
                <a:latin typeface="Century Schoolbook"/>
                <a:cs typeface="Century Schoolbook"/>
              </a:rPr>
              <a:t>i</a:t>
            </a:r>
            <a:r>
              <a:rPr sz="2000" spc="-18" dirty="0">
                <a:latin typeface="Century Schoolbook"/>
                <a:cs typeface="Century Schoolbook"/>
              </a:rPr>
              <a:t>st</a:t>
            </a:r>
            <a:r>
              <a:rPr sz="2000" spc="-13" dirty="0">
                <a:latin typeface="Century Schoolbook"/>
                <a:cs typeface="Century Schoolbook"/>
              </a:rPr>
              <a:t>i</a:t>
            </a:r>
            <a:r>
              <a:rPr sz="2000" spc="-9" dirty="0">
                <a:latin typeface="Century Schoolbook"/>
                <a:cs typeface="Century Schoolbook"/>
              </a:rPr>
              <a:t>nct</a:t>
            </a:r>
            <a:r>
              <a:rPr sz="2000" spc="9" dirty="0">
                <a:latin typeface="Century Schoolbook"/>
                <a:cs typeface="Century Schoolbook"/>
              </a:rPr>
              <a:t> </a:t>
            </a:r>
            <a:r>
              <a:rPr sz="2000" spc="-18" dirty="0">
                <a:latin typeface="Century Schoolbook"/>
                <a:cs typeface="Century Schoolbook"/>
              </a:rPr>
              <a:t>s</a:t>
            </a:r>
            <a:r>
              <a:rPr sz="2000" spc="-9" dirty="0">
                <a:latin typeface="Century Schoolbook"/>
                <a:cs typeface="Century Schoolbook"/>
              </a:rPr>
              <a:t>u</a:t>
            </a:r>
            <a:r>
              <a:rPr sz="2000" spc="-18" dirty="0">
                <a:latin typeface="Century Schoolbook"/>
                <a:cs typeface="Century Schoolbook"/>
              </a:rPr>
              <a:t>b</a:t>
            </a:r>
            <a:r>
              <a:rPr sz="2000" dirty="0">
                <a:latin typeface="Century Schoolbook"/>
                <a:cs typeface="Century Schoolbook"/>
              </a:rPr>
              <a:t>je</a:t>
            </a:r>
            <a:r>
              <a:rPr sz="2000" spc="-9" dirty="0">
                <a:latin typeface="Century Schoolbook"/>
                <a:cs typeface="Century Schoolbook"/>
              </a:rPr>
              <a:t>c</a:t>
            </a:r>
            <a:r>
              <a:rPr sz="2000" spc="-18" dirty="0">
                <a:latin typeface="Century Schoolbook"/>
                <a:cs typeface="Century Schoolbook"/>
              </a:rPr>
              <a:t>t</a:t>
            </a:r>
            <a:r>
              <a:rPr sz="2000" spc="-13" dirty="0">
                <a:latin typeface="Century Schoolbook"/>
                <a:cs typeface="Century Schoolbook"/>
              </a:rPr>
              <a:t>i</a:t>
            </a:r>
            <a:r>
              <a:rPr sz="2000" spc="-4" dirty="0">
                <a:latin typeface="Century Schoolbook"/>
                <a:cs typeface="Century Schoolbook"/>
              </a:rPr>
              <a:t>v</a:t>
            </a:r>
            <a:r>
              <a:rPr sz="2000" spc="-9" dirty="0">
                <a:latin typeface="Century Schoolbook"/>
                <a:cs typeface="Century Schoolbook"/>
              </a:rPr>
              <a:t>e</a:t>
            </a:r>
            <a:r>
              <a:rPr sz="2000" spc="4" dirty="0">
                <a:latin typeface="Century Schoolbook"/>
                <a:cs typeface="Century Schoolbook"/>
              </a:rPr>
              <a:t> </a:t>
            </a:r>
            <a:r>
              <a:rPr sz="2000" spc="-18" dirty="0">
                <a:latin typeface="Century Schoolbook"/>
                <a:cs typeface="Century Schoolbook"/>
              </a:rPr>
              <a:t>q</a:t>
            </a:r>
            <a:r>
              <a:rPr sz="2000" spc="-9" dirty="0">
                <a:latin typeface="Century Schoolbook"/>
                <a:cs typeface="Century Schoolbook"/>
              </a:rPr>
              <a:t>u</a:t>
            </a:r>
            <a:r>
              <a:rPr sz="2000" spc="-13" dirty="0">
                <a:latin typeface="Century Schoolbook"/>
                <a:cs typeface="Century Schoolbook"/>
              </a:rPr>
              <a:t>ali</a:t>
            </a:r>
            <a:r>
              <a:rPr sz="2000" spc="-18" dirty="0">
                <a:latin typeface="Century Schoolbook"/>
                <a:cs typeface="Century Schoolbook"/>
              </a:rPr>
              <a:t>t</a:t>
            </a:r>
            <a:r>
              <a:rPr sz="2000" spc="-13" dirty="0">
                <a:latin typeface="Century Schoolbook"/>
                <a:cs typeface="Century Schoolbook"/>
              </a:rPr>
              <a:t>y</a:t>
            </a:r>
            <a:r>
              <a:rPr sz="2000" spc="22" dirty="0">
                <a:latin typeface="Century Schoolbook"/>
                <a:cs typeface="Century Schoolbook"/>
              </a:rPr>
              <a:t> </a:t>
            </a:r>
            <a:r>
              <a:rPr sz="2000" spc="-9" dirty="0">
                <a:latin typeface="Century Schoolbook"/>
                <a:cs typeface="Century Schoolbook"/>
              </a:rPr>
              <a:t>wh</a:t>
            </a:r>
            <a:r>
              <a:rPr sz="2000" spc="-13" dirty="0">
                <a:latin typeface="Century Schoolbook"/>
                <a:cs typeface="Century Schoolbook"/>
              </a:rPr>
              <a:t>ich</a:t>
            </a:r>
            <a:r>
              <a:rPr sz="2000" spc="-22" dirty="0">
                <a:latin typeface="Century Schoolbook"/>
                <a:cs typeface="Century Schoolbook"/>
              </a:rPr>
              <a:t> </a:t>
            </a:r>
            <a:r>
              <a:rPr sz="2000" spc="-18" dirty="0">
                <a:latin typeface="Century Schoolbook"/>
                <a:cs typeface="Century Schoolbook"/>
              </a:rPr>
              <a:t>mak</a:t>
            </a:r>
            <a:r>
              <a:rPr sz="2000" dirty="0">
                <a:latin typeface="Century Schoolbook"/>
                <a:cs typeface="Century Schoolbook"/>
              </a:rPr>
              <a:t>e</a:t>
            </a:r>
            <a:r>
              <a:rPr sz="2000" spc="-9" dirty="0">
                <a:latin typeface="Century Schoolbook"/>
                <a:cs typeface="Century Schoolbook"/>
              </a:rPr>
              <a:t>s </a:t>
            </a:r>
            <a:r>
              <a:rPr sz="2000" spc="-18" dirty="0">
                <a:latin typeface="Century Schoolbook"/>
                <a:cs typeface="Century Schoolbook"/>
              </a:rPr>
              <a:t>s</a:t>
            </a:r>
            <a:r>
              <a:rPr sz="2000" dirty="0">
                <a:latin typeface="Century Schoolbook"/>
                <a:cs typeface="Century Schoolbook"/>
              </a:rPr>
              <a:t>o</a:t>
            </a:r>
            <a:r>
              <a:rPr sz="2000" spc="-13" dirty="0">
                <a:latin typeface="Century Schoolbook"/>
                <a:cs typeface="Century Schoolbook"/>
              </a:rPr>
              <a:t>me</a:t>
            </a:r>
            <a:r>
              <a:rPr sz="2000" spc="4" dirty="0">
                <a:latin typeface="Century Schoolbook"/>
                <a:cs typeface="Century Schoolbook"/>
              </a:rPr>
              <a:t> </a:t>
            </a:r>
            <a:r>
              <a:rPr sz="2000" spc="-13" dirty="0">
                <a:latin typeface="Century Schoolbook"/>
                <a:cs typeface="Century Schoolbook"/>
              </a:rPr>
              <a:t>i</a:t>
            </a:r>
            <a:r>
              <a:rPr sz="2000" spc="-18" dirty="0">
                <a:latin typeface="Century Schoolbook"/>
                <a:cs typeface="Century Schoolbook"/>
              </a:rPr>
              <a:t>t</a:t>
            </a:r>
            <a:r>
              <a:rPr sz="2000" dirty="0">
                <a:latin typeface="Century Schoolbook"/>
                <a:cs typeface="Century Schoolbook"/>
              </a:rPr>
              <a:t>e</a:t>
            </a:r>
            <a:r>
              <a:rPr sz="2000" spc="-18" dirty="0">
                <a:latin typeface="Century Schoolbook"/>
                <a:cs typeface="Century Schoolbook"/>
              </a:rPr>
              <a:t>m sta</a:t>
            </a:r>
            <a:r>
              <a:rPr sz="2000" spc="-9" dirty="0">
                <a:latin typeface="Century Schoolbook"/>
                <a:cs typeface="Century Schoolbook"/>
              </a:rPr>
              <a:t>n</a:t>
            </a:r>
            <a:r>
              <a:rPr sz="2000" spc="-13" dirty="0">
                <a:latin typeface="Century Schoolbook"/>
                <a:cs typeface="Century Schoolbook"/>
              </a:rPr>
              <a:t>d</a:t>
            </a:r>
            <a:r>
              <a:rPr sz="2000" spc="22" dirty="0">
                <a:latin typeface="Century Schoolbook"/>
                <a:cs typeface="Century Schoolbook"/>
              </a:rPr>
              <a:t> </a:t>
            </a:r>
            <a:r>
              <a:rPr sz="2000" spc="-9" dirty="0">
                <a:latin typeface="Century Schoolbook"/>
                <a:cs typeface="Century Schoolbook"/>
              </a:rPr>
              <a:t>d</a:t>
            </a:r>
            <a:r>
              <a:rPr sz="2000" spc="-13" dirty="0">
                <a:latin typeface="Century Schoolbook"/>
                <a:cs typeface="Century Schoolbook"/>
              </a:rPr>
              <a:t>i</a:t>
            </a:r>
            <a:r>
              <a:rPr sz="2000" spc="-4" dirty="0">
                <a:latin typeface="Century Schoolbook"/>
                <a:cs typeface="Century Schoolbook"/>
              </a:rPr>
              <a:t>ff</a:t>
            </a:r>
            <a:r>
              <a:rPr sz="2000" dirty="0">
                <a:latin typeface="Century Schoolbook"/>
                <a:cs typeface="Century Schoolbook"/>
              </a:rPr>
              <a:t>e</a:t>
            </a:r>
            <a:r>
              <a:rPr sz="2000" spc="-9" dirty="0">
                <a:latin typeface="Century Schoolbook"/>
                <a:cs typeface="Century Schoolbook"/>
              </a:rPr>
              <a:t>r</a:t>
            </a:r>
            <a:r>
              <a:rPr sz="2000" dirty="0">
                <a:latin typeface="Century Schoolbook"/>
                <a:cs typeface="Century Schoolbook"/>
              </a:rPr>
              <a:t>e</a:t>
            </a:r>
            <a:r>
              <a:rPr sz="2000" spc="-9" dirty="0">
                <a:latin typeface="Century Schoolbook"/>
                <a:cs typeface="Century Schoolbook"/>
              </a:rPr>
              <a:t>nt</a:t>
            </a:r>
            <a:r>
              <a:rPr sz="2000" spc="-53" dirty="0">
                <a:latin typeface="Century Schoolbook"/>
                <a:cs typeface="Century Schoolbook"/>
              </a:rPr>
              <a:t> </a:t>
            </a:r>
            <a:r>
              <a:rPr sz="2000" spc="-4" dirty="0">
                <a:latin typeface="Century Schoolbook"/>
                <a:cs typeface="Century Schoolbook"/>
              </a:rPr>
              <a:t>f</a:t>
            </a:r>
            <a:r>
              <a:rPr sz="2000" spc="-9" dirty="0">
                <a:latin typeface="Century Schoolbook"/>
                <a:cs typeface="Century Schoolbook"/>
              </a:rPr>
              <a:t>r</a:t>
            </a:r>
            <a:r>
              <a:rPr sz="2000" dirty="0">
                <a:latin typeface="Century Schoolbook"/>
                <a:cs typeface="Century Schoolbook"/>
              </a:rPr>
              <a:t>o</a:t>
            </a:r>
            <a:r>
              <a:rPr sz="2000" spc="-18" dirty="0">
                <a:latin typeface="Century Schoolbook"/>
                <a:cs typeface="Century Schoolbook"/>
              </a:rPr>
              <a:t>m </a:t>
            </a:r>
            <a:r>
              <a:rPr sz="2000" dirty="0">
                <a:latin typeface="Century Schoolbook"/>
                <a:cs typeface="Century Schoolbook"/>
              </a:rPr>
              <a:t>o</a:t>
            </a:r>
            <a:r>
              <a:rPr sz="2000" spc="-18" dirty="0">
                <a:latin typeface="Century Schoolbook"/>
                <a:cs typeface="Century Schoolbook"/>
              </a:rPr>
              <a:t>t</a:t>
            </a:r>
            <a:r>
              <a:rPr sz="2000" spc="-9" dirty="0">
                <a:latin typeface="Century Schoolbook"/>
                <a:cs typeface="Century Schoolbook"/>
              </a:rPr>
              <a:t>h</a:t>
            </a:r>
            <a:r>
              <a:rPr sz="2000" dirty="0">
                <a:latin typeface="Century Schoolbook"/>
                <a:cs typeface="Century Schoolbook"/>
              </a:rPr>
              <a:t>e</a:t>
            </a:r>
            <a:r>
              <a:rPr sz="2000" spc="-9" dirty="0">
                <a:latin typeface="Century Schoolbook"/>
                <a:cs typeface="Century Schoolbook"/>
              </a:rPr>
              <a:t>r</a:t>
            </a:r>
            <a:r>
              <a:rPr sz="2000" spc="-22" dirty="0">
                <a:latin typeface="Century Schoolbook"/>
                <a:cs typeface="Century Schoolbook"/>
              </a:rPr>
              <a:t> </a:t>
            </a:r>
            <a:r>
              <a:rPr sz="2000" dirty="0">
                <a:latin typeface="Century Schoolbook"/>
                <a:cs typeface="Century Schoolbook"/>
              </a:rPr>
              <a:t>o</a:t>
            </a:r>
            <a:r>
              <a:rPr sz="2000" spc="-18" dirty="0">
                <a:latin typeface="Century Schoolbook"/>
                <a:cs typeface="Century Schoolbook"/>
              </a:rPr>
              <a:t>b</a:t>
            </a:r>
            <a:r>
              <a:rPr sz="2000" dirty="0">
                <a:latin typeface="Century Schoolbook"/>
                <a:cs typeface="Century Schoolbook"/>
              </a:rPr>
              <a:t>je</a:t>
            </a:r>
            <a:r>
              <a:rPr sz="2000" spc="-9" dirty="0">
                <a:latin typeface="Century Schoolbook"/>
                <a:cs typeface="Century Schoolbook"/>
              </a:rPr>
              <a:t>c</a:t>
            </a:r>
            <a:r>
              <a:rPr sz="2000" spc="-18" dirty="0">
                <a:latin typeface="Century Schoolbook"/>
                <a:cs typeface="Century Schoolbook"/>
              </a:rPr>
              <a:t>t</a:t>
            </a:r>
            <a:r>
              <a:rPr sz="2000" spc="-9" dirty="0">
                <a:latin typeface="Century Schoolbook"/>
                <a:cs typeface="Century Schoolbook"/>
              </a:rPr>
              <a:t>s</a:t>
            </a:r>
            <a:r>
              <a:rPr sz="2000" spc="-13" dirty="0">
                <a:latin typeface="Century Schoolbook"/>
                <a:cs typeface="Century Schoolbook"/>
              </a:rPr>
              <a:t> in i</a:t>
            </a:r>
            <a:r>
              <a:rPr sz="2000" spc="-18" dirty="0">
                <a:latin typeface="Century Schoolbook"/>
                <a:cs typeface="Century Schoolbook"/>
              </a:rPr>
              <a:t>t</a:t>
            </a:r>
            <a:r>
              <a:rPr sz="2000" spc="-9" dirty="0">
                <a:latin typeface="Century Schoolbook"/>
                <a:cs typeface="Century Schoolbook"/>
              </a:rPr>
              <a:t>s</a:t>
            </a:r>
            <a:r>
              <a:rPr sz="2000" spc="4" dirty="0">
                <a:latin typeface="Century Schoolbook"/>
                <a:cs typeface="Century Schoolbook"/>
              </a:rPr>
              <a:t> </a:t>
            </a:r>
            <a:r>
              <a:rPr sz="2000" spc="-4" dirty="0">
                <a:latin typeface="Century Schoolbook"/>
                <a:cs typeface="Century Schoolbook"/>
              </a:rPr>
              <a:t>v</a:t>
            </a:r>
            <a:r>
              <a:rPr sz="2000" spc="-13" dirty="0">
                <a:latin typeface="Century Schoolbook"/>
                <a:cs typeface="Century Schoolbook"/>
              </a:rPr>
              <a:t>i</a:t>
            </a:r>
            <a:r>
              <a:rPr sz="2000" spc="-9" dirty="0">
                <a:latin typeface="Century Schoolbook"/>
                <a:cs typeface="Century Schoolbook"/>
              </a:rPr>
              <a:t>c</a:t>
            </a:r>
            <a:r>
              <a:rPr sz="2000" spc="-13" dirty="0">
                <a:latin typeface="Century Schoolbook"/>
                <a:cs typeface="Century Schoolbook"/>
              </a:rPr>
              <a:t>i</a:t>
            </a:r>
            <a:r>
              <a:rPr sz="2000" spc="-9" dirty="0">
                <a:latin typeface="Century Schoolbook"/>
                <a:cs typeface="Century Schoolbook"/>
              </a:rPr>
              <a:t>n</a:t>
            </a:r>
            <a:r>
              <a:rPr sz="2000" spc="-13" dirty="0">
                <a:latin typeface="Century Schoolbook"/>
                <a:cs typeface="Century Schoolbook"/>
              </a:rPr>
              <a:t>i</a:t>
            </a:r>
            <a:r>
              <a:rPr sz="2000" spc="-18" dirty="0">
                <a:latin typeface="Century Schoolbook"/>
                <a:cs typeface="Century Schoolbook"/>
              </a:rPr>
              <a:t>t</a:t>
            </a:r>
            <a:r>
              <a:rPr sz="2000" spc="-4" dirty="0">
                <a:latin typeface="Century Schoolbook"/>
                <a:cs typeface="Century Schoolbook"/>
              </a:rPr>
              <a:t>y</a:t>
            </a:r>
            <a:r>
              <a:rPr sz="2000" spc="-9" dirty="0">
                <a:latin typeface="Century Schoolbook"/>
                <a:cs typeface="Century Schoolbook"/>
              </a:rPr>
              <a:t>.</a:t>
            </a:r>
            <a:endParaRPr sz="2000" dirty="0">
              <a:latin typeface="Century Schoolbook"/>
              <a:cs typeface="Century Schoolbook"/>
            </a:endParaRPr>
          </a:p>
          <a:p>
            <a:pPr>
              <a:lnSpc>
                <a:spcPts val="526"/>
              </a:lnSpc>
            </a:pPr>
            <a:endParaRPr sz="2000" dirty="0"/>
          </a:p>
          <a:p>
            <a:pPr marL="251659" marR="81845" indent="-240524"/>
            <a:r>
              <a:rPr sz="2000" spc="-13" dirty="0">
                <a:solidFill>
                  <a:srgbClr val="FD8536"/>
                </a:solidFill>
                <a:latin typeface="Wingdings"/>
                <a:cs typeface="Wingdings"/>
              </a:rPr>
              <a:t></a:t>
            </a:r>
            <a:r>
              <a:rPr sz="2000" spc="-13" dirty="0">
                <a:solidFill>
                  <a:srgbClr val="FD8536"/>
                </a:solidFill>
                <a:latin typeface="Times New Roman"/>
                <a:cs typeface="Times New Roman"/>
              </a:rPr>
              <a:t>  </a:t>
            </a:r>
            <a:r>
              <a:rPr sz="2000" spc="-118" dirty="0">
                <a:solidFill>
                  <a:srgbClr val="FD8536"/>
                </a:solidFill>
                <a:latin typeface="Times New Roman"/>
                <a:cs typeface="Times New Roman"/>
              </a:rPr>
              <a:t> </a:t>
            </a:r>
            <a:r>
              <a:rPr sz="2000" spc="-9" dirty="0">
                <a:latin typeface="Century Schoolbook"/>
                <a:cs typeface="Century Schoolbook"/>
              </a:rPr>
              <a:t>Our</a:t>
            </a:r>
            <a:r>
              <a:rPr sz="2000" spc="-4" dirty="0">
                <a:latin typeface="Century Schoolbook"/>
                <a:cs typeface="Century Schoolbook"/>
              </a:rPr>
              <a:t> </a:t>
            </a:r>
            <a:r>
              <a:rPr sz="2000" spc="-18" dirty="0">
                <a:latin typeface="Century Schoolbook"/>
                <a:cs typeface="Century Schoolbook"/>
              </a:rPr>
              <a:t>att</a:t>
            </a:r>
            <a:r>
              <a:rPr sz="2000" dirty="0">
                <a:latin typeface="Century Schoolbook"/>
                <a:cs typeface="Century Schoolbook"/>
              </a:rPr>
              <a:t>e</a:t>
            </a:r>
            <a:r>
              <a:rPr sz="2000" spc="-9" dirty="0">
                <a:latin typeface="Century Schoolbook"/>
                <a:cs typeface="Century Schoolbook"/>
              </a:rPr>
              <a:t>n</a:t>
            </a:r>
            <a:r>
              <a:rPr sz="2000" spc="-18" dirty="0">
                <a:latin typeface="Century Schoolbook"/>
                <a:cs typeface="Century Schoolbook"/>
              </a:rPr>
              <a:t>t</a:t>
            </a:r>
            <a:r>
              <a:rPr sz="2000" spc="-13" dirty="0">
                <a:latin typeface="Century Schoolbook"/>
                <a:cs typeface="Century Schoolbook"/>
              </a:rPr>
              <a:t>i</a:t>
            </a:r>
            <a:r>
              <a:rPr sz="2000" dirty="0">
                <a:latin typeface="Century Schoolbook"/>
                <a:cs typeface="Century Schoolbook"/>
              </a:rPr>
              <a:t>o</a:t>
            </a:r>
            <a:r>
              <a:rPr sz="2000" spc="-13" dirty="0">
                <a:latin typeface="Century Schoolbook"/>
                <a:cs typeface="Century Schoolbook"/>
              </a:rPr>
              <a:t>n i</a:t>
            </a:r>
            <a:r>
              <a:rPr sz="2000" spc="-9" dirty="0">
                <a:latin typeface="Century Schoolbook"/>
                <a:cs typeface="Century Schoolbook"/>
              </a:rPr>
              <a:t>s</a:t>
            </a:r>
            <a:r>
              <a:rPr sz="2000" spc="4" dirty="0">
                <a:latin typeface="Century Schoolbook"/>
                <a:cs typeface="Century Schoolbook"/>
              </a:rPr>
              <a:t> </a:t>
            </a:r>
            <a:r>
              <a:rPr sz="2000" spc="-18" dirty="0">
                <a:latin typeface="Century Schoolbook"/>
                <a:cs typeface="Century Schoolbook"/>
              </a:rPr>
              <a:t>m</a:t>
            </a:r>
            <a:r>
              <a:rPr sz="2000" dirty="0">
                <a:latin typeface="Century Schoolbook"/>
                <a:cs typeface="Century Schoolbook"/>
              </a:rPr>
              <a:t>o</a:t>
            </a:r>
            <a:r>
              <a:rPr sz="2000" spc="-18" dirty="0">
                <a:latin typeface="Century Schoolbook"/>
                <a:cs typeface="Century Schoolbook"/>
              </a:rPr>
              <a:t>st</a:t>
            </a:r>
            <a:r>
              <a:rPr sz="2000" spc="-13" dirty="0">
                <a:latin typeface="Century Schoolbook"/>
                <a:cs typeface="Century Schoolbook"/>
              </a:rPr>
              <a:t>ly</a:t>
            </a:r>
            <a:r>
              <a:rPr sz="2000" spc="4" dirty="0">
                <a:latin typeface="Century Schoolbook"/>
                <a:cs typeface="Century Schoolbook"/>
              </a:rPr>
              <a:t> </a:t>
            </a:r>
            <a:r>
              <a:rPr sz="2000" spc="-18" dirty="0">
                <a:latin typeface="Century Schoolbook"/>
                <a:cs typeface="Century Schoolbook"/>
              </a:rPr>
              <a:t>att</a:t>
            </a:r>
            <a:r>
              <a:rPr sz="2000" spc="-9" dirty="0">
                <a:latin typeface="Century Schoolbook"/>
                <a:cs typeface="Century Schoolbook"/>
              </a:rPr>
              <a:t>r</a:t>
            </a:r>
            <a:r>
              <a:rPr sz="2000" spc="-18" dirty="0">
                <a:latin typeface="Century Schoolbook"/>
                <a:cs typeface="Century Schoolbook"/>
              </a:rPr>
              <a:t>a</a:t>
            </a:r>
            <a:r>
              <a:rPr sz="2000" spc="-9" dirty="0">
                <a:latin typeface="Century Schoolbook"/>
                <a:cs typeface="Century Schoolbook"/>
              </a:rPr>
              <a:t>c</a:t>
            </a:r>
            <a:r>
              <a:rPr sz="2000" spc="-18" dirty="0">
                <a:latin typeface="Century Schoolbook"/>
                <a:cs typeface="Century Schoolbook"/>
              </a:rPr>
              <a:t>t</a:t>
            </a:r>
            <a:r>
              <a:rPr sz="2000" dirty="0">
                <a:latin typeface="Century Schoolbook"/>
                <a:cs typeface="Century Schoolbook"/>
              </a:rPr>
              <a:t>e</a:t>
            </a:r>
            <a:r>
              <a:rPr sz="2000" spc="-13" dirty="0">
                <a:latin typeface="Century Schoolbook"/>
                <a:cs typeface="Century Schoolbook"/>
              </a:rPr>
              <a:t>d</a:t>
            </a:r>
            <a:r>
              <a:rPr sz="2000" spc="22" dirty="0">
                <a:latin typeface="Century Schoolbook"/>
                <a:cs typeface="Century Schoolbook"/>
              </a:rPr>
              <a:t> </a:t>
            </a:r>
            <a:r>
              <a:rPr sz="2000" spc="-18" dirty="0">
                <a:latin typeface="Century Schoolbook"/>
                <a:cs typeface="Century Schoolbook"/>
              </a:rPr>
              <a:t>t</a:t>
            </a:r>
            <a:r>
              <a:rPr sz="2000" spc="-4" dirty="0">
                <a:latin typeface="Century Schoolbook"/>
                <a:cs typeface="Century Schoolbook"/>
              </a:rPr>
              <a:t>ow</a:t>
            </a:r>
            <a:r>
              <a:rPr sz="2000" spc="-18" dirty="0">
                <a:latin typeface="Century Schoolbook"/>
                <a:cs typeface="Century Schoolbook"/>
              </a:rPr>
              <a:t>a</a:t>
            </a:r>
            <a:r>
              <a:rPr sz="2000" spc="-9" dirty="0">
                <a:latin typeface="Century Schoolbook"/>
                <a:cs typeface="Century Schoolbook"/>
              </a:rPr>
              <a:t>rds</a:t>
            </a:r>
            <a:r>
              <a:rPr sz="2000" spc="-13" dirty="0">
                <a:latin typeface="Century Schoolbook"/>
                <a:cs typeface="Century Schoolbook"/>
              </a:rPr>
              <a:t> </a:t>
            </a:r>
            <a:r>
              <a:rPr sz="2000" spc="-18" dirty="0">
                <a:latin typeface="Century Schoolbook"/>
                <a:cs typeface="Century Schoolbook"/>
              </a:rPr>
              <a:t>m</a:t>
            </a:r>
            <a:r>
              <a:rPr sz="2000" dirty="0">
                <a:latin typeface="Century Schoolbook"/>
                <a:cs typeface="Century Schoolbook"/>
              </a:rPr>
              <a:t>o</a:t>
            </a:r>
            <a:r>
              <a:rPr sz="2000" spc="-18" dirty="0">
                <a:latin typeface="Century Schoolbook"/>
                <a:cs typeface="Century Schoolbook"/>
              </a:rPr>
              <a:t>s</a:t>
            </a:r>
            <a:r>
              <a:rPr sz="2000" spc="-9" dirty="0">
                <a:latin typeface="Century Schoolbook"/>
                <a:cs typeface="Century Schoolbook"/>
              </a:rPr>
              <a:t>t</a:t>
            </a:r>
            <a:r>
              <a:rPr sz="2000" spc="9" dirty="0">
                <a:latin typeface="Century Schoolbook"/>
                <a:cs typeface="Century Schoolbook"/>
              </a:rPr>
              <a:t> </a:t>
            </a:r>
            <a:r>
              <a:rPr sz="2000" spc="-18" dirty="0">
                <a:latin typeface="Century Schoolbook"/>
                <a:cs typeface="Century Schoolbook"/>
              </a:rPr>
              <a:t>s</a:t>
            </a:r>
            <a:r>
              <a:rPr sz="2000" spc="-13" dirty="0">
                <a:latin typeface="Century Schoolbook"/>
                <a:cs typeface="Century Schoolbook"/>
              </a:rPr>
              <a:t>ali</a:t>
            </a:r>
            <a:r>
              <a:rPr sz="2000" dirty="0">
                <a:latin typeface="Century Schoolbook"/>
                <a:cs typeface="Century Schoolbook"/>
              </a:rPr>
              <a:t>e</a:t>
            </a:r>
            <a:r>
              <a:rPr sz="2000" spc="-9" dirty="0">
                <a:latin typeface="Century Schoolbook"/>
                <a:cs typeface="Century Schoolbook"/>
              </a:rPr>
              <a:t>nt </a:t>
            </a:r>
            <a:r>
              <a:rPr sz="2000" dirty="0">
                <a:latin typeface="Century Schoolbook"/>
                <a:cs typeface="Century Schoolbook"/>
              </a:rPr>
              <a:t>o</a:t>
            </a:r>
            <a:r>
              <a:rPr sz="2000" spc="-18" dirty="0">
                <a:latin typeface="Century Schoolbook"/>
                <a:cs typeface="Century Schoolbook"/>
              </a:rPr>
              <a:t>b</a:t>
            </a:r>
            <a:r>
              <a:rPr sz="2000" dirty="0">
                <a:latin typeface="Century Schoolbook"/>
                <a:cs typeface="Century Schoolbook"/>
              </a:rPr>
              <a:t>je</a:t>
            </a:r>
            <a:r>
              <a:rPr sz="2000" spc="-9" dirty="0">
                <a:latin typeface="Century Schoolbook"/>
                <a:cs typeface="Century Schoolbook"/>
              </a:rPr>
              <a:t>ct </a:t>
            </a:r>
            <a:r>
              <a:rPr sz="2000" spc="-13" dirty="0">
                <a:latin typeface="Century Schoolbook"/>
                <a:cs typeface="Century Schoolbook"/>
              </a:rPr>
              <a:t>in</a:t>
            </a:r>
            <a:r>
              <a:rPr sz="2000" spc="-9" dirty="0">
                <a:latin typeface="Century Schoolbook"/>
                <a:cs typeface="Century Schoolbook"/>
              </a:rPr>
              <a:t> </a:t>
            </a:r>
            <a:r>
              <a:rPr sz="2000" spc="-18" dirty="0">
                <a:latin typeface="Century Schoolbook"/>
                <a:cs typeface="Century Schoolbook"/>
              </a:rPr>
              <a:t>t</a:t>
            </a:r>
            <a:r>
              <a:rPr sz="2000" spc="-9" dirty="0">
                <a:latin typeface="Century Schoolbook"/>
                <a:cs typeface="Century Schoolbook"/>
              </a:rPr>
              <a:t>he</a:t>
            </a:r>
            <a:r>
              <a:rPr sz="2000" spc="4" dirty="0">
                <a:latin typeface="Century Schoolbook"/>
                <a:cs typeface="Century Schoolbook"/>
              </a:rPr>
              <a:t> </a:t>
            </a:r>
            <a:r>
              <a:rPr sz="2000" spc="-4" dirty="0">
                <a:latin typeface="Century Schoolbook"/>
                <a:cs typeface="Century Schoolbook"/>
              </a:rPr>
              <a:t>f</a:t>
            </a:r>
            <a:r>
              <a:rPr sz="2000" spc="-13" dirty="0">
                <a:latin typeface="Century Schoolbook"/>
                <a:cs typeface="Century Schoolbook"/>
              </a:rPr>
              <a:t>i</a:t>
            </a:r>
            <a:r>
              <a:rPr sz="2000" dirty="0">
                <a:latin typeface="Century Schoolbook"/>
                <a:cs typeface="Century Schoolbook"/>
              </a:rPr>
              <a:t>e</a:t>
            </a:r>
            <a:r>
              <a:rPr sz="2000" spc="-13" dirty="0">
                <a:latin typeface="Century Schoolbook"/>
                <a:cs typeface="Century Schoolbook"/>
              </a:rPr>
              <a:t>ld</a:t>
            </a:r>
            <a:r>
              <a:rPr sz="2000" spc="-18" dirty="0">
                <a:latin typeface="Century Schoolbook"/>
                <a:cs typeface="Century Schoolbook"/>
              </a:rPr>
              <a:t> </a:t>
            </a:r>
            <a:r>
              <a:rPr sz="2000" dirty="0">
                <a:latin typeface="Century Schoolbook"/>
                <a:cs typeface="Century Schoolbook"/>
              </a:rPr>
              <a:t>o</a:t>
            </a:r>
            <a:r>
              <a:rPr sz="2000" spc="-9" dirty="0">
                <a:latin typeface="Century Schoolbook"/>
                <a:cs typeface="Century Schoolbook"/>
              </a:rPr>
              <a:t>f</a:t>
            </a:r>
            <a:r>
              <a:rPr sz="2000" spc="-18" dirty="0">
                <a:latin typeface="Century Schoolbook"/>
                <a:cs typeface="Century Schoolbook"/>
              </a:rPr>
              <a:t> </a:t>
            </a:r>
            <a:r>
              <a:rPr sz="2000" spc="-4" dirty="0">
                <a:latin typeface="Century Schoolbook"/>
                <a:cs typeface="Century Schoolbook"/>
              </a:rPr>
              <a:t>v</a:t>
            </a:r>
            <a:r>
              <a:rPr sz="2000" spc="-13" dirty="0">
                <a:latin typeface="Century Schoolbook"/>
                <a:cs typeface="Century Schoolbook"/>
              </a:rPr>
              <a:t>i</a:t>
            </a:r>
            <a:r>
              <a:rPr sz="2000" spc="-4" dirty="0">
                <a:latin typeface="Century Schoolbook"/>
                <a:cs typeface="Century Schoolbook"/>
              </a:rPr>
              <a:t>ew</a:t>
            </a:r>
            <a:r>
              <a:rPr sz="2000" spc="-9" dirty="0">
                <a:latin typeface="Century Schoolbook"/>
                <a:cs typeface="Century Schoolbook"/>
              </a:rPr>
              <a:t>.</a:t>
            </a:r>
            <a:endParaRPr sz="2000" dirty="0">
              <a:latin typeface="Century Schoolbook"/>
              <a:cs typeface="Century Schoolbook"/>
            </a:endParaRPr>
          </a:p>
          <a:p>
            <a:pPr>
              <a:lnSpc>
                <a:spcPts val="526"/>
              </a:lnSpc>
            </a:pPr>
            <a:endParaRPr sz="2000" dirty="0"/>
          </a:p>
          <a:p>
            <a:pPr marL="251659" marR="26725" indent="-240524"/>
            <a:r>
              <a:rPr sz="2000" spc="-13" dirty="0">
                <a:solidFill>
                  <a:srgbClr val="FD8536"/>
                </a:solidFill>
                <a:latin typeface="Wingdings"/>
                <a:cs typeface="Wingdings"/>
              </a:rPr>
              <a:t></a:t>
            </a:r>
            <a:r>
              <a:rPr sz="2000" spc="-13" dirty="0">
                <a:solidFill>
                  <a:srgbClr val="FD8536"/>
                </a:solidFill>
                <a:latin typeface="Times New Roman"/>
                <a:cs typeface="Times New Roman"/>
              </a:rPr>
              <a:t>  </a:t>
            </a:r>
            <a:r>
              <a:rPr sz="2000" spc="-118" dirty="0">
                <a:solidFill>
                  <a:srgbClr val="FD8536"/>
                </a:solidFill>
                <a:latin typeface="Times New Roman"/>
                <a:cs typeface="Times New Roman"/>
              </a:rPr>
              <a:t> </a:t>
            </a:r>
            <a:r>
              <a:rPr sz="2000" spc="-22" dirty="0">
                <a:latin typeface="Century Schoolbook"/>
                <a:cs typeface="Century Schoolbook"/>
              </a:rPr>
              <a:t>T</a:t>
            </a:r>
            <a:r>
              <a:rPr sz="2000" spc="-9" dirty="0">
                <a:latin typeface="Century Schoolbook"/>
                <a:cs typeface="Century Schoolbook"/>
              </a:rPr>
              <a:t>he</a:t>
            </a:r>
            <a:r>
              <a:rPr sz="2000" spc="4" dirty="0">
                <a:latin typeface="Century Schoolbook"/>
                <a:cs typeface="Century Schoolbook"/>
              </a:rPr>
              <a:t> </a:t>
            </a:r>
            <a:r>
              <a:rPr sz="2000" spc="-9" dirty="0">
                <a:latin typeface="Century Schoolbook"/>
                <a:cs typeface="Century Schoolbook"/>
              </a:rPr>
              <a:t>c</a:t>
            </a:r>
            <a:r>
              <a:rPr sz="2000" dirty="0">
                <a:latin typeface="Century Schoolbook"/>
                <a:cs typeface="Century Schoolbook"/>
              </a:rPr>
              <a:t>o</a:t>
            </a:r>
            <a:r>
              <a:rPr sz="2000" spc="-9" dirty="0">
                <a:latin typeface="Century Schoolbook"/>
                <a:cs typeface="Century Schoolbook"/>
              </a:rPr>
              <a:t>re</a:t>
            </a:r>
            <a:r>
              <a:rPr sz="2000" spc="4" dirty="0">
                <a:latin typeface="Century Schoolbook"/>
                <a:cs typeface="Century Schoolbook"/>
              </a:rPr>
              <a:t> </a:t>
            </a:r>
            <a:r>
              <a:rPr sz="2000" dirty="0">
                <a:latin typeface="Century Schoolbook"/>
                <a:cs typeface="Century Schoolbook"/>
              </a:rPr>
              <a:t>o</a:t>
            </a:r>
            <a:r>
              <a:rPr sz="2000" spc="-9" dirty="0">
                <a:latin typeface="Century Schoolbook"/>
                <a:cs typeface="Century Schoolbook"/>
              </a:rPr>
              <a:t>f</a:t>
            </a:r>
            <a:r>
              <a:rPr sz="2000" spc="-18" dirty="0">
                <a:latin typeface="Century Schoolbook"/>
                <a:cs typeface="Century Schoolbook"/>
              </a:rPr>
              <a:t> </a:t>
            </a:r>
            <a:r>
              <a:rPr sz="2000" spc="-4" dirty="0">
                <a:latin typeface="Century Schoolbook"/>
                <a:cs typeface="Century Schoolbook"/>
              </a:rPr>
              <a:t>v</a:t>
            </a:r>
            <a:r>
              <a:rPr sz="2000" spc="-13" dirty="0">
                <a:latin typeface="Century Schoolbook"/>
                <a:cs typeface="Century Schoolbook"/>
              </a:rPr>
              <a:t>i</a:t>
            </a:r>
            <a:r>
              <a:rPr sz="2000" spc="-18" dirty="0">
                <a:latin typeface="Century Schoolbook"/>
                <a:cs typeface="Century Schoolbook"/>
              </a:rPr>
              <a:t>s</a:t>
            </a:r>
            <a:r>
              <a:rPr sz="2000" spc="-9" dirty="0">
                <a:latin typeface="Century Schoolbook"/>
                <a:cs typeface="Century Schoolbook"/>
              </a:rPr>
              <a:t>u</a:t>
            </a:r>
            <a:r>
              <a:rPr sz="2000" spc="-18" dirty="0">
                <a:latin typeface="Century Schoolbook"/>
                <a:cs typeface="Century Schoolbook"/>
              </a:rPr>
              <a:t>a</a:t>
            </a:r>
            <a:r>
              <a:rPr sz="2000" spc="-9" dirty="0">
                <a:latin typeface="Century Schoolbook"/>
                <a:cs typeface="Century Schoolbook"/>
              </a:rPr>
              <a:t>l</a:t>
            </a:r>
            <a:r>
              <a:rPr sz="2000" spc="-4" dirty="0">
                <a:latin typeface="Century Schoolbook"/>
                <a:cs typeface="Century Schoolbook"/>
              </a:rPr>
              <a:t> </a:t>
            </a:r>
            <a:r>
              <a:rPr sz="2000" spc="-18" dirty="0">
                <a:latin typeface="Century Schoolbook"/>
                <a:cs typeface="Century Schoolbook"/>
              </a:rPr>
              <a:t>s</a:t>
            </a:r>
            <a:r>
              <a:rPr sz="2000" spc="-13" dirty="0">
                <a:latin typeface="Century Schoolbook"/>
                <a:cs typeface="Century Schoolbook"/>
              </a:rPr>
              <a:t>ali</a:t>
            </a:r>
            <a:r>
              <a:rPr sz="2000" dirty="0">
                <a:latin typeface="Century Schoolbook"/>
                <a:cs typeface="Century Schoolbook"/>
              </a:rPr>
              <a:t>e</a:t>
            </a:r>
            <a:r>
              <a:rPr sz="2000" spc="-9" dirty="0">
                <a:latin typeface="Century Schoolbook"/>
                <a:cs typeface="Century Schoolbook"/>
              </a:rPr>
              <a:t>nce</a:t>
            </a:r>
            <a:r>
              <a:rPr sz="2000" spc="26" dirty="0">
                <a:latin typeface="Century Schoolbook"/>
                <a:cs typeface="Century Schoolbook"/>
              </a:rPr>
              <a:t> </a:t>
            </a:r>
            <a:r>
              <a:rPr sz="2000" spc="-13" dirty="0">
                <a:latin typeface="Century Schoolbook"/>
                <a:cs typeface="Century Schoolbook"/>
              </a:rPr>
              <a:t>i</a:t>
            </a:r>
            <a:r>
              <a:rPr sz="2000" spc="-9" dirty="0">
                <a:latin typeface="Century Schoolbook"/>
                <a:cs typeface="Century Schoolbook"/>
              </a:rPr>
              <a:t>s</a:t>
            </a:r>
            <a:r>
              <a:rPr sz="2000" spc="-13" dirty="0">
                <a:latin typeface="Century Schoolbook"/>
                <a:cs typeface="Century Schoolbook"/>
              </a:rPr>
              <a:t> a</a:t>
            </a:r>
            <a:r>
              <a:rPr sz="2000" spc="13" dirty="0">
                <a:latin typeface="Century Schoolbook"/>
                <a:cs typeface="Century Schoolbook"/>
              </a:rPr>
              <a:t> </a:t>
            </a:r>
            <a:r>
              <a:rPr sz="2000" spc="-18" dirty="0">
                <a:latin typeface="Century Schoolbook"/>
                <a:cs typeface="Century Schoolbook"/>
              </a:rPr>
              <a:t>b</a:t>
            </a:r>
            <a:r>
              <a:rPr sz="2000" dirty="0">
                <a:latin typeface="Century Schoolbook"/>
                <a:cs typeface="Century Schoolbook"/>
              </a:rPr>
              <a:t>o</a:t>
            </a:r>
            <a:r>
              <a:rPr sz="2000" spc="-18" dirty="0">
                <a:latin typeface="Century Schoolbook"/>
                <a:cs typeface="Century Schoolbook"/>
              </a:rPr>
              <a:t>tt</a:t>
            </a:r>
            <a:r>
              <a:rPr sz="2000" dirty="0">
                <a:latin typeface="Century Schoolbook"/>
                <a:cs typeface="Century Schoolbook"/>
              </a:rPr>
              <a:t>o</a:t>
            </a:r>
            <a:r>
              <a:rPr sz="2000" spc="-31" dirty="0">
                <a:latin typeface="Century Schoolbook"/>
                <a:cs typeface="Century Schoolbook"/>
              </a:rPr>
              <a:t>m</a:t>
            </a:r>
            <a:r>
              <a:rPr sz="2000" spc="-4" dirty="0">
                <a:latin typeface="Century Schoolbook"/>
                <a:cs typeface="Century Schoolbook"/>
              </a:rPr>
              <a:t>-up</a:t>
            </a:r>
            <a:r>
              <a:rPr sz="2000" spc="-9" dirty="0">
                <a:latin typeface="Century Schoolbook"/>
                <a:cs typeface="Century Schoolbook"/>
              </a:rPr>
              <a:t>,</a:t>
            </a:r>
            <a:r>
              <a:rPr sz="2000" spc="-26" dirty="0">
                <a:latin typeface="Century Schoolbook"/>
                <a:cs typeface="Century Schoolbook"/>
              </a:rPr>
              <a:t> </a:t>
            </a:r>
            <a:r>
              <a:rPr sz="2000" spc="-18" dirty="0">
                <a:latin typeface="Century Schoolbook"/>
                <a:cs typeface="Century Schoolbook"/>
              </a:rPr>
              <a:t>st</a:t>
            </a:r>
            <a:r>
              <a:rPr sz="2000" spc="-13" dirty="0">
                <a:latin typeface="Century Schoolbook"/>
                <a:cs typeface="Century Schoolbook"/>
              </a:rPr>
              <a:t>i</a:t>
            </a:r>
            <a:r>
              <a:rPr sz="2000" spc="-18" dirty="0">
                <a:latin typeface="Century Schoolbook"/>
                <a:cs typeface="Century Schoolbook"/>
              </a:rPr>
              <a:t>m</a:t>
            </a:r>
            <a:r>
              <a:rPr sz="2000" spc="-9" dirty="0">
                <a:latin typeface="Century Schoolbook"/>
                <a:cs typeface="Century Schoolbook"/>
              </a:rPr>
              <a:t>u</a:t>
            </a:r>
            <a:r>
              <a:rPr sz="2000" spc="-13" dirty="0">
                <a:latin typeface="Century Schoolbook"/>
                <a:cs typeface="Century Schoolbook"/>
              </a:rPr>
              <a:t>l</a:t>
            </a:r>
            <a:r>
              <a:rPr sz="2000" spc="-9" dirty="0">
                <a:latin typeface="Century Schoolbook"/>
                <a:cs typeface="Century Schoolbook"/>
              </a:rPr>
              <a:t>u</a:t>
            </a:r>
            <a:r>
              <a:rPr sz="2000" spc="-22" dirty="0">
                <a:latin typeface="Century Schoolbook"/>
                <a:cs typeface="Century Schoolbook"/>
              </a:rPr>
              <a:t>s</a:t>
            </a:r>
            <a:r>
              <a:rPr sz="2000" spc="-4" dirty="0">
                <a:latin typeface="Century Schoolbook"/>
                <a:cs typeface="Century Schoolbook"/>
              </a:rPr>
              <a:t>-d</a:t>
            </a:r>
            <a:r>
              <a:rPr sz="2000" spc="-9" dirty="0">
                <a:latin typeface="Century Schoolbook"/>
                <a:cs typeface="Century Schoolbook"/>
              </a:rPr>
              <a:t>r</a:t>
            </a:r>
            <a:r>
              <a:rPr sz="2000" spc="-13" dirty="0">
                <a:latin typeface="Century Schoolbook"/>
                <a:cs typeface="Century Schoolbook"/>
              </a:rPr>
              <a:t>i</a:t>
            </a:r>
            <a:r>
              <a:rPr sz="2000" spc="-4" dirty="0">
                <a:latin typeface="Century Schoolbook"/>
                <a:cs typeface="Century Schoolbook"/>
              </a:rPr>
              <a:t>ve</a:t>
            </a:r>
            <a:r>
              <a:rPr sz="2000" spc="-13" dirty="0">
                <a:latin typeface="Century Schoolbook"/>
                <a:cs typeface="Century Schoolbook"/>
              </a:rPr>
              <a:t>n</a:t>
            </a:r>
            <a:r>
              <a:rPr sz="2000" spc="-9" dirty="0">
                <a:latin typeface="Century Schoolbook"/>
                <a:cs typeface="Century Schoolbook"/>
              </a:rPr>
              <a:t> </a:t>
            </a:r>
            <a:r>
              <a:rPr sz="2000" spc="-18" dirty="0">
                <a:latin typeface="Century Schoolbook"/>
                <a:cs typeface="Century Schoolbook"/>
              </a:rPr>
              <a:t>s</a:t>
            </a:r>
            <a:r>
              <a:rPr sz="2000" spc="-13" dirty="0">
                <a:latin typeface="Century Schoolbook"/>
                <a:cs typeface="Century Schoolbook"/>
              </a:rPr>
              <a:t>i</a:t>
            </a:r>
            <a:r>
              <a:rPr sz="2000" spc="-4" dirty="0">
                <a:latin typeface="Century Schoolbook"/>
                <a:cs typeface="Century Schoolbook"/>
              </a:rPr>
              <a:t>g</a:t>
            </a:r>
            <a:r>
              <a:rPr sz="2000" spc="-9" dirty="0">
                <a:latin typeface="Century Schoolbook"/>
                <a:cs typeface="Century Schoolbook"/>
              </a:rPr>
              <a:t>n</a:t>
            </a:r>
            <a:r>
              <a:rPr sz="2000" spc="-18" dirty="0">
                <a:latin typeface="Century Schoolbook"/>
                <a:cs typeface="Century Schoolbook"/>
              </a:rPr>
              <a:t>a</a:t>
            </a:r>
            <a:r>
              <a:rPr sz="2000" spc="-9" dirty="0">
                <a:latin typeface="Century Schoolbook"/>
                <a:cs typeface="Century Schoolbook"/>
              </a:rPr>
              <a:t>l</a:t>
            </a:r>
            <a:r>
              <a:rPr sz="2000" spc="13" dirty="0">
                <a:latin typeface="Century Schoolbook"/>
                <a:cs typeface="Century Schoolbook"/>
              </a:rPr>
              <a:t> </a:t>
            </a:r>
            <a:r>
              <a:rPr sz="2000" spc="-18" dirty="0">
                <a:latin typeface="Century Schoolbook"/>
                <a:cs typeface="Century Schoolbook"/>
              </a:rPr>
              <a:t>t</a:t>
            </a:r>
            <a:r>
              <a:rPr sz="2000" spc="-9" dirty="0">
                <a:latin typeface="Century Schoolbook"/>
                <a:cs typeface="Century Schoolbook"/>
              </a:rPr>
              <a:t>h</a:t>
            </a:r>
            <a:r>
              <a:rPr sz="2000" spc="-18" dirty="0">
                <a:latin typeface="Century Schoolbook"/>
                <a:cs typeface="Century Schoolbook"/>
              </a:rPr>
              <a:t>a</a:t>
            </a:r>
            <a:r>
              <a:rPr sz="2000" spc="-9" dirty="0">
                <a:latin typeface="Century Schoolbook"/>
                <a:cs typeface="Century Schoolbook"/>
              </a:rPr>
              <a:t>t</a:t>
            </a:r>
            <a:r>
              <a:rPr sz="2000" spc="9" dirty="0">
                <a:latin typeface="Century Schoolbook"/>
                <a:cs typeface="Century Schoolbook"/>
              </a:rPr>
              <a:t> </a:t>
            </a:r>
            <a:r>
              <a:rPr sz="2000" spc="-18" dirty="0">
                <a:latin typeface="Century Schoolbook"/>
                <a:cs typeface="Century Schoolbook"/>
              </a:rPr>
              <a:t>a</a:t>
            </a:r>
            <a:r>
              <a:rPr sz="2000" spc="-9" dirty="0">
                <a:latin typeface="Century Schoolbook"/>
                <a:cs typeface="Century Schoolbook"/>
              </a:rPr>
              <a:t>nn</a:t>
            </a:r>
            <a:r>
              <a:rPr sz="2000" dirty="0">
                <a:latin typeface="Century Schoolbook"/>
                <a:cs typeface="Century Schoolbook"/>
              </a:rPr>
              <a:t>o</a:t>
            </a:r>
            <a:r>
              <a:rPr sz="2000" spc="-9" dirty="0">
                <a:latin typeface="Century Schoolbook"/>
                <a:cs typeface="Century Schoolbook"/>
              </a:rPr>
              <a:t>unc</a:t>
            </a:r>
            <a:r>
              <a:rPr sz="2000" dirty="0">
                <a:latin typeface="Century Schoolbook"/>
                <a:cs typeface="Century Schoolbook"/>
              </a:rPr>
              <a:t>e</a:t>
            </a:r>
            <a:r>
              <a:rPr sz="2000" spc="-9" dirty="0">
                <a:latin typeface="Century Schoolbook"/>
                <a:cs typeface="Century Schoolbook"/>
              </a:rPr>
              <a:t>s</a:t>
            </a:r>
            <a:r>
              <a:rPr sz="2000" spc="-13" dirty="0">
                <a:latin typeface="Century Schoolbook"/>
                <a:cs typeface="Century Schoolbook"/>
              </a:rPr>
              <a:t> </a:t>
            </a:r>
            <a:r>
              <a:rPr sz="2000" spc="-18" dirty="0">
                <a:latin typeface="Century Schoolbook"/>
                <a:cs typeface="Century Schoolbook"/>
              </a:rPr>
              <a:t>“t</a:t>
            </a:r>
            <a:r>
              <a:rPr sz="2000" spc="-9" dirty="0">
                <a:latin typeface="Century Schoolbook"/>
                <a:cs typeface="Century Schoolbook"/>
              </a:rPr>
              <a:t>h</a:t>
            </a:r>
            <a:r>
              <a:rPr sz="2000" spc="-13" dirty="0">
                <a:latin typeface="Century Schoolbook"/>
                <a:cs typeface="Century Schoolbook"/>
              </a:rPr>
              <a:t>i</a:t>
            </a:r>
            <a:r>
              <a:rPr sz="2000" spc="-9" dirty="0">
                <a:latin typeface="Century Schoolbook"/>
                <a:cs typeface="Century Schoolbook"/>
              </a:rPr>
              <a:t>s</a:t>
            </a:r>
            <a:r>
              <a:rPr sz="2000" spc="4" dirty="0">
                <a:latin typeface="Century Schoolbook"/>
                <a:cs typeface="Century Schoolbook"/>
              </a:rPr>
              <a:t> </a:t>
            </a:r>
            <a:r>
              <a:rPr sz="2000" spc="-13" dirty="0">
                <a:latin typeface="Century Schoolbook"/>
                <a:cs typeface="Century Schoolbook"/>
              </a:rPr>
              <a:t>l</a:t>
            </a:r>
            <a:r>
              <a:rPr sz="2000" dirty="0">
                <a:latin typeface="Century Schoolbook"/>
                <a:cs typeface="Century Schoolbook"/>
              </a:rPr>
              <a:t>o</a:t>
            </a:r>
            <a:r>
              <a:rPr sz="2000" spc="-9" dirty="0">
                <a:latin typeface="Century Schoolbook"/>
                <a:cs typeface="Century Schoolbook"/>
              </a:rPr>
              <a:t>c</a:t>
            </a:r>
            <a:r>
              <a:rPr sz="2000" spc="-18" dirty="0">
                <a:latin typeface="Century Schoolbook"/>
                <a:cs typeface="Century Schoolbook"/>
              </a:rPr>
              <a:t>at</a:t>
            </a:r>
            <a:r>
              <a:rPr sz="2000" spc="-13" dirty="0">
                <a:latin typeface="Century Schoolbook"/>
                <a:cs typeface="Century Schoolbook"/>
              </a:rPr>
              <a:t>i</a:t>
            </a:r>
            <a:r>
              <a:rPr sz="2000" dirty="0">
                <a:latin typeface="Century Schoolbook"/>
                <a:cs typeface="Century Schoolbook"/>
              </a:rPr>
              <a:t>o</a:t>
            </a:r>
            <a:r>
              <a:rPr sz="2000" spc="-13" dirty="0">
                <a:latin typeface="Century Schoolbook"/>
                <a:cs typeface="Century Schoolbook"/>
              </a:rPr>
              <a:t>n i</a:t>
            </a:r>
            <a:r>
              <a:rPr sz="2000" spc="-9" dirty="0">
                <a:latin typeface="Century Schoolbook"/>
                <a:cs typeface="Century Schoolbook"/>
              </a:rPr>
              <a:t>s</a:t>
            </a:r>
            <a:r>
              <a:rPr sz="2000" spc="4" dirty="0">
                <a:latin typeface="Century Schoolbook"/>
                <a:cs typeface="Century Schoolbook"/>
              </a:rPr>
              <a:t> </a:t>
            </a:r>
            <a:r>
              <a:rPr sz="2000" spc="-18" dirty="0">
                <a:latin typeface="Century Schoolbook"/>
                <a:cs typeface="Century Schoolbook"/>
              </a:rPr>
              <a:t>s</a:t>
            </a:r>
            <a:r>
              <a:rPr sz="2000" spc="-4" dirty="0">
                <a:latin typeface="Century Schoolbook"/>
                <a:cs typeface="Century Schoolbook"/>
              </a:rPr>
              <a:t>uff</a:t>
            </a:r>
            <a:r>
              <a:rPr sz="2000" spc="-13" dirty="0">
                <a:latin typeface="Century Schoolbook"/>
                <a:cs typeface="Century Schoolbook"/>
              </a:rPr>
              <a:t>i</a:t>
            </a:r>
            <a:r>
              <a:rPr sz="2000" spc="-9" dirty="0">
                <a:latin typeface="Century Schoolbook"/>
                <a:cs typeface="Century Schoolbook"/>
              </a:rPr>
              <a:t>c</a:t>
            </a:r>
            <a:r>
              <a:rPr sz="2000" spc="-13" dirty="0">
                <a:latin typeface="Century Schoolbook"/>
                <a:cs typeface="Century Schoolbook"/>
              </a:rPr>
              <a:t>i</a:t>
            </a:r>
            <a:r>
              <a:rPr sz="2000" dirty="0">
                <a:latin typeface="Century Schoolbook"/>
                <a:cs typeface="Century Schoolbook"/>
              </a:rPr>
              <a:t>e</a:t>
            </a:r>
            <a:r>
              <a:rPr sz="2000" spc="-9" dirty="0">
                <a:latin typeface="Century Schoolbook"/>
                <a:cs typeface="Century Schoolbook"/>
              </a:rPr>
              <a:t>n</a:t>
            </a:r>
            <a:r>
              <a:rPr sz="2000" spc="-18" dirty="0">
                <a:latin typeface="Century Schoolbook"/>
                <a:cs typeface="Century Schoolbook"/>
              </a:rPr>
              <a:t>t</a:t>
            </a:r>
            <a:r>
              <a:rPr sz="2000" spc="-13" dirty="0">
                <a:latin typeface="Century Schoolbook"/>
                <a:cs typeface="Century Schoolbook"/>
              </a:rPr>
              <a:t>ly</a:t>
            </a:r>
            <a:r>
              <a:rPr sz="2000" spc="-18" dirty="0">
                <a:latin typeface="Century Schoolbook"/>
                <a:cs typeface="Century Schoolbook"/>
              </a:rPr>
              <a:t> </a:t>
            </a:r>
            <a:r>
              <a:rPr sz="2000" spc="-9" dirty="0">
                <a:latin typeface="Century Schoolbook"/>
                <a:cs typeface="Century Schoolbook"/>
              </a:rPr>
              <a:t>d</a:t>
            </a:r>
            <a:r>
              <a:rPr sz="2000" spc="-13" dirty="0">
                <a:latin typeface="Century Schoolbook"/>
                <a:cs typeface="Century Schoolbook"/>
              </a:rPr>
              <a:t>i</a:t>
            </a:r>
            <a:r>
              <a:rPr sz="2000" spc="-4" dirty="0">
                <a:latin typeface="Century Schoolbook"/>
                <a:cs typeface="Century Schoolbook"/>
              </a:rPr>
              <a:t>ff</a:t>
            </a:r>
            <a:r>
              <a:rPr sz="2000" dirty="0">
                <a:latin typeface="Century Schoolbook"/>
                <a:cs typeface="Century Schoolbook"/>
              </a:rPr>
              <a:t>e</a:t>
            </a:r>
            <a:r>
              <a:rPr sz="2000" spc="-9" dirty="0">
                <a:latin typeface="Century Schoolbook"/>
                <a:cs typeface="Century Schoolbook"/>
              </a:rPr>
              <a:t>r</a:t>
            </a:r>
            <a:r>
              <a:rPr sz="2000" dirty="0">
                <a:latin typeface="Century Schoolbook"/>
                <a:cs typeface="Century Schoolbook"/>
              </a:rPr>
              <a:t>e</a:t>
            </a:r>
            <a:r>
              <a:rPr sz="2000" spc="-9" dirty="0">
                <a:latin typeface="Century Schoolbook"/>
                <a:cs typeface="Century Schoolbook"/>
              </a:rPr>
              <a:t>nt  </a:t>
            </a:r>
            <a:r>
              <a:rPr sz="2000" spc="-4" dirty="0">
                <a:latin typeface="Century Schoolbook"/>
                <a:cs typeface="Century Schoolbook"/>
              </a:rPr>
              <a:t>f</a:t>
            </a:r>
            <a:r>
              <a:rPr sz="2000" spc="-9" dirty="0">
                <a:latin typeface="Century Schoolbook"/>
                <a:cs typeface="Century Schoolbook"/>
              </a:rPr>
              <a:t>r</a:t>
            </a:r>
            <a:r>
              <a:rPr sz="2000" dirty="0">
                <a:latin typeface="Century Schoolbook"/>
                <a:cs typeface="Century Schoolbook"/>
              </a:rPr>
              <a:t>o</a:t>
            </a:r>
            <a:r>
              <a:rPr sz="2000" spc="-18" dirty="0">
                <a:latin typeface="Century Schoolbook"/>
                <a:cs typeface="Century Schoolbook"/>
              </a:rPr>
              <a:t>m</a:t>
            </a:r>
            <a:r>
              <a:rPr sz="2000" spc="-22" dirty="0">
                <a:latin typeface="Century Schoolbook"/>
                <a:cs typeface="Century Schoolbook"/>
              </a:rPr>
              <a:t> </a:t>
            </a:r>
            <a:r>
              <a:rPr sz="2000" spc="-13" dirty="0">
                <a:latin typeface="Century Schoolbook"/>
                <a:cs typeface="Century Schoolbook"/>
              </a:rPr>
              <a:t>i</a:t>
            </a:r>
            <a:r>
              <a:rPr sz="2000" spc="-18" dirty="0">
                <a:latin typeface="Century Schoolbook"/>
                <a:cs typeface="Century Schoolbook"/>
              </a:rPr>
              <a:t>t</a:t>
            </a:r>
            <a:r>
              <a:rPr sz="2000" spc="-9" dirty="0">
                <a:latin typeface="Century Schoolbook"/>
                <a:cs typeface="Century Schoolbook"/>
              </a:rPr>
              <a:t>s</a:t>
            </a:r>
            <a:r>
              <a:rPr sz="2000" spc="4" dirty="0">
                <a:latin typeface="Century Schoolbook"/>
                <a:cs typeface="Century Schoolbook"/>
              </a:rPr>
              <a:t> </a:t>
            </a:r>
            <a:r>
              <a:rPr sz="2000" spc="-18" dirty="0">
                <a:latin typeface="Century Schoolbook"/>
                <a:cs typeface="Century Schoolbook"/>
              </a:rPr>
              <a:t>s</a:t>
            </a:r>
            <a:r>
              <a:rPr sz="2000" spc="-9" dirty="0">
                <a:latin typeface="Century Schoolbook"/>
                <a:cs typeface="Century Schoolbook"/>
              </a:rPr>
              <a:t>urr</a:t>
            </a:r>
            <a:r>
              <a:rPr sz="2000" dirty="0">
                <a:latin typeface="Century Schoolbook"/>
                <a:cs typeface="Century Schoolbook"/>
              </a:rPr>
              <a:t>o</a:t>
            </a:r>
            <a:r>
              <a:rPr sz="2000" spc="-9" dirty="0">
                <a:latin typeface="Century Schoolbook"/>
                <a:cs typeface="Century Schoolbook"/>
              </a:rPr>
              <a:t>und</a:t>
            </a:r>
            <a:r>
              <a:rPr sz="2000" spc="-13" dirty="0">
                <a:latin typeface="Century Schoolbook"/>
                <a:cs typeface="Century Schoolbook"/>
              </a:rPr>
              <a:t>i</a:t>
            </a:r>
            <a:r>
              <a:rPr sz="2000" spc="-9" dirty="0">
                <a:latin typeface="Century Schoolbook"/>
                <a:cs typeface="Century Schoolbook"/>
              </a:rPr>
              <a:t>n</a:t>
            </a:r>
            <a:r>
              <a:rPr sz="2000" spc="-4" dirty="0">
                <a:latin typeface="Century Schoolbook"/>
                <a:cs typeface="Century Schoolbook"/>
              </a:rPr>
              <a:t>g</a:t>
            </a:r>
            <a:r>
              <a:rPr sz="2000" spc="-9" dirty="0">
                <a:latin typeface="Century Schoolbook"/>
                <a:cs typeface="Century Schoolbook"/>
              </a:rPr>
              <a:t>s</a:t>
            </a:r>
            <a:r>
              <a:rPr sz="2000" spc="-13" dirty="0">
                <a:latin typeface="Century Schoolbook"/>
                <a:cs typeface="Century Schoolbook"/>
              </a:rPr>
              <a:t> </a:t>
            </a:r>
            <a:r>
              <a:rPr sz="2000" spc="-18" dirty="0">
                <a:latin typeface="Century Schoolbook"/>
                <a:cs typeface="Century Schoolbook"/>
              </a:rPr>
              <a:t>t</a:t>
            </a:r>
            <a:r>
              <a:rPr sz="2000" spc="-9" dirty="0">
                <a:latin typeface="Century Schoolbook"/>
                <a:cs typeface="Century Schoolbook"/>
              </a:rPr>
              <a:t>o</a:t>
            </a:r>
            <a:r>
              <a:rPr sz="2000" spc="4" dirty="0">
                <a:latin typeface="Century Schoolbook"/>
                <a:cs typeface="Century Schoolbook"/>
              </a:rPr>
              <a:t> </a:t>
            </a:r>
            <a:r>
              <a:rPr sz="2000" spc="-18" dirty="0">
                <a:latin typeface="Century Schoolbook"/>
                <a:cs typeface="Century Schoolbook"/>
              </a:rPr>
              <a:t>b</a:t>
            </a:r>
            <a:r>
              <a:rPr sz="2000" spc="-9" dirty="0">
                <a:latin typeface="Century Schoolbook"/>
                <a:cs typeface="Century Schoolbook"/>
              </a:rPr>
              <a:t>e</a:t>
            </a:r>
            <a:r>
              <a:rPr sz="2000" spc="4" dirty="0">
                <a:latin typeface="Century Schoolbook"/>
                <a:cs typeface="Century Schoolbook"/>
              </a:rPr>
              <a:t> </a:t>
            </a:r>
            <a:r>
              <a:rPr sz="2000" spc="-4" dirty="0">
                <a:latin typeface="Century Schoolbook"/>
                <a:cs typeface="Century Schoolbook"/>
              </a:rPr>
              <a:t>wo</a:t>
            </a:r>
            <a:r>
              <a:rPr sz="2000" spc="-9" dirty="0">
                <a:latin typeface="Century Schoolbook"/>
                <a:cs typeface="Century Schoolbook"/>
              </a:rPr>
              <a:t>r</a:t>
            </a:r>
            <a:r>
              <a:rPr sz="2000" spc="-18" dirty="0">
                <a:latin typeface="Century Schoolbook"/>
                <a:cs typeface="Century Schoolbook"/>
              </a:rPr>
              <a:t>t</a:t>
            </a:r>
            <a:r>
              <a:rPr sz="2000" spc="-9" dirty="0">
                <a:latin typeface="Century Schoolbook"/>
                <a:cs typeface="Century Schoolbook"/>
              </a:rPr>
              <a:t>h</a:t>
            </a:r>
            <a:r>
              <a:rPr sz="2000" spc="-13" dirty="0">
                <a:latin typeface="Century Schoolbook"/>
                <a:cs typeface="Century Schoolbook"/>
              </a:rPr>
              <a:t>y</a:t>
            </a:r>
            <a:r>
              <a:rPr sz="2000" spc="4" dirty="0">
                <a:latin typeface="Century Schoolbook"/>
                <a:cs typeface="Century Schoolbook"/>
              </a:rPr>
              <a:t> </a:t>
            </a:r>
            <a:r>
              <a:rPr sz="2000" dirty="0">
                <a:latin typeface="Century Schoolbook"/>
                <a:cs typeface="Century Schoolbook"/>
              </a:rPr>
              <a:t>o</a:t>
            </a:r>
            <a:r>
              <a:rPr sz="2000" spc="-9" dirty="0">
                <a:latin typeface="Century Schoolbook"/>
                <a:cs typeface="Century Schoolbook"/>
              </a:rPr>
              <a:t>f</a:t>
            </a:r>
            <a:r>
              <a:rPr sz="2000" spc="-18" dirty="0">
                <a:latin typeface="Century Schoolbook"/>
                <a:cs typeface="Century Schoolbook"/>
              </a:rPr>
              <a:t> </a:t>
            </a:r>
            <a:r>
              <a:rPr sz="2000" spc="-4" dirty="0">
                <a:latin typeface="Century Schoolbook"/>
                <a:cs typeface="Century Schoolbook"/>
              </a:rPr>
              <a:t>yo</a:t>
            </a:r>
            <a:r>
              <a:rPr sz="2000" spc="-9" dirty="0">
                <a:latin typeface="Century Schoolbook"/>
                <a:cs typeface="Century Schoolbook"/>
              </a:rPr>
              <a:t>ur</a:t>
            </a:r>
            <a:r>
              <a:rPr sz="2000" spc="-22" dirty="0">
                <a:latin typeface="Century Schoolbook"/>
                <a:cs typeface="Century Schoolbook"/>
              </a:rPr>
              <a:t> </a:t>
            </a:r>
            <a:r>
              <a:rPr sz="2000" spc="-18" dirty="0">
                <a:latin typeface="Century Schoolbook"/>
                <a:cs typeface="Century Schoolbook"/>
              </a:rPr>
              <a:t>att</a:t>
            </a:r>
            <a:r>
              <a:rPr sz="2000" dirty="0">
                <a:latin typeface="Century Schoolbook"/>
                <a:cs typeface="Century Schoolbook"/>
              </a:rPr>
              <a:t>e</a:t>
            </a:r>
            <a:r>
              <a:rPr sz="2000" spc="-9" dirty="0">
                <a:latin typeface="Century Schoolbook"/>
                <a:cs typeface="Century Schoolbook"/>
              </a:rPr>
              <a:t>n</a:t>
            </a:r>
            <a:r>
              <a:rPr sz="2000" spc="-18" dirty="0">
                <a:latin typeface="Century Schoolbook"/>
                <a:cs typeface="Century Schoolbook"/>
              </a:rPr>
              <a:t>t</a:t>
            </a:r>
            <a:r>
              <a:rPr sz="2000" spc="-13" dirty="0">
                <a:latin typeface="Century Schoolbook"/>
                <a:cs typeface="Century Schoolbook"/>
              </a:rPr>
              <a:t>i</a:t>
            </a:r>
            <a:r>
              <a:rPr sz="2000" dirty="0">
                <a:latin typeface="Century Schoolbook"/>
                <a:cs typeface="Century Schoolbook"/>
              </a:rPr>
              <a:t>o</a:t>
            </a:r>
            <a:r>
              <a:rPr sz="2000" spc="-9" dirty="0">
                <a:latin typeface="Century Schoolbook"/>
                <a:cs typeface="Century Schoolbook"/>
              </a:rPr>
              <a:t>n</a:t>
            </a:r>
            <a:r>
              <a:rPr sz="2000" spc="-18" dirty="0">
                <a:latin typeface="Century Schoolbook"/>
                <a:cs typeface="Century Schoolbook"/>
              </a:rPr>
              <a:t>”</a:t>
            </a:r>
            <a:r>
              <a:rPr sz="2000" spc="-9" dirty="0">
                <a:latin typeface="Century Schoolbook"/>
                <a:cs typeface="Century Schoolbook"/>
              </a:rPr>
              <a:t>.</a:t>
            </a:r>
            <a:r>
              <a:rPr sz="2000" spc="9" dirty="0">
                <a:latin typeface="Century Schoolbook"/>
                <a:cs typeface="Century Schoolbook"/>
              </a:rPr>
              <a:t> </a:t>
            </a:r>
            <a:r>
              <a:rPr sz="2000" spc="-22" dirty="0">
                <a:latin typeface="Century Schoolbook"/>
                <a:cs typeface="Century Schoolbook"/>
              </a:rPr>
              <a:t>T</a:t>
            </a:r>
            <a:r>
              <a:rPr sz="2000" spc="-9" dirty="0">
                <a:latin typeface="Century Schoolbook"/>
                <a:cs typeface="Century Schoolbook"/>
              </a:rPr>
              <a:t>h</a:t>
            </a:r>
            <a:r>
              <a:rPr sz="2000" spc="-13" dirty="0">
                <a:latin typeface="Century Schoolbook"/>
                <a:cs typeface="Century Schoolbook"/>
              </a:rPr>
              <a:t>i</a:t>
            </a:r>
            <a:r>
              <a:rPr sz="2000" spc="-9" dirty="0">
                <a:latin typeface="Century Schoolbook"/>
                <a:cs typeface="Century Schoolbook"/>
              </a:rPr>
              <a:t>s </a:t>
            </a:r>
            <a:r>
              <a:rPr sz="2000" i="1" spc="-18" dirty="0">
                <a:latin typeface="Century Schoolbook"/>
                <a:cs typeface="Century Schoolbook"/>
              </a:rPr>
              <a:t>b</a:t>
            </a:r>
            <a:r>
              <a:rPr sz="2000" i="1" dirty="0">
                <a:latin typeface="Century Schoolbook"/>
                <a:cs typeface="Century Schoolbook"/>
              </a:rPr>
              <a:t>o</a:t>
            </a:r>
            <a:r>
              <a:rPr sz="2000" i="1" spc="-13" dirty="0">
                <a:latin typeface="Century Schoolbook"/>
                <a:cs typeface="Century Schoolbook"/>
              </a:rPr>
              <a:t>tt</a:t>
            </a:r>
            <a:r>
              <a:rPr sz="2000" i="1" dirty="0">
                <a:latin typeface="Century Schoolbook"/>
                <a:cs typeface="Century Schoolbook"/>
              </a:rPr>
              <a:t>o</a:t>
            </a:r>
            <a:r>
              <a:rPr sz="2000" i="1" spc="-18" dirty="0">
                <a:latin typeface="Century Schoolbook"/>
                <a:cs typeface="Century Schoolbook"/>
              </a:rPr>
              <a:t>m</a:t>
            </a:r>
            <a:r>
              <a:rPr sz="2000" i="1" spc="-4" dirty="0">
                <a:latin typeface="Century Schoolbook"/>
                <a:cs typeface="Century Schoolbook"/>
              </a:rPr>
              <a:t>-u</a:t>
            </a:r>
            <a:r>
              <a:rPr sz="2000" i="1" spc="-13" dirty="0">
                <a:latin typeface="Century Schoolbook"/>
                <a:cs typeface="Century Schoolbook"/>
              </a:rPr>
              <a:t>p</a:t>
            </a:r>
            <a:r>
              <a:rPr sz="2000" i="1" spc="-18" dirty="0">
                <a:latin typeface="Century Schoolbook"/>
                <a:cs typeface="Century Schoolbook"/>
              </a:rPr>
              <a:t> </a:t>
            </a:r>
            <a:r>
              <a:rPr sz="2000" spc="-9" dirty="0">
                <a:latin typeface="Century Schoolbook"/>
                <a:cs typeface="Century Schoolbook"/>
              </a:rPr>
              <a:t>d</a:t>
            </a:r>
            <a:r>
              <a:rPr sz="2000" dirty="0">
                <a:latin typeface="Century Schoolbook"/>
                <a:cs typeface="Century Schoolbook"/>
              </a:rPr>
              <a:t>e</a:t>
            </a:r>
            <a:r>
              <a:rPr sz="2000" spc="-9" dirty="0">
                <a:latin typeface="Century Schoolbook"/>
                <a:cs typeface="Century Schoolbook"/>
              </a:rPr>
              <a:t>p</a:t>
            </a:r>
            <a:r>
              <a:rPr sz="2000" spc="-13" dirty="0">
                <a:latin typeface="Century Schoolbook"/>
                <a:cs typeface="Century Schoolbook"/>
              </a:rPr>
              <a:t>l</a:t>
            </a:r>
            <a:r>
              <a:rPr sz="2000" spc="-4" dirty="0">
                <a:latin typeface="Century Schoolbook"/>
                <a:cs typeface="Century Schoolbook"/>
              </a:rPr>
              <a:t>oy</a:t>
            </a:r>
            <a:r>
              <a:rPr sz="2000" spc="-18" dirty="0">
                <a:latin typeface="Century Schoolbook"/>
                <a:cs typeface="Century Schoolbook"/>
              </a:rPr>
              <a:t>m</a:t>
            </a:r>
            <a:r>
              <a:rPr sz="2000" dirty="0">
                <a:latin typeface="Century Schoolbook"/>
                <a:cs typeface="Century Schoolbook"/>
              </a:rPr>
              <a:t>e</a:t>
            </a:r>
            <a:r>
              <a:rPr sz="2000" spc="-9" dirty="0">
                <a:latin typeface="Century Schoolbook"/>
                <a:cs typeface="Century Schoolbook"/>
              </a:rPr>
              <a:t>nt</a:t>
            </a:r>
            <a:r>
              <a:rPr sz="2000" spc="-31" dirty="0">
                <a:latin typeface="Century Schoolbook"/>
                <a:cs typeface="Century Schoolbook"/>
              </a:rPr>
              <a:t> </a:t>
            </a:r>
            <a:r>
              <a:rPr sz="2000" dirty="0">
                <a:latin typeface="Century Schoolbook"/>
                <a:cs typeface="Century Schoolbook"/>
              </a:rPr>
              <a:t>o</a:t>
            </a:r>
            <a:r>
              <a:rPr sz="2000" spc="-9" dirty="0">
                <a:latin typeface="Century Schoolbook"/>
                <a:cs typeface="Century Schoolbook"/>
              </a:rPr>
              <a:t>f</a:t>
            </a:r>
            <a:r>
              <a:rPr sz="2000" spc="4" dirty="0">
                <a:latin typeface="Century Schoolbook"/>
                <a:cs typeface="Century Schoolbook"/>
              </a:rPr>
              <a:t> </a:t>
            </a:r>
            <a:r>
              <a:rPr sz="2000" spc="-18" dirty="0">
                <a:latin typeface="Century Schoolbook"/>
                <a:cs typeface="Century Schoolbook"/>
              </a:rPr>
              <a:t>att</a:t>
            </a:r>
            <a:r>
              <a:rPr sz="2000" dirty="0">
                <a:latin typeface="Century Schoolbook"/>
                <a:cs typeface="Century Schoolbook"/>
              </a:rPr>
              <a:t>e</a:t>
            </a:r>
            <a:r>
              <a:rPr sz="2000" spc="-9" dirty="0">
                <a:latin typeface="Century Schoolbook"/>
                <a:cs typeface="Century Schoolbook"/>
              </a:rPr>
              <a:t>n</a:t>
            </a:r>
            <a:r>
              <a:rPr sz="2000" spc="-18" dirty="0">
                <a:latin typeface="Century Schoolbook"/>
                <a:cs typeface="Century Schoolbook"/>
              </a:rPr>
              <a:t>t</a:t>
            </a:r>
            <a:r>
              <a:rPr sz="2000" spc="-13" dirty="0">
                <a:latin typeface="Century Schoolbook"/>
                <a:cs typeface="Century Schoolbook"/>
              </a:rPr>
              <a:t>i</a:t>
            </a:r>
            <a:r>
              <a:rPr sz="2000" dirty="0">
                <a:latin typeface="Century Schoolbook"/>
                <a:cs typeface="Century Schoolbook"/>
              </a:rPr>
              <a:t>o</a:t>
            </a:r>
            <a:r>
              <a:rPr sz="2000" spc="-13" dirty="0">
                <a:latin typeface="Century Schoolbook"/>
                <a:cs typeface="Century Schoolbook"/>
              </a:rPr>
              <a:t>n </a:t>
            </a:r>
            <a:r>
              <a:rPr sz="2000" spc="-18" dirty="0">
                <a:latin typeface="Century Schoolbook"/>
                <a:cs typeface="Century Schoolbook"/>
              </a:rPr>
              <a:t>t</a:t>
            </a:r>
            <a:r>
              <a:rPr sz="2000" spc="-4" dirty="0">
                <a:latin typeface="Century Schoolbook"/>
                <a:cs typeface="Century Schoolbook"/>
              </a:rPr>
              <a:t>ow</a:t>
            </a:r>
            <a:r>
              <a:rPr sz="2000" spc="-18" dirty="0">
                <a:latin typeface="Century Schoolbook"/>
                <a:cs typeface="Century Schoolbook"/>
              </a:rPr>
              <a:t>a</a:t>
            </a:r>
            <a:r>
              <a:rPr sz="2000" spc="-9" dirty="0">
                <a:latin typeface="Century Schoolbook"/>
                <a:cs typeface="Century Schoolbook"/>
              </a:rPr>
              <a:t>rds</a:t>
            </a:r>
            <a:r>
              <a:rPr sz="2000" spc="-13" dirty="0">
                <a:latin typeface="Century Schoolbook"/>
                <a:cs typeface="Century Schoolbook"/>
              </a:rPr>
              <a:t> </a:t>
            </a:r>
            <a:r>
              <a:rPr sz="2000" spc="-18" dirty="0">
                <a:latin typeface="Century Schoolbook"/>
                <a:cs typeface="Century Schoolbook"/>
              </a:rPr>
              <a:t>s</a:t>
            </a:r>
            <a:r>
              <a:rPr sz="2000" spc="-13" dirty="0">
                <a:latin typeface="Century Schoolbook"/>
                <a:cs typeface="Century Schoolbook"/>
              </a:rPr>
              <a:t>ali</a:t>
            </a:r>
            <a:r>
              <a:rPr sz="2000" dirty="0">
                <a:latin typeface="Century Schoolbook"/>
                <a:cs typeface="Century Schoolbook"/>
              </a:rPr>
              <a:t>e</a:t>
            </a:r>
            <a:r>
              <a:rPr sz="2000" spc="-9" dirty="0">
                <a:latin typeface="Century Schoolbook"/>
                <a:cs typeface="Century Schoolbook"/>
              </a:rPr>
              <a:t>nt</a:t>
            </a:r>
            <a:r>
              <a:rPr sz="2000" spc="9" dirty="0">
                <a:latin typeface="Century Schoolbook"/>
                <a:cs typeface="Century Schoolbook"/>
              </a:rPr>
              <a:t> </a:t>
            </a:r>
            <a:r>
              <a:rPr sz="2000" spc="-13" dirty="0">
                <a:latin typeface="Century Schoolbook"/>
                <a:cs typeface="Century Schoolbook"/>
              </a:rPr>
              <a:t>l</a:t>
            </a:r>
            <a:r>
              <a:rPr sz="2000" dirty="0">
                <a:latin typeface="Century Schoolbook"/>
                <a:cs typeface="Century Schoolbook"/>
              </a:rPr>
              <a:t>o</a:t>
            </a:r>
            <a:r>
              <a:rPr sz="2000" spc="-9" dirty="0">
                <a:latin typeface="Century Schoolbook"/>
                <a:cs typeface="Century Schoolbook"/>
              </a:rPr>
              <a:t>c</a:t>
            </a:r>
            <a:r>
              <a:rPr sz="2000" spc="-18" dirty="0">
                <a:latin typeface="Century Schoolbook"/>
                <a:cs typeface="Century Schoolbook"/>
              </a:rPr>
              <a:t>at</a:t>
            </a:r>
            <a:r>
              <a:rPr sz="2000" spc="-13" dirty="0">
                <a:latin typeface="Century Schoolbook"/>
                <a:cs typeface="Century Schoolbook"/>
              </a:rPr>
              <a:t>i</a:t>
            </a:r>
            <a:r>
              <a:rPr sz="2000" dirty="0">
                <a:latin typeface="Century Schoolbook"/>
                <a:cs typeface="Century Schoolbook"/>
              </a:rPr>
              <a:t>o</a:t>
            </a:r>
            <a:r>
              <a:rPr sz="2000" spc="-9" dirty="0">
                <a:latin typeface="Century Schoolbook"/>
                <a:cs typeface="Century Schoolbook"/>
              </a:rPr>
              <a:t>ns</a:t>
            </a:r>
            <a:r>
              <a:rPr sz="2000" spc="4" dirty="0">
                <a:latin typeface="Century Schoolbook"/>
                <a:cs typeface="Century Schoolbook"/>
              </a:rPr>
              <a:t> </a:t>
            </a:r>
            <a:r>
              <a:rPr sz="2000" spc="-9" dirty="0">
                <a:latin typeface="Century Schoolbook"/>
                <a:cs typeface="Century Schoolbook"/>
              </a:rPr>
              <a:t>c</a:t>
            </a:r>
            <a:r>
              <a:rPr sz="2000" spc="-18" dirty="0">
                <a:latin typeface="Century Schoolbook"/>
                <a:cs typeface="Century Schoolbook"/>
              </a:rPr>
              <a:t>a</a:t>
            </a:r>
            <a:r>
              <a:rPr sz="2000" spc="-13" dirty="0">
                <a:latin typeface="Century Schoolbook"/>
                <a:cs typeface="Century Schoolbook"/>
              </a:rPr>
              <a:t>n</a:t>
            </a:r>
            <a:r>
              <a:rPr sz="2000" spc="-9" dirty="0">
                <a:latin typeface="Century Schoolbook"/>
                <a:cs typeface="Century Schoolbook"/>
              </a:rPr>
              <a:t> </a:t>
            </a:r>
            <a:r>
              <a:rPr sz="2000" spc="-18" dirty="0">
                <a:latin typeface="Century Schoolbook"/>
                <a:cs typeface="Century Schoolbook"/>
              </a:rPr>
              <a:t>b</a:t>
            </a:r>
            <a:r>
              <a:rPr sz="2000" spc="-9" dirty="0">
                <a:latin typeface="Century Schoolbook"/>
                <a:cs typeface="Century Schoolbook"/>
              </a:rPr>
              <a:t>e</a:t>
            </a:r>
            <a:r>
              <a:rPr sz="2000" spc="4" dirty="0">
                <a:latin typeface="Century Schoolbook"/>
                <a:cs typeface="Century Schoolbook"/>
              </a:rPr>
              <a:t> </a:t>
            </a:r>
            <a:r>
              <a:rPr sz="2000" spc="-18" dirty="0">
                <a:latin typeface="Century Schoolbook"/>
                <a:cs typeface="Century Schoolbook"/>
              </a:rPr>
              <a:t>st</a:t>
            </a:r>
            <a:r>
              <a:rPr sz="2000" spc="-9" dirty="0">
                <a:latin typeface="Century Schoolbook"/>
                <a:cs typeface="Century Schoolbook"/>
              </a:rPr>
              <a:t>r</a:t>
            </a:r>
            <a:r>
              <a:rPr sz="2000" dirty="0">
                <a:latin typeface="Century Schoolbook"/>
                <a:cs typeface="Century Schoolbook"/>
              </a:rPr>
              <a:t>o</a:t>
            </a:r>
            <a:r>
              <a:rPr sz="2000" spc="-9" dirty="0">
                <a:latin typeface="Century Schoolbook"/>
                <a:cs typeface="Century Schoolbook"/>
              </a:rPr>
              <a:t>n</a:t>
            </a:r>
            <a:r>
              <a:rPr sz="2000" spc="-4" dirty="0">
                <a:latin typeface="Century Schoolbook"/>
                <a:cs typeface="Century Schoolbook"/>
              </a:rPr>
              <a:t>g</a:t>
            </a:r>
            <a:r>
              <a:rPr sz="2000" spc="-13" dirty="0">
                <a:latin typeface="Century Schoolbook"/>
                <a:cs typeface="Century Schoolbook"/>
              </a:rPr>
              <a:t>ly</a:t>
            </a:r>
            <a:r>
              <a:rPr sz="2000" spc="4" dirty="0">
                <a:latin typeface="Century Schoolbook"/>
                <a:cs typeface="Century Schoolbook"/>
              </a:rPr>
              <a:t> </a:t>
            </a:r>
            <a:r>
              <a:rPr sz="2000" spc="-18" dirty="0">
                <a:latin typeface="Century Schoolbook"/>
                <a:cs typeface="Century Schoolbook"/>
              </a:rPr>
              <a:t>m</a:t>
            </a:r>
            <a:r>
              <a:rPr sz="2000" dirty="0">
                <a:latin typeface="Century Schoolbook"/>
                <a:cs typeface="Century Schoolbook"/>
              </a:rPr>
              <a:t>o</a:t>
            </a:r>
            <a:r>
              <a:rPr sz="2000" spc="-9" dirty="0">
                <a:latin typeface="Century Schoolbook"/>
                <a:cs typeface="Century Schoolbook"/>
              </a:rPr>
              <a:t>du</a:t>
            </a:r>
            <a:r>
              <a:rPr sz="2000" spc="-13" dirty="0">
                <a:latin typeface="Century Schoolbook"/>
                <a:cs typeface="Century Schoolbook"/>
              </a:rPr>
              <a:t>la</a:t>
            </a:r>
            <a:r>
              <a:rPr sz="2000" spc="-18" dirty="0">
                <a:latin typeface="Century Schoolbook"/>
                <a:cs typeface="Century Schoolbook"/>
              </a:rPr>
              <a:t>t</a:t>
            </a:r>
            <a:r>
              <a:rPr sz="2000" dirty="0">
                <a:latin typeface="Century Schoolbook"/>
                <a:cs typeface="Century Schoolbook"/>
              </a:rPr>
              <a:t>e</a:t>
            </a:r>
            <a:r>
              <a:rPr sz="2000" spc="-13" dirty="0">
                <a:latin typeface="Century Schoolbook"/>
                <a:cs typeface="Century Schoolbook"/>
              </a:rPr>
              <a:t>d</a:t>
            </a:r>
            <a:r>
              <a:rPr sz="2000" spc="4" dirty="0">
                <a:latin typeface="Century Schoolbook"/>
                <a:cs typeface="Century Schoolbook"/>
              </a:rPr>
              <a:t> </a:t>
            </a:r>
            <a:r>
              <a:rPr sz="2000" dirty="0">
                <a:latin typeface="Century Schoolbook"/>
                <a:cs typeface="Century Schoolbook"/>
              </a:rPr>
              <a:t>o</a:t>
            </a:r>
            <a:r>
              <a:rPr sz="2000" spc="-9" dirty="0">
                <a:latin typeface="Century Schoolbook"/>
                <a:cs typeface="Century Schoolbook"/>
              </a:rPr>
              <a:t>r</a:t>
            </a:r>
            <a:r>
              <a:rPr sz="2000" spc="-22" dirty="0">
                <a:latin typeface="Century Schoolbook"/>
                <a:cs typeface="Century Schoolbook"/>
              </a:rPr>
              <a:t> </a:t>
            </a:r>
            <a:r>
              <a:rPr sz="2000" spc="-4" dirty="0">
                <a:latin typeface="Century Schoolbook"/>
                <a:cs typeface="Century Schoolbook"/>
              </a:rPr>
              <a:t>eve</a:t>
            </a:r>
            <a:r>
              <a:rPr sz="2000" spc="-13" dirty="0">
                <a:latin typeface="Century Schoolbook"/>
                <a:cs typeface="Century Schoolbook"/>
              </a:rPr>
              <a:t>n</a:t>
            </a:r>
            <a:r>
              <a:rPr sz="2000" spc="-22" dirty="0">
                <a:latin typeface="Century Schoolbook"/>
                <a:cs typeface="Century Schoolbook"/>
              </a:rPr>
              <a:t> </a:t>
            </a:r>
            <a:r>
              <a:rPr sz="2000" spc="-18" dirty="0">
                <a:latin typeface="Century Schoolbook"/>
                <a:cs typeface="Century Schoolbook"/>
              </a:rPr>
              <a:t>s</a:t>
            </a:r>
            <a:r>
              <a:rPr sz="2000" dirty="0">
                <a:latin typeface="Century Schoolbook"/>
                <a:cs typeface="Century Schoolbook"/>
              </a:rPr>
              <a:t>o</a:t>
            </a:r>
            <a:r>
              <a:rPr sz="2000" spc="-18" dirty="0">
                <a:latin typeface="Century Schoolbook"/>
                <a:cs typeface="Century Schoolbook"/>
              </a:rPr>
              <a:t>m</a:t>
            </a:r>
            <a:r>
              <a:rPr sz="2000" dirty="0">
                <a:latin typeface="Century Schoolbook"/>
                <a:cs typeface="Century Schoolbook"/>
              </a:rPr>
              <a:t>e</a:t>
            </a:r>
            <a:r>
              <a:rPr sz="2000" spc="-18" dirty="0">
                <a:latin typeface="Century Schoolbook"/>
                <a:cs typeface="Century Schoolbook"/>
              </a:rPr>
              <a:t>t</a:t>
            </a:r>
            <a:r>
              <a:rPr sz="2000" spc="-13" dirty="0">
                <a:latin typeface="Century Schoolbook"/>
                <a:cs typeface="Century Schoolbook"/>
              </a:rPr>
              <a:t>i</a:t>
            </a:r>
            <a:r>
              <a:rPr sz="2000" spc="-18" dirty="0">
                <a:latin typeface="Century Schoolbook"/>
                <a:cs typeface="Century Schoolbook"/>
              </a:rPr>
              <a:t>m</a:t>
            </a:r>
            <a:r>
              <a:rPr sz="2000" dirty="0">
                <a:latin typeface="Century Schoolbook"/>
                <a:cs typeface="Century Schoolbook"/>
              </a:rPr>
              <a:t>e</a:t>
            </a:r>
            <a:r>
              <a:rPr sz="2000" spc="-9" dirty="0">
                <a:latin typeface="Century Schoolbook"/>
                <a:cs typeface="Century Schoolbook"/>
              </a:rPr>
              <a:t>s</a:t>
            </a:r>
            <a:r>
              <a:rPr sz="2000" spc="4" dirty="0">
                <a:latin typeface="Century Schoolbook"/>
                <a:cs typeface="Century Schoolbook"/>
              </a:rPr>
              <a:t> </a:t>
            </a:r>
            <a:r>
              <a:rPr sz="2000" spc="-4" dirty="0">
                <a:latin typeface="Century Schoolbook"/>
                <a:cs typeface="Century Schoolbook"/>
              </a:rPr>
              <a:t>ove</a:t>
            </a:r>
            <a:r>
              <a:rPr sz="2000" spc="-9" dirty="0">
                <a:latin typeface="Century Schoolbook"/>
                <a:cs typeface="Century Schoolbook"/>
              </a:rPr>
              <a:t>rr</a:t>
            </a:r>
            <a:r>
              <a:rPr sz="2000" spc="-13" dirty="0">
                <a:latin typeface="Century Schoolbook"/>
                <a:cs typeface="Century Schoolbook"/>
              </a:rPr>
              <a:t>i</a:t>
            </a:r>
            <a:r>
              <a:rPr sz="2000" spc="-9" dirty="0">
                <a:latin typeface="Century Schoolbook"/>
                <a:cs typeface="Century Schoolbook"/>
              </a:rPr>
              <a:t>dd</a:t>
            </a:r>
            <a:r>
              <a:rPr sz="2000" dirty="0">
                <a:latin typeface="Century Schoolbook"/>
                <a:cs typeface="Century Schoolbook"/>
              </a:rPr>
              <a:t>e</a:t>
            </a:r>
            <a:r>
              <a:rPr sz="2000" spc="-13" dirty="0">
                <a:latin typeface="Century Schoolbook"/>
                <a:cs typeface="Century Schoolbook"/>
              </a:rPr>
              <a:t>n</a:t>
            </a:r>
            <a:r>
              <a:rPr sz="2000" spc="-39" dirty="0">
                <a:latin typeface="Century Schoolbook"/>
                <a:cs typeface="Century Schoolbook"/>
              </a:rPr>
              <a:t> </a:t>
            </a:r>
            <a:r>
              <a:rPr sz="2000" spc="-18" dirty="0">
                <a:latin typeface="Century Schoolbook"/>
                <a:cs typeface="Century Schoolbook"/>
              </a:rPr>
              <a:t>b</a:t>
            </a:r>
            <a:r>
              <a:rPr sz="2000" spc="-13" dirty="0">
                <a:latin typeface="Century Schoolbook"/>
                <a:cs typeface="Century Schoolbook"/>
              </a:rPr>
              <a:t>y</a:t>
            </a:r>
            <a:r>
              <a:rPr sz="2000" spc="-4" dirty="0">
                <a:latin typeface="Century Schoolbook"/>
                <a:cs typeface="Century Schoolbook"/>
              </a:rPr>
              <a:t> </a:t>
            </a:r>
            <a:r>
              <a:rPr sz="2000" i="1" spc="-13" dirty="0">
                <a:latin typeface="Century Schoolbook"/>
                <a:cs typeface="Century Schoolbook"/>
              </a:rPr>
              <a:t>t</a:t>
            </a:r>
            <a:r>
              <a:rPr sz="2000" i="1" dirty="0">
                <a:latin typeface="Century Schoolbook"/>
                <a:cs typeface="Century Schoolbook"/>
              </a:rPr>
              <a:t>o</a:t>
            </a:r>
            <a:r>
              <a:rPr sz="2000" i="1" spc="-9" dirty="0">
                <a:latin typeface="Century Schoolbook"/>
                <a:cs typeface="Century Schoolbook"/>
              </a:rPr>
              <a:t>p- d</a:t>
            </a:r>
            <a:r>
              <a:rPr sz="2000" i="1" spc="-4" dirty="0">
                <a:latin typeface="Century Schoolbook"/>
                <a:cs typeface="Century Schoolbook"/>
              </a:rPr>
              <a:t>ow</a:t>
            </a:r>
            <a:r>
              <a:rPr sz="2000" i="1" spc="-9" dirty="0">
                <a:latin typeface="Century Schoolbook"/>
                <a:cs typeface="Century Schoolbook"/>
              </a:rPr>
              <a:t>n,</a:t>
            </a:r>
            <a:r>
              <a:rPr sz="2000" i="1" spc="-26" dirty="0">
                <a:latin typeface="Century Schoolbook"/>
                <a:cs typeface="Century Schoolbook"/>
              </a:rPr>
              <a:t> </a:t>
            </a:r>
            <a:r>
              <a:rPr sz="2000" spc="-9" dirty="0">
                <a:latin typeface="Century Schoolbook"/>
                <a:cs typeface="Century Schoolbook"/>
              </a:rPr>
              <a:t>u</a:t>
            </a:r>
            <a:r>
              <a:rPr sz="2000" spc="-18" dirty="0">
                <a:latin typeface="Century Schoolbook"/>
                <a:cs typeface="Century Schoolbook"/>
              </a:rPr>
              <a:t>s</a:t>
            </a:r>
            <a:r>
              <a:rPr sz="2000" dirty="0">
                <a:latin typeface="Century Schoolbook"/>
                <a:cs typeface="Century Schoolbook"/>
              </a:rPr>
              <a:t>e</a:t>
            </a:r>
            <a:r>
              <a:rPr sz="2000" spc="-9" dirty="0">
                <a:latin typeface="Century Schoolbook"/>
                <a:cs typeface="Century Schoolbook"/>
              </a:rPr>
              <a:t>r</a:t>
            </a:r>
            <a:r>
              <a:rPr sz="2000" spc="-4" dirty="0">
                <a:latin typeface="Century Schoolbook"/>
                <a:cs typeface="Century Schoolbook"/>
              </a:rPr>
              <a:t>-d</a:t>
            </a:r>
            <a:r>
              <a:rPr sz="2000" spc="-9" dirty="0">
                <a:latin typeface="Century Schoolbook"/>
                <a:cs typeface="Century Schoolbook"/>
              </a:rPr>
              <a:t>r</a:t>
            </a:r>
            <a:r>
              <a:rPr sz="2000" spc="-13" dirty="0">
                <a:latin typeface="Century Schoolbook"/>
                <a:cs typeface="Century Schoolbook"/>
              </a:rPr>
              <a:t>i</a:t>
            </a:r>
            <a:r>
              <a:rPr sz="2000" spc="-4" dirty="0">
                <a:latin typeface="Century Schoolbook"/>
                <a:cs typeface="Century Schoolbook"/>
              </a:rPr>
              <a:t>ve</a:t>
            </a:r>
            <a:r>
              <a:rPr sz="2000" spc="-13" dirty="0">
                <a:latin typeface="Century Schoolbook"/>
                <a:cs typeface="Century Schoolbook"/>
              </a:rPr>
              <a:t>n</a:t>
            </a:r>
            <a:r>
              <a:rPr sz="2000" spc="-22" dirty="0">
                <a:latin typeface="Century Schoolbook"/>
                <a:cs typeface="Century Schoolbook"/>
              </a:rPr>
              <a:t> </a:t>
            </a:r>
            <a:r>
              <a:rPr sz="2000" spc="-4" dirty="0">
                <a:latin typeface="Century Schoolbook"/>
                <a:cs typeface="Century Schoolbook"/>
              </a:rPr>
              <a:t>f</a:t>
            </a:r>
            <a:r>
              <a:rPr sz="2000" spc="-18" dirty="0">
                <a:latin typeface="Century Schoolbook"/>
                <a:cs typeface="Century Schoolbook"/>
              </a:rPr>
              <a:t>a</a:t>
            </a:r>
            <a:r>
              <a:rPr sz="2000" spc="-9" dirty="0">
                <a:latin typeface="Century Schoolbook"/>
                <a:cs typeface="Century Schoolbook"/>
              </a:rPr>
              <a:t>c</a:t>
            </a:r>
            <a:r>
              <a:rPr sz="2000" spc="-18" dirty="0">
                <a:latin typeface="Century Schoolbook"/>
                <a:cs typeface="Century Schoolbook"/>
              </a:rPr>
              <a:t>t</a:t>
            </a:r>
            <a:r>
              <a:rPr sz="2000" dirty="0">
                <a:latin typeface="Century Schoolbook"/>
                <a:cs typeface="Century Schoolbook"/>
              </a:rPr>
              <a:t>o</a:t>
            </a:r>
            <a:r>
              <a:rPr sz="2000" spc="-9" dirty="0">
                <a:latin typeface="Century Schoolbook"/>
                <a:cs typeface="Century Schoolbook"/>
              </a:rPr>
              <a:t>rs</a:t>
            </a:r>
            <a:r>
              <a:rPr sz="2000" spc="4" dirty="0">
                <a:latin typeface="Century Schoolbook"/>
                <a:cs typeface="Century Schoolbook"/>
              </a:rPr>
              <a:t> </a:t>
            </a:r>
            <a:r>
              <a:rPr sz="2000" spc="-4" dirty="0">
                <a:latin typeface="Century Schoolbook"/>
                <a:cs typeface="Century Schoolbook"/>
              </a:rPr>
              <a:t>(De</a:t>
            </a:r>
            <a:r>
              <a:rPr sz="2000" spc="-18" dirty="0">
                <a:latin typeface="Century Schoolbook"/>
                <a:cs typeface="Century Schoolbook"/>
              </a:rPr>
              <a:t>s</a:t>
            </a:r>
            <a:r>
              <a:rPr sz="2000" spc="-13" dirty="0">
                <a:latin typeface="Century Schoolbook"/>
                <a:cs typeface="Century Schoolbook"/>
              </a:rPr>
              <a:t>i</a:t>
            </a:r>
            <a:r>
              <a:rPr sz="2000" spc="-18" dirty="0">
                <a:latin typeface="Century Schoolbook"/>
                <a:cs typeface="Century Schoolbook"/>
              </a:rPr>
              <a:t>m</a:t>
            </a:r>
            <a:r>
              <a:rPr sz="2000" dirty="0">
                <a:latin typeface="Century Schoolbook"/>
                <a:cs typeface="Century Schoolbook"/>
              </a:rPr>
              <a:t>o</a:t>
            </a:r>
            <a:r>
              <a:rPr sz="2000" spc="-9" dirty="0">
                <a:latin typeface="Century Schoolbook"/>
                <a:cs typeface="Century Schoolbook"/>
              </a:rPr>
              <a:t>ne</a:t>
            </a:r>
            <a:r>
              <a:rPr sz="2000" spc="-35" dirty="0">
                <a:latin typeface="Century Schoolbook"/>
                <a:cs typeface="Century Schoolbook"/>
              </a:rPr>
              <a:t> </a:t>
            </a:r>
            <a:r>
              <a:rPr sz="2000" spc="-18" dirty="0">
                <a:latin typeface="Century Schoolbook"/>
                <a:cs typeface="Century Schoolbook"/>
              </a:rPr>
              <a:t>&amp;</a:t>
            </a:r>
            <a:r>
              <a:rPr sz="2000" spc="4" dirty="0">
                <a:latin typeface="Century Schoolbook"/>
                <a:cs typeface="Century Schoolbook"/>
              </a:rPr>
              <a:t> </a:t>
            </a:r>
            <a:r>
              <a:rPr sz="2000" spc="-9" dirty="0">
                <a:latin typeface="Century Schoolbook"/>
                <a:cs typeface="Century Schoolbook"/>
              </a:rPr>
              <a:t>Dunc</a:t>
            </a:r>
            <a:r>
              <a:rPr sz="2000" spc="-18" dirty="0">
                <a:latin typeface="Century Schoolbook"/>
                <a:cs typeface="Century Schoolbook"/>
              </a:rPr>
              <a:t>a</a:t>
            </a:r>
            <a:r>
              <a:rPr sz="2000" spc="-9" dirty="0">
                <a:latin typeface="Century Schoolbook"/>
                <a:cs typeface="Century Schoolbook"/>
              </a:rPr>
              <a:t>n,</a:t>
            </a:r>
            <a:r>
              <a:rPr sz="2000" spc="-4" dirty="0">
                <a:latin typeface="Century Schoolbook"/>
                <a:cs typeface="Century Schoolbook"/>
              </a:rPr>
              <a:t> </a:t>
            </a:r>
            <a:r>
              <a:rPr sz="2000" spc="-18" dirty="0">
                <a:latin typeface="Century Schoolbook"/>
                <a:cs typeface="Century Schoolbook"/>
              </a:rPr>
              <a:t>1995</a:t>
            </a:r>
            <a:r>
              <a:rPr sz="2000" spc="-9" dirty="0">
                <a:latin typeface="Century Schoolbook"/>
                <a:cs typeface="Century Schoolbook"/>
              </a:rPr>
              <a:t>;</a:t>
            </a:r>
            <a:r>
              <a:rPr sz="2000" spc="13" dirty="0">
                <a:latin typeface="Century Schoolbook"/>
                <a:cs typeface="Century Schoolbook"/>
              </a:rPr>
              <a:t> </a:t>
            </a:r>
            <a:r>
              <a:rPr sz="2000" spc="-9" dirty="0">
                <a:latin typeface="Century Schoolbook"/>
                <a:cs typeface="Century Schoolbook"/>
              </a:rPr>
              <a:t>I</a:t>
            </a:r>
            <a:r>
              <a:rPr sz="2000" spc="-18" dirty="0">
                <a:latin typeface="Century Schoolbook"/>
                <a:cs typeface="Century Schoolbook"/>
              </a:rPr>
              <a:t>tt</a:t>
            </a:r>
            <a:r>
              <a:rPr sz="2000" spc="-9" dirty="0">
                <a:latin typeface="Century Schoolbook"/>
                <a:cs typeface="Century Schoolbook"/>
              </a:rPr>
              <a:t>i</a:t>
            </a:r>
            <a:r>
              <a:rPr sz="2000" spc="13" dirty="0">
                <a:latin typeface="Century Schoolbook"/>
                <a:cs typeface="Century Schoolbook"/>
              </a:rPr>
              <a:t> </a:t>
            </a:r>
            <a:r>
              <a:rPr sz="2000" spc="-18" dirty="0">
                <a:latin typeface="Century Schoolbook"/>
                <a:cs typeface="Century Schoolbook"/>
              </a:rPr>
              <a:t>&amp;</a:t>
            </a:r>
            <a:r>
              <a:rPr sz="2000" spc="-9" dirty="0">
                <a:latin typeface="Century Schoolbook"/>
                <a:cs typeface="Century Schoolbook"/>
              </a:rPr>
              <a:t> </a:t>
            </a:r>
            <a:r>
              <a:rPr sz="2000" spc="-4" dirty="0">
                <a:latin typeface="Century Schoolbook"/>
                <a:cs typeface="Century Schoolbook"/>
              </a:rPr>
              <a:t>Ko</a:t>
            </a:r>
            <a:r>
              <a:rPr sz="2000" spc="-9" dirty="0">
                <a:latin typeface="Century Schoolbook"/>
                <a:cs typeface="Century Schoolbook"/>
              </a:rPr>
              <a:t>ch,</a:t>
            </a:r>
            <a:r>
              <a:rPr sz="2000" spc="-26" dirty="0">
                <a:latin typeface="Century Schoolbook"/>
                <a:cs typeface="Century Schoolbook"/>
              </a:rPr>
              <a:t> </a:t>
            </a:r>
            <a:r>
              <a:rPr sz="2000" spc="-18" dirty="0">
                <a:latin typeface="Century Schoolbook"/>
                <a:cs typeface="Century Schoolbook"/>
              </a:rPr>
              <a:t>2001</a:t>
            </a:r>
            <a:r>
              <a:rPr sz="2000" spc="-9" dirty="0">
                <a:latin typeface="Century Schoolbook"/>
                <a:cs typeface="Century Schoolbook"/>
              </a:rPr>
              <a:t>)</a:t>
            </a:r>
            <a:endParaRPr sz="2000" dirty="0">
              <a:latin typeface="Century Schoolbook"/>
              <a:cs typeface="Century Schoolbook"/>
            </a:endParaRPr>
          </a:p>
        </p:txBody>
      </p:sp>
    </p:spTree>
    <p:extLst>
      <p:ext uri="{BB962C8B-B14F-4D97-AF65-F5344CB8AC3E}">
        <p14:creationId xmlns:p14="http://schemas.microsoft.com/office/powerpoint/2010/main" val="288151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838200"/>
          </a:xfrm>
        </p:spPr>
        <p:txBody>
          <a:bodyPr>
            <a:normAutofit/>
          </a:bodyPr>
          <a:lstStyle/>
          <a:p>
            <a:pPr algn="r"/>
            <a:r>
              <a:rPr lang="en-US" sz="3200" b="1" dirty="0" smtClean="0">
                <a:effectLst>
                  <a:outerShdw blurRad="38100" dist="38100" dir="2700000" algn="tl">
                    <a:srgbClr val="000000">
                      <a:alpha val="43137"/>
                    </a:srgbClr>
                  </a:outerShdw>
                </a:effectLst>
                <a:latin typeface="Lucida Calligraphy" pitchFamily="66" charset="0"/>
              </a:rPr>
              <a:t>VISUAL SALIENCY IN ACTION</a:t>
            </a:r>
            <a:endParaRPr lang="en-US" sz="3200" b="1" dirty="0">
              <a:effectLst>
                <a:outerShdw blurRad="38100" dist="38100" dir="2700000" algn="tl">
                  <a:srgbClr val="000000">
                    <a:alpha val="43137"/>
                  </a:srgbClr>
                </a:outerShdw>
              </a:effectLst>
              <a:latin typeface="Lucida Calligraphy" pitchFamily="66"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40" y="1143000"/>
            <a:ext cx="84296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45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297" y="228600"/>
            <a:ext cx="7467600" cy="884238"/>
          </a:xfrm>
        </p:spPr>
        <p:txBody>
          <a:bodyPr>
            <a:normAutofit/>
          </a:bodyPr>
          <a:lstStyle/>
          <a:p>
            <a:pPr algn="ctr"/>
            <a:r>
              <a:rPr lang="en-US" sz="4000" b="1" dirty="0" smtClean="0">
                <a:effectLst>
                  <a:outerShdw blurRad="38100" dist="38100" dir="2700000" algn="tl">
                    <a:srgbClr val="000000">
                      <a:alpha val="43137"/>
                    </a:srgbClr>
                  </a:outerShdw>
                </a:effectLst>
                <a:latin typeface="Lucida Calligraphy" pitchFamily="66" charset="0"/>
              </a:rPr>
              <a:t>COMPUTING SALIENCY</a:t>
            </a:r>
            <a:endParaRPr lang="en-US" sz="4000" b="1" dirty="0">
              <a:effectLst>
                <a:outerShdw blurRad="38100" dist="38100" dir="2700000" algn="tl">
                  <a:srgbClr val="000000">
                    <a:alpha val="43137"/>
                  </a:srgbClr>
                </a:outerShdw>
              </a:effectLst>
              <a:latin typeface="Lucida Calligraphy" pitchFamily="66" charset="0"/>
            </a:endParaRPr>
          </a:p>
        </p:txBody>
      </p:sp>
      <p:sp>
        <p:nvSpPr>
          <p:cNvPr id="13" name="Content Placeholder 12"/>
          <p:cNvSpPr>
            <a:spLocks noGrp="1"/>
          </p:cNvSpPr>
          <p:nvPr>
            <p:ph sz="quarter" idx="1"/>
          </p:nvPr>
        </p:nvSpPr>
        <p:spPr>
          <a:xfrm>
            <a:off x="381000" y="2993578"/>
            <a:ext cx="8305800" cy="3480374"/>
          </a:xfrm>
        </p:spPr>
        <p:txBody>
          <a:bodyPr>
            <a:noAutofit/>
          </a:bodyPr>
          <a:lstStyle/>
          <a:p>
            <a:r>
              <a:rPr lang="en-US" sz="1800" dirty="0" smtClean="0"/>
              <a:t>A graph based approach based on degree centrality is used to calculate the saliency.</a:t>
            </a:r>
          </a:p>
          <a:p>
            <a:r>
              <a:rPr lang="en-US" sz="1800" dirty="0" smtClean="0"/>
              <a:t>A network where nodes represent  similar pixels and  the dissimilarity in terms of features between any pair of such accumulations is encoded as edge-weight between corresponding nodes.</a:t>
            </a:r>
          </a:p>
          <a:p>
            <a:r>
              <a:rPr lang="en-US" sz="1800" dirty="0" smtClean="0"/>
              <a:t>The homogeneity across a block of pixels in terms  of a feature is determined by estimating the difference between maximum and minimum feature values with in the block .</a:t>
            </a:r>
          </a:p>
          <a:p>
            <a:r>
              <a:rPr lang="en-US" sz="1800" dirty="0" smtClean="0"/>
              <a:t>If the difference between the max and min feature value is more then  the threshold and then the block is not homogenous and is further decomposed.</a:t>
            </a:r>
          </a:p>
          <a:p>
            <a:r>
              <a:rPr lang="en-US" sz="1800" dirty="0" smtClean="0"/>
              <a:t>Thus each block above represent a node the graph</a:t>
            </a:r>
            <a:endParaRPr lang="en-US" sz="1800" dirty="0"/>
          </a:p>
        </p:txBody>
      </p:sp>
      <p:pic>
        <p:nvPicPr>
          <p:cNvPr id="1026" name="Picture 2" descr="C:\Users\THeHeCtor\Documents\idrbt project\Input Image\m1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21328"/>
            <a:ext cx="2962278" cy="148113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99" y="1107080"/>
            <a:ext cx="2828641" cy="1481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3429000" y="2231230"/>
            <a:ext cx="18288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 name="Rectangle 5"/>
          <p:cNvSpPr/>
          <p:nvPr/>
        </p:nvSpPr>
        <p:spPr>
          <a:xfrm>
            <a:off x="-760970" y="2710723"/>
            <a:ext cx="5246217" cy="276999"/>
          </a:xfrm>
          <a:prstGeom prst="rect">
            <a:avLst/>
          </a:prstGeom>
          <a:noFill/>
        </p:spPr>
        <p:txBody>
          <a:bodyPr wrap="square" lIns="91440" tIns="45720" rIns="91440" bIns="45720">
            <a:spAutoFit/>
          </a:bodyPr>
          <a:lstStyle/>
          <a:p>
            <a:pPr algn="ctr"/>
            <a:r>
              <a:rPr lang="en-US" sz="12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Original Image</a:t>
            </a:r>
            <a:endParaRPr lang="en-US" sz="12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0" name="TextBox 9"/>
          <p:cNvSpPr txBox="1"/>
          <p:nvPr/>
        </p:nvSpPr>
        <p:spPr>
          <a:xfrm>
            <a:off x="3598142" y="1861898"/>
            <a:ext cx="1507257" cy="369332"/>
          </a:xfrm>
          <a:prstGeom prst="rect">
            <a:avLst/>
          </a:prstGeom>
          <a:noFill/>
        </p:spPr>
        <p:txBody>
          <a:bodyPr wrap="square" rtlCol="0">
            <a:spAutoFit/>
          </a:bodyPr>
          <a:lstStyle/>
          <a:p>
            <a:r>
              <a:rPr lang="en-US" dirty="0" smtClean="0"/>
              <a:t>Qtdecomp( )</a:t>
            </a:r>
            <a:endParaRPr lang="en-US" dirty="0"/>
          </a:p>
        </p:txBody>
      </p:sp>
      <p:sp>
        <p:nvSpPr>
          <p:cNvPr id="14" name="Rectangle 13"/>
          <p:cNvSpPr/>
          <p:nvPr/>
        </p:nvSpPr>
        <p:spPr>
          <a:xfrm>
            <a:off x="5669395" y="2685801"/>
            <a:ext cx="2310248" cy="307777"/>
          </a:xfrm>
          <a:prstGeom prst="rect">
            <a:avLst/>
          </a:prstGeom>
          <a:noFill/>
        </p:spPr>
        <p:txBody>
          <a:bodyPr wrap="none" lIns="91440" tIns="45720" rIns="91440" bIns="45720">
            <a:spAutoFit/>
          </a:bodyPr>
          <a:lstStyle/>
          <a:p>
            <a:pPr algn="ctr"/>
            <a:r>
              <a:rPr lang="en-US"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Image After qtdecomp </a:t>
            </a:r>
          </a:p>
        </p:txBody>
      </p:sp>
      <p:cxnSp>
        <p:nvCxnSpPr>
          <p:cNvPr id="16" name="Straight Connector 15"/>
          <p:cNvCxnSpPr/>
          <p:nvPr/>
        </p:nvCxnSpPr>
        <p:spPr>
          <a:xfrm>
            <a:off x="8382000" y="2209378"/>
            <a:ext cx="5241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87407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HeHeCtor\Documents\Bluetooth Folder\2013-07-01-21-49-00-9k=.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6493"/>
            <a:ext cx="1905000" cy="188782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152400" y="1295400"/>
            <a:ext cx="3810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 name="Straight Arrow Connector 6"/>
          <p:cNvCxnSpPr/>
          <p:nvPr/>
        </p:nvCxnSpPr>
        <p:spPr>
          <a:xfrm>
            <a:off x="3048000" y="1280406"/>
            <a:ext cx="6858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pic>
        <p:nvPicPr>
          <p:cNvPr id="2051" name="Picture 3" descr="C:\Users\THeHeCtor\Documents\Bluetooth Folder\2013-07-01-21-54-46-9k=.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897798" y="457201"/>
            <a:ext cx="1896323" cy="176711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V="1">
            <a:off x="5943600" y="1280406"/>
            <a:ext cx="685800" cy="1499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 name="Rectangle 9"/>
          <p:cNvSpPr/>
          <p:nvPr/>
        </p:nvSpPr>
        <p:spPr>
          <a:xfrm>
            <a:off x="1172409" y="2362200"/>
            <a:ext cx="779381" cy="307777"/>
          </a:xfrm>
          <a:prstGeom prst="rect">
            <a:avLst/>
          </a:prstGeom>
          <a:noFill/>
        </p:spPr>
        <p:txBody>
          <a:bodyPr wrap="none" lIns="91440" tIns="45720" rIns="91440" bIns="45720">
            <a:spAutoFit/>
          </a:bodyPr>
          <a:lstStyle/>
          <a:p>
            <a:pPr algn="ctr"/>
            <a:r>
              <a:rPr 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a:t>
            </a:r>
            <a:endParaRPr lang="en-US" sz="1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4021053" y="2362200"/>
            <a:ext cx="1649812" cy="307777"/>
          </a:xfrm>
          <a:prstGeom prst="rect">
            <a:avLst/>
          </a:prstGeom>
          <a:noFill/>
        </p:spPr>
        <p:txBody>
          <a:bodyPr wrap="none" lIns="91440" tIns="45720" rIns="91440" bIns="45720">
            <a:spAutoFit/>
          </a:bodyPr>
          <a:lstStyle/>
          <a:p>
            <a:pPr algn="ctr"/>
            <a:r>
              <a:rPr 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Binaried Graph</a:t>
            </a:r>
            <a:endParaRPr lang="en-US" sz="1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TextBox 11"/>
          <p:cNvSpPr txBox="1"/>
          <p:nvPr/>
        </p:nvSpPr>
        <p:spPr>
          <a:xfrm>
            <a:off x="2640069" y="400545"/>
            <a:ext cx="1501661" cy="646331"/>
          </a:xfrm>
          <a:prstGeom prst="rect">
            <a:avLst/>
          </a:prstGeom>
          <a:noFill/>
        </p:spPr>
        <p:txBody>
          <a:bodyPr wrap="square" rtlCol="0">
            <a:spAutoFit/>
          </a:bodyPr>
          <a:lstStyle/>
          <a:p>
            <a:r>
              <a:rPr lang="en-US" dirty="0" smtClean="0"/>
              <a:t>Based on threshold</a:t>
            </a:r>
            <a:endParaRPr lang="en-US" dirty="0"/>
          </a:p>
        </p:txBody>
      </p:sp>
      <p:sp>
        <p:nvSpPr>
          <p:cNvPr id="13" name="TextBox 12"/>
          <p:cNvSpPr txBox="1"/>
          <p:nvPr/>
        </p:nvSpPr>
        <p:spPr>
          <a:xfrm>
            <a:off x="5670865" y="533400"/>
            <a:ext cx="1415735" cy="646331"/>
          </a:xfrm>
          <a:prstGeom prst="rect">
            <a:avLst/>
          </a:prstGeom>
          <a:noFill/>
        </p:spPr>
        <p:txBody>
          <a:bodyPr wrap="square" rtlCol="0">
            <a:spAutoFit/>
          </a:bodyPr>
          <a:lstStyle/>
          <a:p>
            <a:r>
              <a:rPr lang="en-US" dirty="0" smtClean="0"/>
              <a:t>Calculating the degree </a:t>
            </a:r>
            <a:endParaRPr lang="en-US" dirty="0"/>
          </a:p>
        </p:txBody>
      </p:sp>
      <p:graphicFrame>
        <p:nvGraphicFramePr>
          <p:cNvPr id="20" name="Content Placeholder 19"/>
          <p:cNvGraphicFramePr>
            <a:graphicFrameLocks noGrp="1"/>
          </p:cNvGraphicFramePr>
          <p:nvPr>
            <p:ph sz="quarter" idx="1"/>
            <p:extLst>
              <p:ext uri="{D42A27DB-BD31-4B8C-83A1-F6EECF244321}">
                <p14:modId xmlns:p14="http://schemas.microsoft.com/office/powerpoint/2010/main" val="564350288"/>
              </p:ext>
            </p:extLst>
          </p:nvPr>
        </p:nvGraphicFramePr>
        <p:xfrm>
          <a:off x="7072952" y="752141"/>
          <a:ext cx="1690050" cy="2194560"/>
        </p:xfrm>
        <a:graphic>
          <a:graphicData uri="http://schemas.openxmlformats.org/drawingml/2006/table">
            <a:tbl>
              <a:tblPr>
                <a:tableStyleId>{5C22544A-7EE6-4342-B048-85BDC9FD1C3A}</a:tableStyleId>
              </a:tblPr>
              <a:tblGrid>
                <a:gridCol w="281675"/>
                <a:gridCol w="281675"/>
                <a:gridCol w="281675"/>
                <a:gridCol w="281675"/>
                <a:gridCol w="281675"/>
                <a:gridCol w="281675"/>
              </a:tblGrid>
              <a:tr h="344543">
                <a:tc>
                  <a:txBody>
                    <a:bodyPr/>
                    <a:lstStyle/>
                    <a:p>
                      <a:r>
                        <a:rPr lang="en-US" dirty="0" smtClean="0"/>
                        <a:t> </a:t>
                      </a:r>
                      <a:endParaRPr lang="en-US" dirty="0"/>
                    </a:p>
                  </a:txBody>
                  <a:tcPr>
                    <a:solidFill>
                      <a:schemeClr val="bg1"/>
                    </a:solidFill>
                  </a:tcPr>
                </a:tc>
                <a:tc>
                  <a:txBody>
                    <a:bodyPr/>
                    <a:lstStyle/>
                    <a:p>
                      <a:r>
                        <a:rPr lang="en-US" dirty="0" smtClean="0"/>
                        <a:t>A</a:t>
                      </a:r>
                      <a:endParaRPr lang="en-US" dirty="0"/>
                    </a:p>
                  </a:txBody>
                  <a:tcPr>
                    <a:solidFill>
                      <a:schemeClr val="bg1"/>
                    </a:solidFill>
                  </a:tcPr>
                </a:tc>
                <a:tc>
                  <a:txBody>
                    <a:bodyPr/>
                    <a:lstStyle/>
                    <a:p>
                      <a:r>
                        <a:rPr lang="en-US" dirty="0" smtClean="0"/>
                        <a:t>B</a:t>
                      </a:r>
                      <a:endParaRPr lang="en-US" dirty="0"/>
                    </a:p>
                  </a:txBody>
                  <a:tcPr>
                    <a:solidFill>
                      <a:schemeClr val="bg1"/>
                    </a:solidFill>
                  </a:tcPr>
                </a:tc>
                <a:tc>
                  <a:txBody>
                    <a:bodyPr/>
                    <a:lstStyle/>
                    <a:p>
                      <a:r>
                        <a:rPr lang="en-US" dirty="0" smtClean="0"/>
                        <a:t>C</a:t>
                      </a:r>
                      <a:endParaRPr lang="en-US" dirty="0"/>
                    </a:p>
                  </a:txBody>
                  <a:tcPr>
                    <a:solidFill>
                      <a:schemeClr val="bg1"/>
                    </a:solidFill>
                  </a:tcPr>
                </a:tc>
                <a:tc>
                  <a:txBody>
                    <a:bodyPr/>
                    <a:lstStyle/>
                    <a:p>
                      <a:r>
                        <a:rPr lang="en-US" dirty="0" smtClean="0"/>
                        <a:t>D</a:t>
                      </a:r>
                      <a:endParaRPr lang="en-US" dirty="0"/>
                    </a:p>
                  </a:txBody>
                  <a:tcPr>
                    <a:solidFill>
                      <a:schemeClr val="bg1"/>
                    </a:solidFill>
                  </a:tcPr>
                </a:tc>
                <a:tc>
                  <a:txBody>
                    <a:bodyPr/>
                    <a:lstStyle/>
                    <a:p>
                      <a:r>
                        <a:rPr lang="en-US" dirty="0" smtClean="0"/>
                        <a:t>E</a:t>
                      </a:r>
                      <a:endParaRPr lang="en-US" dirty="0"/>
                    </a:p>
                  </a:txBody>
                  <a:tcPr>
                    <a:solidFill>
                      <a:schemeClr val="bg1"/>
                    </a:solidFill>
                  </a:tcPr>
                </a:tc>
              </a:tr>
              <a:tr h="344543">
                <a:tc>
                  <a:txBody>
                    <a:bodyPr/>
                    <a:lstStyle/>
                    <a:p>
                      <a:r>
                        <a:rPr lang="en-US" dirty="0" smtClean="0"/>
                        <a:t>A</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1</a:t>
                      </a:r>
                      <a:endParaRPr lang="en-US" dirty="0"/>
                    </a:p>
                  </a:txBody>
                  <a:tcPr>
                    <a:solidFill>
                      <a:schemeClr val="bg1"/>
                    </a:solidFill>
                  </a:tcPr>
                </a:tc>
              </a:tr>
              <a:tr h="344543">
                <a:tc>
                  <a:txBody>
                    <a:bodyPr/>
                    <a:lstStyle/>
                    <a:p>
                      <a:r>
                        <a:rPr lang="en-US" dirty="0" smtClean="0"/>
                        <a:t>B</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0</a:t>
                      </a:r>
                      <a:endParaRPr lang="en-US" dirty="0"/>
                    </a:p>
                  </a:txBody>
                  <a:tcPr>
                    <a:solidFill>
                      <a:schemeClr val="bg1"/>
                    </a:solidFill>
                  </a:tcPr>
                </a:tc>
              </a:tr>
              <a:tr h="344543">
                <a:tc>
                  <a:txBody>
                    <a:bodyPr/>
                    <a:lstStyle/>
                    <a:p>
                      <a:r>
                        <a:rPr lang="en-US" dirty="0" smtClean="0"/>
                        <a:t>C</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1</a:t>
                      </a:r>
                      <a:endParaRPr lang="en-US" dirty="0"/>
                    </a:p>
                  </a:txBody>
                  <a:tcPr>
                    <a:solidFill>
                      <a:schemeClr val="bg1"/>
                    </a:solidFill>
                  </a:tcPr>
                </a:tc>
              </a:tr>
              <a:tr h="344543">
                <a:tc>
                  <a:txBody>
                    <a:bodyPr/>
                    <a:lstStyle/>
                    <a:p>
                      <a:r>
                        <a:rPr lang="en-US" dirty="0" smtClean="0"/>
                        <a:t>D</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0</a:t>
                      </a:r>
                      <a:endParaRPr lang="en-US" dirty="0"/>
                    </a:p>
                  </a:txBody>
                  <a:tcPr>
                    <a:solidFill>
                      <a:schemeClr val="bg1"/>
                    </a:solidFill>
                  </a:tcPr>
                </a:tc>
              </a:tr>
              <a:tr h="344543">
                <a:tc>
                  <a:txBody>
                    <a:bodyPr/>
                    <a:lstStyle/>
                    <a:p>
                      <a:r>
                        <a:rPr lang="en-US" dirty="0" smtClean="0"/>
                        <a:t>E</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0</a:t>
                      </a:r>
                      <a:endParaRPr lang="en-US" dirty="0"/>
                    </a:p>
                  </a:txBody>
                  <a:tcPr>
                    <a:solidFill>
                      <a:schemeClr val="bg1"/>
                    </a:solidFill>
                  </a:tcPr>
                </a:tc>
                <a:tc>
                  <a:txBody>
                    <a:bodyPr/>
                    <a:lstStyle/>
                    <a:p>
                      <a:r>
                        <a:rPr lang="en-US" dirty="0" smtClean="0"/>
                        <a:t>0</a:t>
                      </a:r>
                      <a:endParaRPr lang="en-US" dirty="0"/>
                    </a:p>
                  </a:txBody>
                  <a:tcPr>
                    <a:solidFill>
                      <a:schemeClr val="bg1"/>
                    </a:solidFill>
                  </a:tcPr>
                </a:tc>
              </a:tr>
            </a:tbl>
          </a:graphicData>
        </a:graphic>
      </p:graphicFrame>
      <p:cxnSp>
        <p:nvCxnSpPr>
          <p:cNvPr id="22" name="Straight Connector 21"/>
          <p:cNvCxnSpPr/>
          <p:nvPr/>
        </p:nvCxnSpPr>
        <p:spPr>
          <a:xfrm>
            <a:off x="7128681" y="752143"/>
            <a:ext cx="1524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1591134561"/>
              </p:ext>
            </p:extLst>
          </p:nvPr>
        </p:nvGraphicFramePr>
        <p:xfrm>
          <a:off x="7128681" y="217665"/>
          <a:ext cx="1529275" cy="365760"/>
        </p:xfrm>
        <a:graphic>
          <a:graphicData uri="http://schemas.openxmlformats.org/drawingml/2006/table">
            <a:tbl>
              <a:tblPr>
                <a:tableStyleId>{5C22544A-7EE6-4342-B048-85BDC9FD1C3A}</a:tableStyleId>
              </a:tblPr>
              <a:tblGrid>
                <a:gridCol w="305855"/>
                <a:gridCol w="305855"/>
                <a:gridCol w="305855"/>
                <a:gridCol w="305855"/>
                <a:gridCol w="305855"/>
              </a:tblGrid>
              <a:tr h="357812">
                <a:tc>
                  <a:txBody>
                    <a:bodyPr/>
                    <a:lstStyle/>
                    <a:p>
                      <a:r>
                        <a:rPr lang="en-US" dirty="0" smtClean="0"/>
                        <a:t>3</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3</a:t>
                      </a:r>
                      <a:endParaRPr lang="en-US" dirty="0"/>
                    </a:p>
                  </a:txBody>
                  <a:tcPr>
                    <a:solidFill>
                      <a:schemeClr val="bg1"/>
                    </a:solidFill>
                  </a:tcPr>
                </a:tc>
                <a:tc>
                  <a:txBody>
                    <a:bodyPr/>
                    <a:lstStyle/>
                    <a:p>
                      <a:r>
                        <a:rPr lang="en-US" dirty="0" smtClean="0"/>
                        <a:t>1</a:t>
                      </a:r>
                      <a:endParaRPr lang="en-US" dirty="0"/>
                    </a:p>
                  </a:txBody>
                  <a:tcPr>
                    <a:solidFill>
                      <a:schemeClr val="bg1"/>
                    </a:solidFill>
                  </a:tcPr>
                </a:tc>
                <a:tc>
                  <a:txBody>
                    <a:bodyPr/>
                    <a:lstStyle/>
                    <a:p>
                      <a:r>
                        <a:rPr lang="en-US" dirty="0" smtClean="0"/>
                        <a:t>2</a:t>
                      </a:r>
                      <a:endParaRPr lang="en-US" dirty="0"/>
                    </a:p>
                  </a:txBody>
                  <a:tcPr>
                    <a:solidFill>
                      <a:schemeClr val="bg1"/>
                    </a:solidFill>
                  </a:tcPr>
                </a:tc>
              </a:tr>
            </a:tbl>
          </a:graphicData>
        </a:graphic>
      </p:graphicFrame>
      <p:sp>
        <p:nvSpPr>
          <p:cNvPr id="25" name="TextBox 24"/>
          <p:cNvSpPr txBox="1"/>
          <p:nvPr/>
        </p:nvSpPr>
        <p:spPr>
          <a:xfrm>
            <a:off x="152400" y="3200400"/>
            <a:ext cx="8686800" cy="1908215"/>
          </a:xfrm>
          <a:prstGeom prst="rect">
            <a:avLst/>
          </a:prstGeom>
          <a:noFill/>
        </p:spPr>
        <p:txBody>
          <a:bodyPr wrap="square" rtlCol="0">
            <a:spAutoFit/>
          </a:bodyPr>
          <a:lstStyle/>
          <a:p>
            <a:pPr marL="285750" indent="-285750">
              <a:buFont typeface="Arial" pitchFamily="34" charset="0"/>
              <a:buChar char="•"/>
            </a:pPr>
            <a:r>
              <a:rPr lang="en-US" sz="2000" dirty="0" smtClean="0"/>
              <a:t>Edge-weight is proportional to the diff. between the features  of the nodes.</a:t>
            </a:r>
          </a:p>
          <a:p>
            <a:pPr marL="285750" indent="-285750">
              <a:buFont typeface="Arial" pitchFamily="34" charset="0"/>
              <a:buChar char="•"/>
            </a:pPr>
            <a:r>
              <a:rPr lang="en-US" sz="2000" dirty="0" smtClean="0"/>
              <a:t>Feature Dist. is the abs. difference  of  the mean feature values of these nodes and normalized  with respect to the max. value of feature distance.</a:t>
            </a:r>
          </a:p>
          <a:p>
            <a:r>
              <a:rPr lang="en-US" dirty="0"/>
              <a:t> </a:t>
            </a:r>
            <a:r>
              <a:rPr lang="en-US" dirty="0" smtClean="0"/>
              <a:t>      </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789" y="4618540"/>
            <a:ext cx="4621147" cy="668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152400" y="5257800"/>
            <a:ext cx="8686800" cy="1446550"/>
          </a:xfrm>
          <a:prstGeom prst="rect">
            <a:avLst/>
          </a:prstGeom>
          <a:noFill/>
        </p:spPr>
        <p:txBody>
          <a:bodyPr wrap="square" rtlCol="0">
            <a:spAutoFit/>
          </a:bodyPr>
          <a:lstStyle/>
          <a:p>
            <a:pPr marL="285750" indent="-285750">
              <a:buFont typeface="Arial" pitchFamily="34" charset="0"/>
              <a:buChar char="•"/>
            </a:pPr>
            <a:r>
              <a:rPr lang="en-US" sz="2200" dirty="0" smtClean="0"/>
              <a:t>Edge-weight is inversely proportional to spatial distance between</a:t>
            </a:r>
          </a:p>
          <a:p>
            <a:pPr marL="285750" indent="-285750">
              <a:buFont typeface="Arial" pitchFamily="34" charset="0"/>
              <a:buChar char="•"/>
            </a:pPr>
            <a:r>
              <a:rPr lang="en-US" sz="2200" dirty="0" smtClean="0"/>
              <a:t>A Gaussian function is used to simulate the decay of feature influence with spatial distance</a:t>
            </a:r>
          </a:p>
        </p:txBody>
      </p:sp>
    </p:spTree>
    <p:extLst>
      <p:ext uri="{BB962C8B-B14F-4D97-AF65-F5344CB8AC3E}">
        <p14:creationId xmlns:p14="http://schemas.microsoft.com/office/powerpoint/2010/main" val="534622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305800" cy="6169152"/>
          </a:xfrm>
        </p:spPr>
        <p:txBody>
          <a:bodyPr>
            <a:normAutofit lnSpcReduction="10000"/>
          </a:bodyPr>
          <a:lstStyle/>
          <a:p>
            <a:r>
              <a:rPr lang="en-US" dirty="0"/>
              <a:t>Spatial distance is the </a:t>
            </a:r>
            <a:r>
              <a:rPr lang="en-US" dirty="0" smtClean="0"/>
              <a:t>cartesian </a:t>
            </a:r>
            <a:r>
              <a:rPr lang="en-US" dirty="0"/>
              <a:t>distance between the mid-points of  the two blocks  and </a:t>
            </a:r>
            <a:r>
              <a:rPr lang="en-US" dirty="0" smtClean="0"/>
              <a:t>normalized </a:t>
            </a:r>
            <a:r>
              <a:rPr lang="en-US" dirty="0"/>
              <a:t>with respect to max. possible value</a:t>
            </a:r>
            <a:r>
              <a:rPr lang="en-US" dirty="0" smtClean="0"/>
              <a:t>.</a:t>
            </a:r>
          </a:p>
          <a:p>
            <a:r>
              <a:rPr lang="en-US" dirty="0" smtClean="0"/>
              <a:t>So, final edge weight function is </a:t>
            </a:r>
          </a:p>
          <a:p>
            <a:endParaRPr lang="en-US" dirty="0"/>
          </a:p>
          <a:p>
            <a:endParaRPr lang="en-US" dirty="0" smtClean="0"/>
          </a:p>
          <a:p>
            <a:r>
              <a:rPr lang="en-US" dirty="0" smtClean="0"/>
              <a:t>Since edge weights are proportional to feature dissimilarities, so edges with higher weight are taken.</a:t>
            </a:r>
          </a:p>
          <a:p>
            <a:r>
              <a:rPr lang="en-US" dirty="0" smtClean="0"/>
              <a:t>Degree of a node, which is a centrality measure is  the number of nodes to which it is connected.</a:t>
            </a:r>
          </a:p>
          <a:p>
            <a:r>
              <a:rPr lang="en-US" dirty="0" smtClean="0"/>
              <a:t>It is estimated by row/column-wise summation of the adjacency matrix.</a:t>
            </a:r>
          </a:p>
          <a:p>
            <a:endParaRPr lang="en-US" dirty="0"/>
          </a:p>
          <a:p>
            <a:endParaRPr lang="en-US" dirty="0" smtClean="0"/>
          </a:p>
          <a:p>
            <a:r>
              <a:rPr lang="en-US" dirty="0" smtClean="0"/>
              <a:t>Hence the saliency map based on intensity is formed.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227" y="1828800"/>
            <a:ext cx="3857171" cy="78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299" y="4876800"/>
            <a:ext cx="2590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575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3" y="304800"/>
            <a:ext cx="8077200" cy="1143000"/>
          </a:xfrm>
        </p:spPr>
        <p:txBody>
          <a:bodyPr>
            <a:noAutofit/>
          </a:bodyPr>
          <a:lstStyle/>
          <a:p>
            <a:pPr algn="ctr"/>
            <a:r>
              <a:rPr lang="en-US" sz="3200" dirty="0" smtClean="0"/>
              <a:t> </a:t>
            </a:r>
            <a:r>
              <a:rPr lang="en-US" sz="3600" b="1" dirty="0" smtClean="0">
                <a:effectLst>
                  <a:outerShdw blurRad="38100" dist="38100" dir="2700000" algn="tl">
                    <a:srgbClr val="000000">
                      <a:alpha val="43137"/>
                    </a:srgbClr>
                  </a:outerShdw>
                </a:effectLst>
                <a:latin typeface="Lucida Calligraphy" pitchFamily="66" charset="0"/>
              </a:rPr>
              <a:t>changing the saliency of the image</a:t>
            </a:r>
            <a:endParaRPr lang="en-US" sz="3600" b="1" dirty="0">
              <a:effectLst>
                <a:outerShdw blurRad="38100" dist="38100" dir="2700000" algn="tl">
                  <a:srgbClr val="000000">
                    <a:alpha val="43137"/>
                  </a:srgbClr>
                </a:outerShdw>
              </a:effectLst>
              <a:latin typeface="Lucida Calligraphy" pitchFamily="66" charset="0"/>
            </a:endParaRPr>
          </a:p>
        </p:txBody>
      </p:sp>
      <p:sp>
        <p:nvSpPr>
          <p:cNvPr id="3" name="Content Placeholder 2"/>
          <p:cNvSpPr>
            <a:spLocks noGrp="1"/>
          </p:cNvSpPr>
          <p:nvPr>
            <p:ph sz="quarter" idx="1"/>
          </p:nvPr>
        </p:nvSpPr>
        <p:spPr>
          <a:xfrm>
            <a:off x="457200" y="1182955"/>
            <a:ext cx="8229600" cy="5330952"/>
          </a:xfrm>
        </p:spPr>
        <p:txBody>
          <a:bodyPr/>
          <a:lstStyle/>
          <a:p>
            <a:endParaRPr lang="en-US" dirty="0" smtClean="0"/>
          </a:p>
          <a:p>
            <a:r>
              <a:rPr lang="en-US" dirty="0" smtClean="0"/>
              <a:t>From the degree centrality matrix, node with the max degree and hence the most salient node is found.</a:t>
            </a:r>
          </a:p>
          <a:p>
            <a:r>
              <a:rPr lang="en-US" dirty="0" smtClean="0"/>
              <a:t>Its feature value </a:t>
            </a:r>
            <a:r>
              <a:rPr lang="en-US" dirty="0" err="1" smtClean="0"/>
              <a:t>i.e</a:t>
            </a:r>
            <a:r>
              <a:rPr lang="en-US" dirty="0" smtClean="0"/>
              <a:t> mean of all intensities of pixels in the particular block is noted.</a:t>
            </a:r>
          </a:p>
          <a:p>
            <a:r>
              <a:rPr lang="en-US" dirty="0" smtClean="0"/>
              <a:t>User is given the choice to selected a point in the region he wants to be salient.</a:t>
            </a:r>
          </a:p>
          <a:p>
            <a:r>
              <a:rPr lang="en-US" dirty="0" smtClean="0"/>
              <a:t>User selected point is then </a:t>
            </a:r>
          </a:p>
          <a:p>
            <a:pPr marL="0" indent="0">
              <a:buNone/>
            </a:pPr>
            <a:r>
              <a:rPr lang="en-US" dirty="0"/>
              <a:t> </a:t>
            </a:r>
            <a:r>
              <a:rPr lang="en-US" dirty="0" smtClean="0"/>
              <a:t>   used to find the node in which</a:t>
            </a:r>
          </a:p>
          <a:p>
            <a:pPr marL="0" indent="0">
              <a:buNone/>
            </a:pPr>
            <a:r>
              <a:rPr lang="en-US" dirty="0"/>
              <a:t> </a:t>
            </a:r>
            <a:r>
              <a:rPr lang="en-US" dirty="0" smtClean="0"/>
              <a:t>   the point lies.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686628"/>
            <a:ext cx="2995613" cy="2874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2337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sz="3200" b="1" dirty="0" smtClean="0">
                <a:effectLst>
                  <a:outerShdw blurRad="38100" dist="38100" dir="2700000" algn="tl">
                    <a:srgbClr val="000000">
                      <a:alpha val="43137"/>
                    </a:srgbClr>
                  </a:outerShdw>
                </a:effectLst>
                <a:latin typeface="Lucida Calligraphy" pitchFamily="66" charset="0"/>
              </a:rPr>
              <a:t>Cont…</a:t>
            </a:r>
            <a:endParaRPr lang="en-US" sz="3200" b="1" dirty="0">
              <a:effectLst>
                <a:outerShdw blurRad="38100" dist="38100" dir="2700000" algn="tl">
                  <a:srgbClr val="000000">
                    <a:alpha val="43137"/>
                  </a:srgbClr>
                </a:outerShdw>
              </a:effectLst>
              <a:latin typeface="Lucida Calligraphy" pitchFamily="66"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28600" y="990600"/>
                <a:ext cx="8534400" cy="5483352"/>
              </a:xfrm>
            </p:spPr>
            <p:txBody>
              <a:bodyPr/>
              <a:lstStyle/>
              <a:p>
                <a:r>
                  <a:rPr lang="en-US" dirty="0" smtClean="0"/>
                  <a:t>Difference between their feature value is calculated</a:t>
                </a:r>
              </a:p>
              <a:p>
                <a:pPr marL="0" indent="0">
                  <a:buNone/>
                </a:pPr>
                <a:r>
                  <a:rPr lang="en-US" dirty="0"/>
                  <a:t> </a:t>
                </a:r>
                <a:r>
                  <a:rPr lang="en-US" dirty="0" smtClean="0"/>
                  <a:t>   </a:t>
                </a:r>
                <a14:m>
                  <m:oMath xmlns:m="http://schemas.openxmlformats.org/officeDocument/2006/math">
                    <m:r>
                      <a:rPr lang="en-US" sz="2000" b="1" i="1" smtClean="0">
                        <a:latin typeface="Cambria Math"/>
                        <a:ea typeface="Cambria Math"/>
                      </a:rPr>
                      <m:t>∆</m:t>
                    </m:r>
                    <m:r>
                      <a:rPr lang="en-US" sz="2000" b="1" i="1" smtClean="0">
                        <a:latin typeface="Cambria Math"/>
                        <a:ea typeface="Cambria Math"/>
                      </a:rPr>
                      <m:t>𝒇𝒗𝒂𝒍𝒖𝒆</m:t>
                    </m:r>
                    <m:r>
                      <a:rPr lang="en-US" sz="2000" b="1" i="1" smtClean="0">
                        <a:latin typeface="Cambria Math"/>
                        <a:ea typeface="Cambria Math"/>
                      </a:rPr>
                      <m:t>=</m:t>
                    </m:r>
                    <m:r>
                      <a:rPr lang="en-US" sz="2000" b="1" i="1" smtClean="0">
                        <a:latin typeface="Cambria Math"/>
                        <a:ea typeface="Cambria Math"/>
                      </a:rPr>
                      <m:t>𝒇𝒗𝒂𝒍𝒖𝒆</m:t>
                    </m:r>
                    <m:d>
                      <m:dPr>
                        <m:ctrlPr>
                          <a:rPr lang="en-US" sz="2000" b="1" i="1" smtClean="0">
                            <a:latin typeface="Cambria Math"/>
                            <a:ea typeface="Cambria Math"/>
                          </a:rPr>
                        </m:ctrlPr>
                      </m:dPr>
                      <m:e>
                        <m:r>
                          <a:rPr lang="en-US" sz="2000" b="1" i="1" smtClean="0">
                            <a:latin typeface="Cambria Math"/>
                            <a:ea typeface="Cambria Math"/>
                          </a:rPr>
                          <m:t>𝒔𝒂𝒍𝒊𝒆𝒏𝒕</m:t>
                        </m:r>
                        <m:r>
                          <a:rPr lang="en-US" sz="2000" b="1" i="1" smtClean="0">
                            <a:latin typeface="Cambria Math"/>
                            <a:ea typeface="Cambria Math"/>
                          </a:rPr>
                          <m:t> </m:t>
                        </m:r>
                        <m:r>
                          <a:rPr lang="en-US" sz="2000" b="1" i="1" smtClean="0">
                            <a:latin typeface="Cambria Math"/>
                            <a:ea typeface="Cambria Math"/>
                          </a:rPr>
                          <m:t>𝒏𝒐𝒅𝒆</m:t>
                        </m:r>
                      </m:e>
                    </m:d>
                    <m:r>
                      <a:rPr lang="en-US" sz="2000" b="1" i="1" smtClean="0">
                        <a:latin typeface="Cambria Math"/>
                        <a:ea typeface="Cambria Math"/>
                      </a:rPr>
                      <m:t>−</m:t>
                    </m:r>
                    <m:r>
                      <a:rPr lang="en-US" sz="2000" b="1" i="1" smtClean="0">
                        <a:latin typeface="Cambria Math"/>
                        <a:ea typeface="Cambria Math"/>
                      </a:rPr>
                      <m:t>𝒇𝒗𝒂𝒍𝒖𝒆</m:t>
                    </m:r>
                    <m:r>
                      <a:rPr lang="en-US" sz="2000" b="1" i="1" smtClean="0">
                        <a:latin typeface="Cambria Math"/>
                        <a:ea typeface="Cambria Math"/>
                      </a:rPr>
                      <m:t>(</m:t>
                    </m:r>
                    <m:r>
                      <a:rPr lang="en-US" sz="2000" b="1" i="1" smtClean="0">
                        <a:latin typeface="Cambria Math"/>
                        <a:ea typeface="Cambria Math"/>
                      </a:rPr>
                      <m:t>𝒏𝒐𝒅𝒆</m:t>
                    </m:r>
                    <m:r>
                      <a:rPr lang="en-US" sz="2000" b="1" i="1" smtClean="0">
                        <a:latin typeface="Cambria Math"/>
                        <a:ea typeface="Cambria Math"/>
                      </a:rPr>
                      <m:t> </m:t>
                    </m:r>
                    <m:r>
                      <a:rPr lang="en-US" sz="2000" b="1" i="1" smtClean="0">
                        <a:latin typeface="Cambria Math"/>
                        <a:ea typeface="Cambria Math"/>
                      </a:rPr>
                      <m:t>𝒕𝒐</m:t>
                    </m:r>
                    <m:r>
                      <a:rPr lang="en-US" sz="2000" b="1" i="1" smtClean="0">
                        <a:latin typeface="Cambria Math"/>
                        <a:ea typeface="Cambria Math"/>
                      </a:rPr>
                      <m:t> </m:t>
                    </m:r>
                    <m:r>
                      <a:rPr lang="en-US" sz="2000" b="1" i="1" smtClean="0">
                        <a:latin typeface="Cambria Math"/>
                        <a:ea typeface="Cambria Math"/>
                      </a:rPr>
                      <m:t>𝒃𝒆</m:t>
                    </m:r>
                    <m:r>
                      <a:rPr lang="en-US" sz="2000" b="1" i="1" smtClean="0">
                        <a:latin typeface="Cambria Math"/>
                        <a:ea typeface="Cambria Math"/>
                      </a:rPr>
                      <m:t> </m:t>
                    </m:r>
                    <m:r>
                      <a:rPr lang="en-US" sz="2000" b="1" i="1" smtClean="0">
                        <a:latin typeface="Cambria Math"/>
                        <a:ea typeface="Cambria Math"/>
                      </a:rPr>
                      <m:t>𝒎𝒂𝒅𝒆</m:t>
                    </m:r>
                    <m:r>
                      <a:rPr lang="en-US" sz="2000" b="1" i="1" smtClean="0">
                        <a:latin typeface="Cambria Math"/>
                        <a:ea typeface="Cambria Math"/>
                      </a:rPr>
                      <m:t> </m:t>
                    </m:r>
                    <m:r>
                      <a:rPr lang="en-US" sz="2000" b="1" i="1" smtClean="0">
                        <a:latin typeface="Cambria Math"/>
                        <a:ea typeface="Cambria Math"/>
                      </a:rPr>
                      <m:t>𝒔𝒂𝒍𝒊𝒆𝒏𝒕</m:t>
                    </m:r>
                    <m:r>
                      <a:rPr lang="en-US" sz="2000" b="1" i="1" smtClean="0">
                        <a:latin typeface="Cambria Math"/>
                        <a:ea typeface="Cambria Math"/>
                      </a:rPr>
                      <m:t>)</m:t>
                    </m:r>
                  </m:oMath>
                </a14:m>
                <a:endParaRPr lang="en-US" sz="2000" b="1" dirty="0" smtClean="0"/>
              </a:p>
              <a:p>
                <a:pPr marL="0" indent="0">
                  <a:buNone/>
                </a:pPr>
                <a:endParaRPr lang="en-US" sz="2000" b="1" dirty="0"/>
              </a:p>
              <a:p>
                <a:r>
                  <a:rPr lang="en-US" dirty="0" smtClean="0"/>
                  <a:t>Use this difference to increase the feature value of the node to be made salient</a:t>
                </a:r>
              </a:p>
              <a:p>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28600" y="990600"/>
                <a:ext cx="8534400" cy="5483352"/>
              </a:xfrm>
              <a:blipFill rotWithShape="1">
                <a:blip r:embed="rId2"/>
                <a:stretch>
                  <a:fillRect l="-357" t="-890"/>
                </a:stretch>
              </a:blipFill>
            </p:spPr>
            <p:txBody>
              <a:bodyPr/>
              <a:lstStyle/>
              <a:p>
                <a:r>
                  <a:rPr lang="en-US">
                    <a:noFill/>
                  </a:rPr>
                  <a:t> </a:t>
                </a:r>
              </a:p>
            </p:txBody>
          </p:sp>
        </mc:Fallback>
      </mc:AlternateContent>
    </p:spTree>
    <p:extLst>
      <p:ext uri="{BB962C8B-B14F-4D97-AF65-F5344CB8AC3E}">
        <p14:creationId xmlns:p14="http://schemas.microsoft.com/office/powerpoint/2010/main" val="1856056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174</TotalTime>
  <Words>763</Words>
  <Application>Microsoft Office PowerPoint</Application>
  <PresentationFormat>On-screen Show (4:3)</PresentationFormat>
  <Paragraphs>109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Persuading visual attention through low-level image feature</vt:lpstr>
      <vt:lpstr>motivation</vt:lpstr>
      <vt:lpstr>WHAT IS VISUAL SALIENCY</vt:lpstr>
      <vt:lpstr>VISUAL SALIENCY IN ACTION</vt:lpstr>
      <vt:lpstr>COMPUTING SALIENCY</vt:lpstr>
      <vt:lpstr>PowerPoint Presentation</vt:lpstr>
      <vt:lpstr>PowerPoint Presentation</vt:lpstr>
      <vt:lpstr> changing the saliency of the image</vt:lpstr>
      <vt:lpstr>Cont…</vt:lpstr>
      <vt:lpstr>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Persuading visual attention through low-level image feature</dc:title>
  <dc:creator>THeHeCtor</dc:creator>
  <cp:lastModifiedBy>THeHeCtor</cp:lastModifiedBy>
  <cp:revision>6</cp:revision>
  <dcterms:created xsi:type="dcterms:W3CDTF">2013-07-01T09:15:27Z</dcterms:created>
  <dcterms:modified xsi:type="dcterms:W3CDTF">2013-07-01T18:20:58Z</dcterms:modified>
</cp:coreProperties>
</file>