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vinxx/Steganography-Project-Using-Python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2084" y="4500240"/>
            <a:ext cx="376505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985F9-6A0C-36C5-9665-47B44A281E57}"/>
              </a:ext>
            </a:extLst>
          </p:cNvPr>
          <p:cNvSpPr txBox="1"/>
          <p:nvPr/>
        </p:nvSpPr>
        <p:spPr>
          <a:xfrm>
            <a:off x="4994787" y="4808449"/>
            <a:ext cx="629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Vinay Kumar</a:t>
            </a:r>
          </a:p>
          <a:p>
            <a:r>
              <a:rPr lang="en-US" b="1" dirty="0">
                <a:solidFill>
                  <a:srgbClr val="00B0F0"/>
                </a:solidFill>
              </a:rPr>
              <a:t>Heritage Institute of Technology, Kolkata, WB</a:t>
            </a:r>
          </a:p>
          <a:p>
            <a:r>
              <a:rPr lang="en-US" b="1" dirty="0">
                <a:solidFill>
                  <a:srgbClr val="00B0F0"/>
                </a:solidFill>
              </a:rPr>
              <a:t>(Applied Electronics and Instrumentation Engineering)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hlinkClick r:id="rId2"/>
              </a:rPr>
              <a:t>https://github.com/imvinxx/Steganography-Project-Using-Python.git</a:t>
            </a:r>
            <a:endParaRPr lang="en-IN" i="1" dirty="0"/>
          </a:p>
          <a:p>
            <a:endParaRPr lang="en-IN" dirty="0"/>
          </a:p>
          <a:p>
            <a:r>
              <a:rPr lang="en-IN" sz="2000" b="1" u="sng" dirty="0"/>
              <a:t>Description :</a:t>
            </a:r>
          </a:p>
          <a:p>
            <a:pPr marL="594000" lvl="2" indent="0">
              <a:buNone/>
            </a:pPr>
            <a:r>
              <a:rPr lang="en-US" sz="1700" b="0" i="0" dirty="0">
                <a:solidFill>
                  <a:schemeClr val="tx1"/>
                </a:solidFill>
                <a:effectLst/>
              </a:rPr>
              <a:t>This Python-based Project enables secure hiding of secret messages within images using steganography, combined with robust password protection. Designed for both security and usability.</a:t>
            </a:r>
          </a:p>
          <a:p>
            <a:pPr marL="594000" lvl="2" indent="0">
              <a:buNone/>
            </a:pPr>
            <a:endParaRPr lang="en-US" sz="1700" b="0" i="0" dirty="0">
              <a:solidFill>
                <a:schemeClr val="tx1"/>
              </a:solidFill>
              <a:effectLst/>
            </a:endParaRPr>
          </a:p>
          <a:p>
            <a:r>
              <a:rPr lang="en-IN" sz="2100" b="1" u="sng" dirty="0">
                <a:solidFill>
                  <a:schemeClr val="tx1"/>
                </a:solidFill>
              </a:rPr>
              <a:t>Repository Contents</a:t>
            </a:r>
            <a:r>
              <a:rPr lang="en-US" sz="2100" b="1" u="sng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Source code (encrypt.py &amp; decrypt.py)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Sample Image (horses.jpg)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Presentation (Steganography-project.pptx)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GUI: </a:t>
            </a:r>
            <a:r>
              <a:rPr lang="en-IN" sz="2000" i="0" dirty="0">
                <a:solidFill>
                  <a:schemeClr val="tx1"/>
                </a:solidFill>
                <a:effectLst/>
              </a:rPr>
              <a:t>Develop a user-friendly GUI to make embedding and extracting messages easily.</a:t>
            </a:r>
            <a:endParaRPr lang="en-IN" sz="2000" b="1" i="0" dirty="0">
              <a:solidFill>
                <a:schemeClr val="tx1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Extended File Support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: Embed documents (PDF, ZIP) and multimedia files.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Enhanced Encryption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: Integrate AES-256 for end-to-end message encryption.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Cloud Integration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: Directly fetch/save images from cloud storage (Google Drive, Dropbox).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Mobile App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: Develop Android/iOS versions for on-the-go use.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Machine Learning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: Implement AI-driven pixel selection for optimized data hiding.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Multi-Factor Authentication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: Add OTP/biometric verification for decryption.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Metadata Scrubbing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: Remove EXIF data to enhance anonymity.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7632"/>
            <a:ext cx="10900826" cy="5084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The problem involves securely hiding sensitive data within an image using steganography to ensure confidentiality and prevents unauthorized access. Traditional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methods of transmitting sensitive data, such as encryption, often draw attention, making them vulnerable to interception or forced decryption attempts. 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This project provides a 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secure, undetectable, and user-centric solution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to hide sensitive information within images while ensuring data integrity and access control.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00" y="1509337"/>
            <a:ext cx="11613485" cy="43113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Programming Language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 Python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chemeClr val="tx1"/>
              </a:solidFill>
              <a:effectLst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Libraries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OpenCV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 (Image processing and pixel manipulation)</a:t>
            </a:r>
          </a:p>
          <a:p>
            <a:pPr marL="742950" lvl="1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IN" sz="1800" b="1" i="0" dirty="0" err="1">
                <a:solidFill>
                  <a:schemeClr val="tx1"/>
                </a:solidFill>
                <a:effectLst/>
              </a:rPr>
              <a:t>hashlib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 (SHA-256 password hashing for secure authentication)</a:t>
            </a:r>
          </a:p>
          <a:p>
            <a:pPr marL="742950" lvl="1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struct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 (Binary data packing/unpacking for metadata handling)</a:t>
            </a:r>
          </a:p>
          <a:p>
            <a:pPr marL="742950" lvl="1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IN" sz="1800" b="1" i="0" dirty="0" err="1">
                <a:solidFill>
                  <a:schemeClr val="tx1"/>
                </a:solidFill>
                <a:effectLst/>
              </a:rPr>
              <a:t>os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 (File system operations)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chemeClr val="tx1"/>
              </a:solidFill>
              <a:effectLst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Image Format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 PNG (lossless compression to preserve hidden data)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Platform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 Cross-platform (Windows, macOS, Linux)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04980"/>
            <a:ext cx="11029615" cy="394007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This project stands out through its 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unique integration of security and usability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0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Dual Security Layers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Combines steganography (data hiding) with SHA-256 password hashing (access control).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Lossless Data Integrity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Uses PNG format to prevent pixel corruption, unlike JPEG-based tools.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Input Support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Accepts text input 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Educational Value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Modular codebase demonstrates steganography principles, making it ideal for cybersecurity learners.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LSB-Based </a:t>
            </a:r>
            <a:r>
              <a:rPr lang="en-US" sz="2000" b="1" dirty="0">
                <a:solidFill>
                  <a:schemeClr val="tx1"/>
                </a:solidFill>
              </a:rPr>
              <a:t>Steganography: </a:t>
            </a:r>
            <a:r>
              <a:rPr lang="en-US" sz="2000" dirty="0">
                <a:solidFill>
                  <a:schemeClr val="tx1"/>
                </a:solidFill>
              </a:rPr>
              <a:t>Hides data in the Least Significant Bit, ensuring security without visible changes in image.</a:t>
            </a:r>
            <a:endParaRPr lang="en-US" sz="20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1"/>
            <a:ext cx="11029615" cy="4499755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Journalists/Activists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Securely share confidential information without detection.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Corporations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Protect intellectual property during digital communications.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Cybersecurity Professionals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Demonstrate steganography techniques in training programs.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General Users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Privacy-conscious individuals seeking discreet communication.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Educators/Students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Teach or learn steganography and cryptography fundamentals.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Government &amp; Defense Agencies:</a:t>
            </a:r>
            <a:r>
              <a:rPr lang="en-US" sz="2000" dirty="0">
                <a:solidFill>
                  <a:schemeClr val="tx1"/>
                </a:solidFill>
              </a:rPr>
              <a:t> Securely embed sensitive data in images for intelligence and confidential operations.</a:t>
            </a:r>
          </a:p>
          <a:p>
            <a:pPr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Researchers/Academics:</a:t>
            </a:r>
            <a:r>
              <a:rPr lang="en-US" sz="2000" dirty="0">
                <a:solidFill>
                  <a:schemeClr val="tx1"/>
                </a:solidFill>
              </a:rPr>
              <a:t> Study and improve steganographic techniques for data security and cryptography.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9B74-8F1F-BCCE-EB5D-6C09A04A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58" t="7025" r="51855" b="13118"/>
          <a:stretch/>
        </p:blipFill>
        <p:spPr>
          <a:xfrm>
            <a:off x="412954" y="1140542"/>
            <a:ext cx="5683045" cy="5260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84546-AA38-8465-FA7E-572A22BF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42" t="6595" r="51452" b="11255"/>
          <a:stretch/>
        </p:blipFill>
        <p:spPr>
          <a:xfrm>
            <a:off x="6173571" y="1140542"/>
            <a:ext cx="5683045" cy="52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345A3-AB55-902C-120D-6D8E79A71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400A-CD96-B306-B90E-AF7A5953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679F7-9B17-C338-3585-DB3F3E72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51" t="10238" r="29678" b="7957"/>
          <a:stretch/>
        </p:blipFill>
        <p:spPr>
          <a:xfrm>
            <a:off x="581192" y="1232452"/>
            <a:ext cx="6567948" cy="5050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D44C3-7FD5-A620-245D-25A643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67" t="4874" r="53790" b="22868"/>
          <a:stretch/>
        </p:blipFill>
        <p:spPr>
          <a:xfrm>
            <a:off x="7231625" y="1232452"/>
            <a:ext cx="4379183" cy="50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0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66683"/>
            <a:ext cx="11029615" cy="363527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This project successfully bridges the gap between security and usability in covert data transmission. By hiding sensitive information within ordinary images and enforcing password-based access, it ensures both 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invisibility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(avoiding suspicion) and 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security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(preventing unauthorized access).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The use of lossless PNG preserves data integrity. This tool not only solves the problem of detectable encrypted communication but also empowers non-technical users to protect their data confidently.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100</TotalTime>
  <Words>616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Vinay Kumar</cp:lastModifiedBy>
  <cp:revision>26</cp:revision>
  <dcterms:created xsi:type="dcterms:W3CDTF">2021-05-26T16:50:10Z</dcterms:created>
  <dcterms:modified xsi:type="dcterms:W3CDTF">2025-02-26T09:22:33Z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