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2CBB-42ED-418C-B80C-D7A7312B9AE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595-95DB-4E3A-A2E8-BF69F645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5583" y="193183"/>
            <a:ext cx="2756078" cy="145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2009" y="25757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5049" y="6643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102" y="117395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__proto__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87031" y="193183"/>
            <a:ext cx="2416800" cy="14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7201" y="294968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3833" y="816560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5430" y="118693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__proto__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3832" y="664300"/>
            <a:ext cx="103319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4" idx="3"/>
          </p:cNvCxnSpPr>
          <p:nvPr/>
        </p:nvCxnSpPr>
        <p:spPr>
          <a:xfrm flipH="1" flipV="1">
            <a:off x="3361661" y="920217"/>
            <a:ext cx="832172" cy="81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66671" y="3761679"/>
            <a:ext cx="2905946" cy="1455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029" y="4285351"/>
            <a:ext cx="8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3045" y="4674842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6557" y="393581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__proto__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22458" y="3761679"/>
            <a:ext cx="2416800" cy="14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0289" y="4285351"/>
            <a:ext cx="12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99504" y="4848616"/>
            <a:ext cx="1255904" cy="21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3472617" y="4489335"/>
            <a:ext cx="11976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</p:cNvCxnSpPr>
          <p:nvPr/>
        </p:nvCxnSpPr>
        <p:spPr>
          <a:xfrm flipV="1">
            <a:off x="2718031" y="1597883"/>
            <a:ext cx="2019170" cy="2337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72628" y="3768045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730858" y="1485695"/>
            <a:ext cx="222857" cy="2275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8" idx="2"/>
          </p:cNvCxnSpPr>
          <p:nvPr/>
        </p:nvCxnSpPr>
        <p:spPr>
          <a:xfrm rot="16200000" flipH="1">
            <a:off x="3356216" y="-329357"/>
            <a:ext cx="66575" cy="3811855"/>
          </a:xfrm>
          <a:prstGeom prst="bentConnector3">
            <a:avLst>
              <a:gd name="adj1" fmla="val 4433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40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6</cp:revision>
  <dcterms:created xsi:type="dcterms:W3CDTF">2020-03-12T19:04:02Z</dcterms:created>
  <dcterms:modified xsi:type="dcterms:W3CDTF">2020-03-12T19:55:43Z</dcterms:modified>
</cp:coreProperties>
</file>