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57" r:id="rId5"/>
    <p:sldId id="260" r:id="rId6"/>
    <p:sldId id="265" r:id="rId7"/>
    <p:sldId id="264" r:id="rId8"/>
    <p:sldId id="258" r:id="rId9"/>
    <p:sldId id="262" r:id="rId10"/>
    <p:sldId id="263" r:id="rId1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C1C9"/>
    <a:srgbClr val="7B7B7B"/>
    <a:srgbClr val="FFFFFF"/>
    <a:srgbClr val="BDA3B2"/>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20897F-B5BB-4817-BDFC-283536BA0D70}" v="989" dt="2022-05-12T11:57:30.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Kaunda" userId="6034510670e999ec" providerId="LiveId" clId="{5120897F-B5BB-4817-BDFC-283536BA0D70}"/>
    <pc:docChg chg="undo custSel addSld delSld modSld sldOrd">
      <pc:chgData name="Emmanuel Kaunda" userId="6034510670e999ec" providerId="LiveId" clId="{5120897F-B5BB-4817-BDFC-283536BA0D70}" dt="2022-05-12T12:02:43.036" v="4612" actId="1035"/>
      <pc:docMkLst>
        <pc:docMk/>
      </pc:docMkLst>
      <pc:sldChg chg="addSp delSp modSp mod setBg delDesignElem">
        <pc:chgData name="Emmanuel Kaunda" userId="6034510670e999ec" providerId="LiveId" clId="{5120897F-B5BB-4817-BDFC-283536BA0D70}" dt="2022-05-12T12:02:43.036" v="4612" actId="1035"/>
        <pc:sldMkLst>
          <pc:docMk/>
          <pc:sldMk cId="3072945488" sldId="256"/>
        </pc:sldMkLst>
        <pc:spChg chg="mod">
          <ac:chgData name="Emmanuel Kaunda" userId="6034510670e999ec" providerId="LiveId" clId="{5120897F-B5BB-4817-BDFC-283536BA0D70}" dt="2022-05-11T09:59:17.049" v="276" actId="26606"/>
          <ac:spMkLst>
            <pc:docMk/>
            <pc:sldMk cId="3072945488" sldId="256"/>
            <ac:spMk id="2" creationId="{48241FE2-B432-18BF-9B37-8F7DF07293D1}"/>
          </ac:spMkLst>
        </pc:spChg>
        <pc:spChg chg="mod">
          <ac:chgData name="Emmanuel Kaunda" userId="6034510670e999ec" providerId="LiveId" clId="{5120897F-B5BB-4817-BDFC-283536BA0D70}" dt="2022-05-11T09:59:17.049" v="276" actId="26606"/>
          <ac:spMkLst>
            <pc:docMk/>
            <pc:sldMk cId="3072945488" sldId="256"/>
            <ac:spMk id="3" creationId="{51F7FC32-5773-13D3-1BCF-BAAC87644433}"/>
          </ac:spMkLst>
        </pc:spChg>
        <pc:spChg chg="del">
          <ac:chgData name="Emmanuel Kaunda" userId="6034510670e999ec" providerId="LiveId" clId="{5120897F-B5BB-4817-BDFC-283536BA0D70}" dt="2022-05-11T09:59:17.049" v="276" actId="26606"/>
          <ac:spMkLst>
            <pc:docMk/>
            <pc:sldMk cId="3072945488" sldId="256"/>
            <ac:spMk id="10" creationId="{E49CC64F-7275-4E33-961B-0C5CDC439875}"/>
          </ac:spMkLst>
        </pc:spChg>
        <pc:spChg chg="add del">
          <ac:chgData name="Emmanuel Kaunda" userId="6034510670e999ec" providerId="LiveId" clId="{5120897F-B5BB-4817-BDFC-283536BA0D70}" dt="2022-05-12T07:31:30.936" v="2289"/>
          <ac:spMkLst>
            <pc:docMk/>
            <pc:sldMk cId="3072945488" sldId="256"/>
            <ac:spMk id="15" creationId="{71B2258F-86CA-4D4D-8270-BC05FCDEBFB3}"/>
          </ac:spMkLst>
        </pc:spChg>
        <pc:picChg chg="mod ord">
          <ac:chgData name="Emmanuel Kaunda" userId="6034510670e999ec" providerId="LiveId" clId="{5120897F-B5BB-4817-BDFC-283536BA0D70}" dt="2022-05-12T12:02:43.036" v="4612" actId="1035"/>
          <ac:picMkLst>
            <pc:docMk/>
            <pc:sldMk cId="3072945488" sldId="256"/>
            <ac:picMk id="5" creationId="{40EF277C-A091-4EA3-7924-0CCA4C194191}"/>
          </ac:picMkLst>
        </pc:picChg>
      </pc:sldChg>
      <pc:sldChg chg="addSp delSp modSp mod delDesignElem">
        <pc:chgData name="Emmanuel Kaunda" userId="6034510670e999ec" providerId="LiveId" clId="{5120897F-B5BB-4817-BDFC-283536BA0D70}" dt="2022-05-12T07:31:30.936" v="2289"/>
        <pc:sldMkLst>
          <pc:docMk/>
          <pc:sldMk cId="343854008" sldId="257"/>
        </pc:sldMkLst>
        <pc:spChg chg="mod">
          <ac:chgData name="Emmanuel Kaunda" userId="6034510670e999ec" providerId="LiveId" clId="{5120897F-B5BB-4817-BDFC-283536BA0D70}" dt="2022-05-11T22:29:16.469" v="1532" actId="2711"/>
          <ac:spMkLst>
            <pc:docMk/>
            <pc:sldMk cId="343854008" sldId="257"/>
            <ac:spMk id="2" creationId="{48241FE2-B432-18BF-9B37-8F7DF07293D1}"/>
          </ac:spMkLst>
        </pc:spChg>
        <pc:spChg chg="add del">
          <ac:chgData name="Emmanuel Kaunda" userId="6034510670e999ec" providerId="LiveId" clId="{5120897F-B5BB-4817-BDFC-283536BA0D70}" dt="2022-05-12T07:31:30.936" v="2289"/>
          <ac:spMkLst>
            <pc:docMk/>
            <pc:sldMk cId="343854008" sldId="257"/>
            <ac:spMk id="71" creationId="{2E2D6188-24E5-426A-BB2A-3FA2D6B9C3EF}"/>
          </ac:spMkLst>
        </pc:spChg>
        <pc:spChg chg="add del">
          <ac:chgData name="Emmanuel Kaunda" userId="6034510670e999ec" providerId="LiveId" clId="{5120897F-B5BB-4817-BDFC-283536BA0D70}" dt="2022-05-12T07:31:30.936" v="2289"/>
          <ac:spMkLst>
            <pc:docMk/>
            <pc:sldMk cId="343854008" sldId="257"/>
            <ac:spMk id="73" creationId="{F6E384F5-137A-40B1-97F0-694CC6ECD59C}"/>
          </ac:spMkLst>
        </pc:spChg>
        <pc:spChg chg="add del">
          <ac:chgData name="Emmanuel Kaunda" userId="6034510670e999ec" providerId="LiveId" clId="{5120897F-B5BB-4817-BDFC-283536BA0D70}" dt="2022-05-12T07:31:30.936" v="2289"/>
          <ac:spMkLst>
            <pc:docMk/>
            <pc:sldMk cId="343854008" sldId="257"/>
            <ac:spMk id="75" creationId="{9DBC4630-03DA-474F-BBCB-BA3AE6B317A4}"/>
          </ac:spMkLst>
        </pc:spChg>
        <pc:spChg chg="add del">
          <ac:chgData name="Emmanuel Kaunda" userId="6034510670e999ec" providerId="LiveId" clId="{5120897F-B5BB-4817-BDFC-283536BA0D70}" dt="2022-05-12T07:31:30.936" v="2289"/>
          <ac:spMkLst>
            <pc:docMk/>
            <pc:sldMk cId="343854008" sldId="257"/>
            <ac:spMk id="77" creationId="{1208BC59-C84F-483F-80CD-FAEC74229B97}"/>
          </ac:spMkLst>
        </pc:spChg>
        <pc:spChg chg="add del">
          <ac:chgData name="Emmanuel Kaunda" userId="6034510670e999ec" providerId="LiveId" clId="{5120897F-B5BB-4817-BDFC-283536BA0D70}" dt="2022-05-12T07:31:30.936" v="2289"/>
          <ac:spMkLst>
            <pc:docMk/>
            <pc:sldMk cId="343854008" sldId="257"/>
            <ac:spMk id="79" creationId="{A1DABD52-05DF-4F31-AFB9-B330D8BE46FD}"/>
          </ac:spMkLst>
        </pc:spChg>
        <pc:spChg chg="add del">
          <ac:chgData name="Emmanuel Kaunda" userId="6034510670e999ec" providerId="LiveId" clId="{5120897F-B5BB-4817-BDFC-283536BA0D70}" dt="2022-05-12T07:31:30.936" v="2289"/>
          <ac:spMkLst>
            <pc:docMk/>
            <pc:sldMk cId="343854008" sldId="257"/>
            <ac:spMk id="81" creationId="{78418A25-6EAC-4140-BFE6-284E1925B5EE}"/>
          </ac:spMkLst>
        </pc:spChg>
        <pc:spChg chg="add del">
          <ac:chgData name="Emmanuel Kaunda" userId="6034510670e999ec" providerId="LiveId" clId="{5120897F-B5BB-4817-BDFC-283536BA0D70}" dt="2022-05-12T07:31:30.936" v="2289"/>
          <ac:spMkLst>
            <pc:docMk/>
            <pc:sldMk cId="343854008" sldId="257"/>
            <ac:spMk id="83" creationId="{6B9D64DB-4D5C-4A91-B45F-F301E3174F9F}"/>
          </ac:spMkLst>
        </pc:spChg>
        <pc:spChg chg="add del">
          <ac:chgData name="Emmanuel Kaunda" userId="6034510670e999ec" providerId="LiveId" clId="{5120897F-B5BB-4817-BDFC-283536BA0D70}" dt="2022-05-12T07:31:30.936" v="2289"/>
          <ac:spMkLst>
            <pc:docMk/>
            <pc:sldMk cId="343854008" sldId="257"/>
            <ac:spMk id="85" creationId="{8E4F04B5-4D4A-4F70-8549-384AF535134B}"/>
          </ac:spMkLst>
        </pc:spChg>
        <pc:spChg chg="add del">
          <ac:chgData name="Emmanuel Kaunda" userId="6034510670e999ec" providerId="LiveId" clId="{5120897F-B5BB-4817-BDFC-283536BA0D70}" dt="2022-05-12T07:31:30.936" v="2289"/>
          <ac:spMkLst>
            <pc:docMk/>
            <pc:sldMk cId="343854008" sldId="257"/>
            <ac:spMk id="87" creationId="{0D14DB62-3EB3-452E-89EE-30B0CDB0C8F4}"/>
          </ac:spMkLst>
        </pc:spChg>
        <pc:spChg chg="add del">
          <ac:chgData name="Emmanuel Kaunda" userId="6034510670e999ec" providerId="LiveId" clId="{5120897F-B5BB-4817-BDFC-283536BA0D70}" dt="2022-05-12T07:31:30.936" v="2289"/>
          <ac:spMkLst>
            <pc:docMk/>
            <pc:sldMk cId="343854008" sldId="257"/>
            <ac:spMk id="89" creationId="{CB14CE1B-4BC5-4EF2-BE3D-05E4F580B3DB}"/>
          </ac:spMkLst>
        </pc:spChg>
        <pc:picChg chg="mod">
          <ac:chgData name="Emmanuel Kaunda" userId="6034510670e999ec" providerId="LiveId" clId="{5120897F-B5BB-4817-BDFC-283536BA0D70}" dt="2022-05-11T10:18:52.639" v="978" actId="1076"/>
          <ac:picMkLst>
            <pc:docMk/>
            <pc:sldMk cId="343854008" sldId="257"/>
            <ac:picMk id="5" creationId="{40EF277C-A091-4EA3-7924-0CCA4C194191}"/>
          </ac:picMkLst>
        </pc:picChg>
        <pc:picChg chg="add del mod">
          <ac:chgData name="Emmanuel Kaunda" userId="6034510670e999ec" providerId="LiveId" clId="{5120897F-B5BB-4817-BDFC-283536BA0D70}" dt="2022-05-11T09:42:42.231" v="41" actId="21"/>
          <ac:picMkLst>
            <pc:docMk/>
            <pc:sldMk cId="343854008" sldId="257"/>
            <ac:picMk id="1028" creationId="{42EB94E7-83A0-A27D-C957-A0F2E13516B8}"/>
          </ac:picMkLst>
        </pc:picChg>
      </pc:sldChg>
      <pc:sldChg chg="addSp delSp modSp add del mod ord setBg setClrOvrMap delDesignElem">
        <pc:chgData name="Emmanuel Kaunda" userId="6034510670e999ec" providerId="LiveId" clId="{5120897F-B5BB-4817-BDFC-283536BA0D70}" dt="2022-05-12T08:46:47.521" v="3000" actId="12789"/>
        <pc:sldMkLst>
          <pc:docMk/>
          <pc:sldMk cId="3568045356" sldId="258"/>
        </pc:sldMkLst>
        <pc:spChg chg="mod ord">
          <ac:chgData name="Emmanuel Kaunda" userId="6034510670e999ec" providerId="LiveId" clId="{5120897F-B5BB-4817-BDFC-283536BA0D70}" dt="2022-05-12T08:46:47.521" v="3000" actId="12789"/>
          <ac:spMkLst>
            <pc:docMk/>
            <pc:sldMk cId="3568045356" sldId="258"/>
            <ac:spMk id="2" creationId="{48241FE2-B432-18BF-9B37-8F7DF07293D1}"/>
          </ac:spMkLst>
        </pc:spChg>
        <pc:spChg chg="del mod">
          <ac:chgData name="Emmanuel Kaunda" userId="6034510670e999ec" providerId="LiveId" clId="{5120897F-B5BB-4817-BDFC-283536BA0D70}" dt="2022-05-11T10:22:47.643" v="1157" actId="478"/>
          <ac:spMkLst>
            <pc:docMk/>
            <pc:sldMk cId="3568045356" sldId="258"/>
            <ac:spMk id="3" creationId="{51F7FC32-5773-13D3-1BCF-BAAC87644433}"/>
          </ac:spMkLst>
        </pc:spChg>
        <pc:spChg chg="del">
          <ac:chgData name="Emmanuel Kaunda" userId="6034510670e999ec" providerId="LiveId" clId="{5120897F-B5BB-4817-BDFC-283536BA0D70}" dt="2022-05-11T10:21:54.768" v="1151" actId="26606"/>
          <ac:spMkLst>
            <pc:docMk/>
            <pc:sldMk cId="3568045356" sldId="258"/>
            <ac:spMk id="10" creationId="{E49CC64F-7275-4E33-961B-0C5CDC439875}"/>
          </ac:spMkLst>
        </pc:spChg>
        <pc:spChg chg="add del mod">
          <ac:chgData name="Emmanuel Kaunda" userId="6034510670e999ec" providerId="LiveId" clId="{5120897F-B5BB-4817-BDFC-283536BA0D70}" dt="2022-05-11T10:19:46.406" v="981" actId="478"/>
          <ac:spMkLst>
            <pc:docMk/>
            <pc:sldMk cId="3568045356" sldId="258"/>
            <ac:spMk id="11" creationId="{0DE431E5-E105-6C19-8DC3-F62C0A67CC7A}"/>
          </ac:spMkLst>
        </pc:spChg>
        <pc:spChg chg="add del mod ord">
          <ac:chgData name="Emmanuel Kaunda" userId="6034510670e999ec" providerId="LiveId" clId="{5120897F-B5BB-4817-BDFC-283536BA0D70}" dt="2022-05-12T00:54:16.810" v="2077" actId="478"/>
          <ac:spMkLst>
            <pc:docMk/>
            <pc:sldMk cId="3568045356" sldId="258"/>
            <ac:spMk id="12" creationId="{DECC34FA-4EFE-020F-E875-9C421A826A89}"/>
          </ac:spMkLst>
        </pc:spChg>
        <pc:spChg chg="add del mod">
          <ac:chgData name="Emmanuel Kaunda" userId="6034510670e999ec" providerId="LiveId" clId="{5120897F-B5BB-4817-BDFC-283536BA0D70}" dt="2022-05-11T10:24:16.079" v="1163" actId="478"/>
          <ac:spMkLst>
            <pc:docMk/>
            <pc:sldMk cId="3568045356" sldId="258"/>
            <ac:spMk id="15" creationId="{98654087-2F52-0E57-D749-DCA6A4C9129E}"/>
          </ac:spMkLst>
        </pc:spChg>
        <pc:spChg chg="add del mod">
          <ac:chgData name="Emmanuel Kaunda" userId="6034510670e999ec" providerId="LiveId" clId="{5120897F-B5BB-4817-BDFC-283536BA0D70}" dt="2022-05-12T07:30:36.809" v="2282" actId="478"/>
          <ac:spMkLst>
            <pc:docMk/>
            <pc:sldMk cId="3568045356" sldId="258"/>
            <ac:spMk id="18" creationId="{1EB51728-AD51-F38E-13FD-6E5EC9EC0B21}"/>
          </ac:spMkLst>
        </pc:spChg>
        <pc:spChg chg="add del">
          <ac:chgData name="Emmanuel Kaunda" userId="6034510670e999ec" providerId="LiveId" clId="{5120897F-B5BB-4817-BDFC-283536BA0D70}" dt="2022-05-12T07:33:32.345" v="2290" actId="26606"/>
          <ac:spMkLst>
            <pc:docMk/>
            <pc:sldMk cId="3568045356" sldId="258"/>
            <ac:spMk id="19" creationId="{FB5B0058-AF13-4859-B429-4EDDE2A26F7F}"/>
          </ac:spMkLst>
        </pc:spChg>
        <pc:spChg chg="add del mod">
          <ac:chgData name="Emmanuel Kaunda" userId="6034510670e999ec" providerId="LiveId" clId="{5120897F-B5BB-4817-BDFC-283536BA0D70}" dt="2022-05-11T11:31:28.067" v="1216" actId="21"/>
          <ac:spMkLst>
            <pc:docMk/>
            <pc:sldMk cId="3568045356" sldId="258"/>
            <ac:spMk id="20" creationId="{4071EACD-E195-9959-7C56-1F5E867704A8}"/>
          </ac:spMkLst>
        </pc:spChg>
        <pc:spChg chg="add del">
          <ac:chgData name="Emmanuel Kaunda" userId="6034510670e999ec" providerId="LiveId" clId="{5120897F-B5BB-4817-BDFC-283536BA0D70}" dt="2022-05-12T07:33:32.345" v="2290" actId="26606"/>
          <ac:spMkLst>
            <pc:docMk/>
            <pc:sldMk cId="3568045356" sldId="258"/>
            <ac:spMk id="21" creationId="{0277405F-0B4F-4418-B773-1B38814125B6}"/>
          </ac:spMkLst>
        </pc:spChg>
        <pc:spChg chg="add del mod">
          <ac:chgData name="Emmanuel Kaunda" userId="6034510670e999ec" providerId="LiveId" clId="{5120897F-B5BB-4817-BDFC-283536BA0D70}" dt="2022-05-12T07:30:01.580" v="2273" actId="478"/>
          <ac:spMkLst>
            <pc:docMk/>
            <pc:sldMk cId="3568045356" sldId="258"/>
            <ac:spMk id="22" creationId="{D187B0C3-FA2C-109D-97DA-F30A443B59C2}"/>
          </ac:spMkLst>
        </pc:spChg>
        <pc:spChg chg="add del mod">
          <ac:chgData name="Emmanuel Kaunda" userId="6034510670e999ec" providerId="LiveId" clId="{5120897F-B5BB-4817-BDFC-283536BA0D70}" dt="2022-05-12T07:30:34.652" v="2281" actId="478"/>
          <ac:spMkLst>
            <pc:docMk/>
            <pc:sldMk cId="3568045356" sldId="258"/>
            <ac:spMk id="25" creationId="{51F3F64A-4D49-9FB0-355F-CC8967E0553C}"/>
          </ac:spMkLst>
        </pc:spChg>
        <pc:spChg chg="add del mod">
          <ac:chgData name="Emmanuel Kaunda" userId="6034510670e999ec" providerId="LiveId" clId="{5120897F-B5BB-4817-BDFC-283536BA0D70}" dt="2022-05-12T07:30:34.652" v="2281" actId="478"/>
          <ac:spMkLst>
            <pc:docMk/>
            <pc:sldMk cId="3568045356" sldId="258"/>
            <ac:spMk id="28" creationId="{330B588C-E0D9-05A8-4B46-D1ED01166700}"/>
          </ac:spMkLst>
        </pc:spChg>
        <pc:spChg chg="add del mod">
          <ac:chgData name="Emmanuel Kaunda" userId="6034510670e999ec" providerId="LiveId" clId="{5120897F-B5BB-4817-BDFC-283536BA0D70}" dt="2022-05-12T07:30:34.652" v="2281" actId="478"/>
          <ac:spMkLst>
            <pc:docMk/>
            <pc:sldMk cId="3568045356" sldId="258"/>
            <ac:spMk id="29" creationId="{E9FCD282-3C79-B133-CF7E-E86B478BCD3B}"/>
          </ac:spMkLst>
        </pc:spChg>
        <pc:spChg chg="del mod">
          <ac:chgData name="Emmanuel Kaunda" userId="6034510670e999ec" providerId="LiveId" clId="{5120897F-B5BB-4817-BDFC-283536BA0D70}" dt="2022-05-12T08:00:22.787" v="2531" actId="478"/>
          <ac:spMkLst>
            <pc:docMk/>
            <pc:sldMk cId="3568045356" sldId="258"/>
            <ac:spMk id="41" creationId="{941CD714-F540-C656-30E3-A996C4411B2C}"/>
          </ac:spMkLst>
        </pc:spChg>
        <pc:spChg chg="mod">
          <ac:chgData name="Emmanuel Kaunda" userId="6034510670e999ec" providerId="LiveId" clId="{5120897F-B5BB-4817-BDFC-283536BA0D70}" dt="2022-05-12T08:06:37.987" v="2584" actId="207"/>
          <ac:spMkLst>
            <pc:docMk/>
            <pc:sldMk cId="3568045356" sldId="258"/>
            <ac:spMk id="42" creationId="{3D3D3E10-0864-4BD4-B675-0328552922E8}"/>
          </ac:spMkLst>
        </pc:spChg>
        <pc:spChg chg="mod">
          <ac:chgData name="Emmanuel Kaunda" userId="6034510670e999ec" providerId="LiveId" clId="{5120897F-B5BB-4817-BDFC-283536BA0D70}" dt="2022-05-12T08:07:19.102" v="2589" actId="207"/>
          <ac:spMkLst>
            <pc:docMk/>
            <pc:sldMk cId="3568045356" sldId="258"/>
            <ac:spMk id="43" creationId="{FFD5D989-95C3-E62E-5E40-751D945CF693}"/>
          </ac:spMkLst>
        </pc:spChg>
        <pc:spChg chg="mod">
          <ac:chgData name="Emmanuel Kaunda" userId="6034510670e999ec" providerId="LiveId" clId="{5120897F-B5BB-4817-BDFC-283536BA0D70}" dt="2022-05-12T08:06:27.099" v="2583" actId="207"/>
          <ac:spMkLst>
            <pc:docMk/>
            <pc:sldMk cId="3568045356" sldId="258"/>
            <ac:spMk id="44" creationId="{74062AD0-DFED-1D1A-2B70-9EC3B40EBA77}"/>
          </ac:spMkLst>
        </pc:spChg>
        <pc:spChg chg="mod">
          <ac:chgData name="Emmanuel Kaunda" userId="6034510670e999ec" providerId="LiveId" clId="{5120897F-B5BB-4817-BDFC-283536BA0D70}" dt="2022-05-12T08:07:15.112" v="2588" actId="207"/>
          <ac:spMkLst>
            <pc:docMk/>
            <pc:sldMk cId="3568045356" sldId="258"/>
            <ac:spMk id="45" creationId="{07905F83-50D5-4098-1928-3B9C3198AFF1}"/>
          </ac:spMkLst>
        </pc:spChg>
        <pc:spChg chg="mod">
          <ac:chgData name="Emmanuel Kaunda" userId="6034510670e999ec" providerId="LiveId" clId="{5120897F-B5BB-4817-BDFC-283536BA0D70}" dt="2022-05-12T08:06:18.670" v="2582" actId="207"/>
          <ac:spMkLst>
            <pc:docMk/>
            <pc:sldMk cId="3568045356" sldId="258"/>
            <ac:spMk id="46" creationId="{E5413563-9F66-F1DF-1954-095DFFE9EE53}"/>
          </ac:spMkLst>
        </pc:spChg>
        <pc:spChg chg="mod">
          <ac:chgData name="Emmanuel Kaunda" userId="6034510670e999ec" providerId="LiveId" clId="{5120897F-B5BB-4817-BDFC-283536BA0D70}" dt="2022-05-12T08:07:11.452" v="2587" actId="207"/>
          <ac:spMkLst>
            <pc:docMk/>
            <pc:sldMk cId="3568045356" sldId="258"/>
            <ac:spMk id="47" creationId="{9D486FA0-6290-81F2-0DF0-250E7A58E05D}"/>
          </ac:spMkLst>
        </pc:spChg>
        <pc:spChg chg="mod">
          <ac:chgData name="Emmanuel Kaunda" userId="6034510670e999ec" providerId="LiveId" clId="{5120897F-B5BB-4817-BDFC-283536BA0D70}" dt="2022-05-12T08:06:14.107" v="2581" actId="207"/>
          <ac:spMkLst>
            <pc:docMk/>
            <pc:sldMk cId="3568045356" sldId="258"/>
            <ac:spMk id="48" creationId="{4E1B0264-E76C-E66B-5016-095BB1371428}"/>
          </ac:spMkLst>
        </pc:spChg>
        <pc:spChg chg="mod">
          <ac:chgData name="Emmanuel Kaunda" userId="6034510670e999ec" providerId="LiveId" clId="{5120897F-B5BB-4817-BDFC-283536BA0D70}" dt="2022-05-12T08:07:06.114" v="2586" actId="207"/>
          <ac:spMkLst>
            <pc:docMk/>
            <pc:sldMk cId="3568045356" sldId="258"/>
            <ac:spMk id="49" creationId="{034D8569-1132-8E0A-E8F4-381D75DE4D37}"/>
          </ac:spMkLst>
        </pc:spChg>
        <pc:spChg chg="mod">
          <ac:chgData name="Emmanuel Kaunda" userId="6034510670e999ec" providerId="LiveId" clId="{5120897F-B5BB-4817-BDFC-283536BA0D70}" dt="2022-05-12T08:05:48.537" v="2580" actId="207"/>
          <ac:spMkLst>
            <pc:docMk/>
            <pc:sldMk cId="3568045356" sldId="258"/>
            <ac:spMk id="50" creationId="{AD2893C5-DDE0-34BE-9B0F-436565A3428F}"/>
          </ac:spMkLst>
        </pc:spChg>
        <pc:spChg chg="mod">
          <ac:chgData name="Emmanuel Kaunda" userId="6034510670e999ec" providerId="LiveId" clId="{5120897F-B5BB-4817-BDFC-283536BA0D70}" dt="2022-05-12T08:06:47.038" v="2585" actId="207"/>
          <ac:spMkLst>
            <pc:docMk/>
            <pc:sldMk cId="3568045356" sldId="258"/>
            <ac:spMk id="51" creationId="{C51662EE-115D-A142-CD32-25FDED0B5C83}"/>
          </ac:spMkLst>
        </pc:spChg>
        <pc:grpChg chg="add mod topLvl">
          <ac:chgData name="Emmanuel Kaunda" userId="6034510670e999ec" providerId="LiveId" clId="{5120897F-B5BB-4817-BDFC-283536BA0D70}" dt="2022-05-12T08:08:21.995" v="2609" actId="12789"/>
          <ac:grpSpMkLst>
            <pc:docMk/>
            <pc:sldMk cId="3568045356" sldId="258"/>
            <ac:grpSpMk id="34" creationId="{B836C90F-0BAB-AACF-D83F-D2FE2EB0383F}"/>
          </ac:grpSpMkLst>
        </pc:grpChg>
        <pc:grpChg chg="add del mod topLvl">
          <ac:chgData name="Emmanuel Kaunda" userId="6034510670e999ec" providerId="LiveId" clId="{5120897F-B5BB-4817-BDFC-283536BA0D70}" dt="2022-05-12T07:58:41.360" v="2520" actId="165"/>
          <ac:grpSpMkLst>
            <pc:docMk/>
            <pc:sldMk cId="3568045356" sldId="258"/>
            <ac:grpSpMk id="35" creationId="{5203176D-F2CA-53DB-2280-247EAD98D29E}"/>
          </ac:grpSpMkLst>
        </pc:grpChg>
        <pc:grpChg chg="add del mod">
          <ac:chgData name="Emmanuel Kaunda" userId="6034510670e999ec" providerId="LiveId" clId="{5120897F-B5BB-4817-BDFC-283536BA0D70}" dt="2022-05-12T07:58:36.278" v="2519" actId="165"/>
          <ac:grpSpMkLst>
            <pc:docMk/>
            <pc:sldMk cId="3568045356" sldId="258"/>
            <ac:grpSpMk id="38" creationId="{A13B7BAE-73A9-8CAF-03B4-479D55154939}"/>
          </ac:grpSpMkLst>
        </pc:grpChg>
        <pc:grpChg chg="add del mod">
          <ac:chgData name="Emmanuel Kaunda" userId="6034510670e999ec" providerId="LiveId" clId="{5120897F-B5BB-4817-BDFC-283536BA0D70}" dt="2022-05-12T08:01:13.974" v="2544" actId="165"/>
          <ac:grpSpMkLst>
            <pc:docMk/>
            <pc:sldMk cId="3568045356" sldId="258"/>
            <ac:grpSpMk id="39" creationId="{6C8B73A3-864E-B743-E5DC-27953F754533}"/>
          </ac:grpSpMkLst>
        </pc:grpChg>
        <pc:grpChg chg="mod">
          <ac:chgData name="Emmanuel Kaunda" userId="6034510670e999ec" providerId="LiveId" clId="{5120897F-B5BB-4817-BDFC-283536BA0D70}" dt="2022-05-12T08:00:45.033" v="2536" actId="1076"/>
          <ac:grpSpMkLst>
            <pc:docMk/>
            <pc:sldMk cId="3568045356" sldId="258"/>
            <ac:grpSpMk id="40" creationId="{75B7517A-F12B-2695-61B9-FB674127353D}"/>
          </ac:grpSpMkLst>
        </pc:grpChg>
        <pc:graphicFrameChg chg="add del mod topLvl modGraphic">
          <ac:chgData name="Emmanuel Kaunda" userId="6034510670e999ec" providerId="LiveId" clId="{5120897F-B5BB-4817-BDFC-283536BA0D70}" dt="2022-05-12T08:00:08.251" v="2528" actId="18245"/>
          <ac:graphicFrameMkLst>
            <pc:docMk/>
            <pc:sldMk cId="3568045356" sldId="258"/>
            <ac:graphicFrameMk id="32" creationId="{3D5E3F68-EE30-422F-F79A-0295DA74FC26}"/>
          </ac:graphicFrameMkLst>
        </pc:graphicFrameChg>
        <pc:picChg chg="del">
          <ac:chgData name="Emmanuel Kaunda" userId="6034510670e999ec" providerId="LiveId" clId="{5120897F-B5BB-4817-BDFC-283536BA0D70}" dt="2022-05-11T09:39:57.320" v="3" actId="478"/>
          <ac:picMkLst>
            <pc:docMk/>
            <pc:sldMk cId="3568045356" sldId="258"/>
            <ac:picMk id="5" creationId="{40EF277C-A091-4EA3-7924-0CCA4C194191}"/>
          </ac:picMkLst>
        </pc:picChg>
        <pc:picChg chg="add del mod">
          <ac:chgData name="Emmanuel Kaunda" userId="6034510670e999ec" providerId="LiveId" clId="{5120897F-B5BB-4817-BDFC-283536BA0D70}" dt="2022-05-11T09:46:09.034" v="49" actId="478"/>
          <ac:picMkLst>
            <pc:docMk/>
            <pc:sldMk cId="3568045356" sldId="258"/>
            <ac:picMk id="6" creationId="{F28983BA-7E08-048E-18BD-541D8263CF39}"/>
          </ac:picMkLst>
        </pc:picChg>
        <pc:picChg chg="add del mod ord topLvl modCrop">
          <ac:chgData name="Emmanuel Kaunda" userId="6034510670e999ec" providerId="LiveId" clId="{5120897F-B5BB-4817-BDFC-283536BA0D70}" dt="2022-05-12T08:00:55.089" v="2538" actId="478"/>
          <ac:picMkLst>
            <pc:docMk/>
            <pc:sldMk cId="3568045356" sldId="258"/>
            <ac:picMk id="7" creationId="{91C7286D-E28E-DE79-5319-E06DA4FFB5C0}"/>
          </ac:picMkLst>
        </pc:picChg>
        <pc:picChg chg="add del mod">
          <ac:chgData name="Emmanuel Kaunda" userId="6034510670e999ec" providerId="LiveId" clId="{5120897F-B5BB-4817-BDFC-283536BA0D70}" dt="2022-05-11T10:21:37.208" v="1148" actId="478"/>
          <ac:picMkLst>
            <pc:docMk/>
            <pc:sldMk cId="3568045356" sldId="258"/>
            <ac:picMk id="13" creationId="{9EF22A9E-3A66-7577-3185-A19672544CA9}"/>
          </ac:picMkLst>
        </pc:picChg>
        <pc:picChg chg="add mod ord">
          <ac:chgData name="Emmanuel Kaunda" userId="6034510670e999ec" providerId="LiveId" clId="{5120897F-B5BB-4817-BDFC-283536BA0D70}" dt="2022-05-12T08:46:47.521" v="3000" actId="12789"/>
          <ac:picMkLst>
            <pc:docMk/>
            <pc:sldMk cId="3568045356" sldId="258"/>
            <ac:picMk id="14" creationId="{E8F36A94-8749-CCCF-BCB3-C43A7AB91D66}"/>
          </ac:picMkLst>
        </pc:picChg>
        <pc:picChg chg="add mod topLvl">
          <ac:chgData name="Emmanuel Kaunda" userId="6034510670e999ec" providerId="LiveId" clId="{5120897F-B5BB-4817-BDFC-283536BA0D70}" dt="2022-05-12T08:08:21.995" v="2609" actId="12789"/>
          <ac:picMkLst>
            <pc:docMk/>
            <pc:sldMk cId="3568045356" sldId="258"/>
            <ac:picMk id="24" creationId="{3EF724AD-BCC8-7934-63D3-949EAFCE4F72}"/>
          </ac:picMkLst>
        </pc:picChg>
        <pc:picChg chg="add mod ord topLvl">
          <ac:chgData name="Emmanuel Kaunda" userId="6034510670e999ec" providerId="LiveId" clId="{5120897F-B5BB-4817-BDFC-283536BA0D70}" dt="2022-05-12T08:08:21.995" v="2609" actId="12789"/>
          <ac:picMkLst>
            <pc:docMk/>
            <pc:sldMk cId="3568045356" sldId="258"/>
            <ac:picMk id="26" creationId="{08E1A305-91C3-B1C9-765D-FDF4D41B3D04}"/>
          </ac:picMkLst>
        </pc:picChg>
        <pc:picChg chg="add mod">
          <ac:chgData name="Emmanuel Kaunda" userId="6034510670e999ec" providerId="LiveId" clId="{5120897F-B5BB-4817-BDFC-283536BA0D70}" dt="2022-05-12T08:08:21.995" v="2609" actId="12789"/>
          <ac:picMkLst>
            <pc:docMk/>
            <pc:sldMk cId="3568045356" sldId="258"/>
            <ac:picMk id="27" creationId="{DC77127B-305B-12A0-BD63-C573E17C3206}"/>
          </ac:picMkLst>
        </pc:picChg>
        <pc:picChg chg="add del mod">
          <ac:chgData name="Emmanuel Kaunda" userId="6034510670e999ec" providerId="LiveId" clId="{5120897F-B5BB-4817-BDFC-283536BA0D70}" dt="2022-05-12T07:46:07.289" v="2428" actId="478"/>
          <ac:picMkLst>
            <pc:docMk/>
            <pc:sldMk cId="3568045356" sldId="258"/>
            <ac:picMk id="30" creationId="{1BEB7A5E-F162-DB7C-A56B-23F3D2447AFF}"/>
          </ac:picMkLst>
        </pc:picChg>
        <pc:picChg chg="add mod ord">
          <ac:chgData name="Emmanuel Kaunda" userId="6034510670e999ec" providerId="LiveId" clId="{5120897F-B5BB-4817-BDFC-283536BA0D70}" dt="2022-05-12T08:08:21.995" v="2609" actId="12789"/>
          <ac:picMkLst>
            <pc:docMk/>
            <pc:sldMk cId="3568045356" sldId="258"/>
            <ac:picMk id="31" creationId="{D6C93060-5BCE-4E4C-434F-655038F6A663}"/>
          </ac:picMkLst>
        </pc:picChg>
        <pc:picChg chg="add mod ord topLvl">
          <ac:chgData name="Emmanuel Kaunda" userId="6034510670e999ec" providerId="LiveId" clId="{5120897F-B5BB-4817-BDFC-283536BA0D70}" dt="2022-05-12T08:08:21.995" v="2609" actId="12789"/>
          <ac:picMkLst>
            <pc:docMk/>
            <pc:sldMk cId="3568045356" sldId="258"/>
            <ac:picMk id="33" creationId="{C639A228-BF14-2E4D-4203-46604934D4B7}"/>
          </ac:picMkLst>
        </pc:picChg>
        <pc:picChg chg="add mod ord topLvl modCrop">
          <ac:chgData name="Emmanuel Kaunda" userId="6034510670e999ec" providerId="LiveId" clId="{5120897F-B5BB-4817-BDFC-283536BA0D70}" dt="2022-05-12T08:08:21.995" v="2609" actId="12789"/>
          <ac:picMkLst>
            <pc:docMk/>
            <pc:sldMk cId="3568045356" sldId="258"/>
            <ac:picMk id="37" creationId="{A738DC66-168E-844C-6F14-2164FF449871}"/>
          </ac:picMkLst>
        </pc:picChg>
        <pc:picChg chg="add mod">
          <ac:chgData name="Emmanuel Kaunda" userId="6034510670e999ec" providerId="LiveId" clId="{5120897F-B5BB-4817-BDFC-283536BA0D70}" dt="2022-05-12T08:46:47.521" v="3000" actId="12789"/>
          <ac:picMkLst>
            <pc:docMk/>
            <pc:sldMk cId="3568045356" sldId="258"/>
            <ac:picMk id="52" creationId="{38D0F8AA-A396-4D08-F353-C25BD9DF59C3}"/>
          </ac:picMkLst>
        </pc:picChg>
      </pc:sldChg>
      <pc:sldChg chg="addSp delSp modSp add mod ord setBg modAnim delDesignElem">
        <pc:chgData name="Emmanuel Kaunda" userId="6034510670e999ec" providerId="LiveId" clId="{5120897F-B5BB-4817-BDFC-283536BA0D70}" dt="2022-05-12T07:31:30.936" v="2289"/>
        <pc:sldMkLst>
          <pc:docMk/>
          <pc:sldMk cId="3050887016" sldId="259"/>
        </pc:sldMkLst>
        <pc:spChg chg="mod ord">
          <ac:chgData name="Emmanuel Kaunda" userId="6034510670e999ec" providerId="LiveId" clId="{5120897F-B5BB-4817-BDFC-283536BA0D70}" dt="2022-05-11T22:22:48.873" v="1271" actId="1076"/>
          <ac:spMkLst>
            <pc:docMk/>
            <pc:sldMk cId="3050887016" sldId="259"/>
            <ac:spMk id="2" creationId="{48241FE2-B432-18BF-9B37-8F7DF07293D1}"/>
          </ac:spMkLst>
        </pc:spChg>
        <pc:spChg chg="del mod">
          <ac:chgData name="Emmanuel Kaunda" userId="6034510670e999ec" providerId="LiveId" clId="{5120897F-B5BB-4817-BDFC-283536BA0D70}" dt="2022-05-11T09:59:46.147" v="284" actId="478"/>
          <ac:spMkLst>
            <pc:docMk/>
            <pc:sldMk cId="3050887016" sldId="259"/>
            <ac:spMk id="3" creationId="{51F7FC32-5773-13D3-1BCF-BAAC87644433}"/>
          </ac:spMkLst>
        </pc:spChg>
        <pc:spChg chg="add del mod">
          <ac:chgData name="Emmanuel Kaunda" userId="6034510670e999ec" providerId="LiveId" clId="{5120897F-B5BB-4817-BDFC-283536BA0D70}" dt="2022-05-11T09:59:55.454" v="287" actId="478"/>
          <ac:spMkLst>
            <pc:docMk/>
            <pc:sldMk cId="3050887016" sldId="259"/>
            <ac:spMk id="8" creationId="{9BECE106-E25C-9A06-DA1E-630E0A6CB624}"/>
          </ac:spMkLst>
        </pc:spChg>
        <pc:spChg chg="add del">
          <ac:chgData name="Emmanuel Kaunda" userId="6034510670e999ec" providerId="LiveId" clId="{5120897F-B5BB-4817-BDFC-283536BA0D70}" dt="2022-05-12T07:31:30.936" v="2289"/>
          <ac:spMkLst>
            <pc:docMk/>
            <pc:sldMk cId="3050887016" sldId="259"/>
            <ac:spMk id="10" creationId="{E49CC64F-7275-4E33-961B-0C5CDC439875}"/>
          </ac:spMkLst>
        </pc:spChg>
        <pc:spChg chg="del mod">
          <ac:chgData name="Emmanuel Kaunda" userId="6034510670e999ec" providerId="LiveId" clId="{5120897F-B5BB-4817-BDFC-283536BA0D70}" dt="2022-05-11T10:19:34.892" v="979" actId="21"/>
          <ac:spMkLst>
            <pc:docMk/>
            <pc:sldMk cId="3050887016" sldId="259"/>
            <ac:spMk id="11" creationId="{0DE431E5-E105-6C19-8DC3-F62C0A67CC7A}"/>
          </ac:spMkLst>
        </pc:spChg>
        <pc:spChg chg="add mod">
          <ac:chgData name="Emmanuel Kaunda" userId="6034510670e999ec" providerId="LiveId" clId="{5120897F-B5BB-4817-BDFC-283536BA0D70}" dt="2022-05-11T22:28:32.386" v="1531" actId="465"/>
          <ac:spMkLst>
            <pc:docMk/>
            <pc:sldMk cId="3050887016" sldId="259"/>
            <ac:spMk id="12" creationId="{3364E50C-CF96-E603-3148-3C914845DB17}"/>
          </ac:spMkLst>
        </pc:spChg>
        <pc:spChg chg="add mod">
          <ac:chgData name="Emmanuel Kaunda" userId="6034510670e999ec" providerId="LiveId" clId="{5120897F-B5BB-4817-BDFC-283536BA0D70}" dt="2022-05-11T22:28:32.386" v="1531" actId="465"/>
          <ac:spMkLst>
            <pc:docMk/>
            <pc:sldMk cId="3050887016" sldId="259"/>
            <ac:spMk id="13" creationId="{52E97D1B-C5FE-017B-F197-E88EC9671A3A}"/>
          </ac:spMkLst>
        </pc:spChg>
        <pc:spChg chg="add del mod">
          <ac:chgData name="Emmanuel Kaunda" userId="6034510670e999ec" providerId="LiveId" clId="{5120897F-B5BB-4817-BDFC-283536BA0D70}" dt="2022-05-11T22:17:17.445" v="1251" actId="478"/>
          <ac:spMkLst>
            <pc:docMk/>
            <pc:sldMk cId="3050887016" sldId="259"/>
            <ac:spMk id="14" creationId="{BD7A4288-8167-C560-6F37-5225C406F0F6}"/>
          </ac:spMkLst>
        </pc:spChg>
        <pc:spChg chg="add mod">
          <ac:chgData name="Emmanuel Kaunda" userId="6034510670e999ec" providerId="LiveId" clId="{5120897F-B5BB-4817-BDFC-283536BA0D70}" dt="2022-05-11T22:24:28.455" v="1433" actId="207"/>
          <ac:spMkLst>
            <pc:docMk/>
            <pc:sldMk cId="3050887016" sldId="259"/>
            <ac:spMk id="21" creationId="{5F278904-879B-0404-241A-99051782868D}"/>
          </ac:spMkLst>
        </pc:spChg>
        <pc:spChg chg="add mod">
          <ac:chgData name="Emmanuel Kaunda" userId="6034510670e999ec" providerId="LiveId" clId="{5120897F-B5BB-4817-BDFC-283536BA0D70}" dt="2022-05-11T22:28:06.628" v="1529" actId="14100"/>
          <ac:spMkLst>
            <pc:docMk/>
            <pc:sldMk cId="3050887016" sldId="259"/>
            <ac:spMk id="23" creationId="{8627D197-EEA8-EF08-7765-9B20D2DC4F5F}"/>
          </ac:spMkLst>
        </pc:spChg>
        <pc:picChg chg="add mod">
          <ac:chgData name="Emmanuel Kaunda" userId="6034510670e999ec" providerId="LiveId" clId="{5120897F-B5BB-4817-BDFC-283536BA0D70}" dt="2022-05-11T10:21:28.814" v="1147" actId="14861"/>
          <ac:picMkLst>
            <pc:docMk/>
            <pc:sldMk cId="3050887016" sldId="259"/>
            <ac:picMk id="5" creationId="{29FD8AE0-4D91-5CDA-D649-8CFF8CA4F680}"/>
          </ac:picMkLst>
        </pc:picChg>
        <pc:picChg chg="mod">
          <ac:chgData name="Emmanuel Kaunda" userId="6034510670e999ec" providerId="LiveId" clId="{5120897F-B5BB-4817-BDFC-283536BA0D70}" dt="2022-05-11T10:18:23.283" v="975" actId="1076"/>
          <ac:picMkLst>
            <pc:docMk/>
            <pc:sldMk cId="3050887016" sldId="259"/>
            <ac:picMk id="7" creationId="{91C7286D-E28E-DE79-5319-E06DA4FFB5C0}"/>
          </ac:picMkLst>
        </pc:picChg>
        <pc:picChg chg="add mod">
          <ac:chgData name="Emmanuel Kaunda" userId="6034510670e999ec" providerId="LiveId" clId="{5120897F-B5BB-4817-BDFC-283536BA0D70}" dt="2022-05-11T22:15:14.647" v="1243" actId="1076"/>
          <ac:picMkLst>
            <pc:docMk/>
            <pc:sldMk cId="3050887016" sldId="259"/>
            <ac:picMk id="16" creationId="{E4DBD91D-A717-1DBC-F875-525CAE06B875}"/>
          </ac:picMkLst>
        </pc:picChg>
        <pc:picChg chg="add mod">
          <ac:chgData name="Emmanuel Kaunda" userId="6034510670e999ec" providerId="LiveId" clId="{5120897F-B5BB-4817-BDFC-283536BA0D70}" dt="2022-05-11T22:16:58.653" v="1249" actId="14861"/>
          <ac:picMkLst>
            <pc:docMk/>
            <pc:sldMk cId="3050887016" sldId="259"/>
            <ac:picMk id="18" creationId="{D5A6D3DE-9CBB-2432-1C66-66DF04ADDE65}"/>
          </ac:picMkLst>
        </pc:picChg>
        <pc:picChg chg="add mod ord">
          <ac:chgData name="Emmanuel Kaunda" userId="6034510670e999ec" providerId="LiveId" clId="{5120897F-B5BB-4817-BDFC-283536BA0D70}" dt="2022-05-11T22:22:13.992" v="1267" actId="14861"/>
          <ac:picMkLst>
            <pc:docMk/>
            <pc:sldMk cId="3050887016" sldId="259"/>
            <ac:picMk id="20" creationId="{C2EB685D-1CBB-5A98-1C9D-77D07AEB6271}"/>
          </ac:picMkLst>
        </pc:picChg>
      </pc:sldChg>
      <pc:sldChg chg="addSp delSp modSp add mod ord setBg delDesignElem">
        <pc:chgData name="Emmanuel Kaunda" userId="6034510670e999ec" providerId="LiveId" clId="{5120897F-B5BB-4817-BDFC-283536BA0D70}" dt="2022-05-12T12:01:01.853" v="4610" actId="2711"/>
        <pc:sldMkLst>
          <pc:docMk/>
          <pc:sldMk cId="2875351834" sldId="260"/>
        </pc:sldMkLst>
        <pc:spChg chg="mod">
          <ac:chgData name="Emmanuel Kaunda" userId="6034510670e999ec" providerId="LiveId" clId="{5120897F-B5BB-4817-BDFC-283536BA0D70}" dt="2022-05-12T08:38:50.327" v="2834" actId="2711"/>
          <ac:spMkLst>
            <pc:docMk/>
            <pc:sldMk cId="2875351834" sldId="260"/>
            <ac:spMk id="2" creationId="{48241FE2-B432-18BF-9B37-8F7DF07293D1}"/>
          </ac:spMkLst>
        </pc:spChg>
        <pc:spChg chg="del mod">
          <ac:chgData name="Emmanuel Kaunda" userId="6034510670e999ec" providerId="LiveId" clId="{5120897F-B5BB-4817-BDFC-283536BA0D70}" dt="2022-05-12T08:27:28.860" v="2797" actId="478"/>
          <ac:spMkLst>
            <pc:docMk/>
            <pc:sldMk cId="2875351834" sldId="260"/>
            <ac:spMk id="12" creationId="{DECC34FA-4EFE-020F-E875-9C421A826A89}"/>
          </ac:spMkLst>
        </pc:spChg>
        <pc:spChg chg="add del mod">
          <ac:chgData name="Emmanuel Kaunda" userId="6034510670e999ec" providerId="LiveId" clId="{5120897F-B5BB-4817-BDFC-283536BA0D70}" dt="2022-05-12T08:25:20.368" v="2764" actId="478"/>
          <ac:spMkLst>
            <pc:docMk/>
            <pc:sldMk cId="2875351834" sldId="260"/>
            <ac:spMk id="15" creationId="{8D1C5F1A-A43C-0442-A2F0-1DC0D01E3C11}"/>
          </ac:spMkLst>
        </pc:spChg>
        <pc:spChg chg="add del mod">
          <ac:chgData name="Emmanuel Kaunda" userId="6034510670e999ec" providerId="LiveId" clId="{5120897F-B5BB-4817-BDFC-283536BA0D70}" dt="2022-05-12T08:27:40.776" v="2804" actId="478"/>
          <ac:spMkLst>
            <pc:docMk/>
            <pc:sldMk cId="2875351834" sldId="260"/>
            <ac:spMk id="16" creationId="{0549AF5F-498C-ADBF-8009-00102E3F23FC}"/>
          </ac:spMkLst>
        </pc:spChg>
        <pc:spChg chg="add del">
          <ac:chgData name="Emmanuel Kaunda" userId="6034510670e999ec" providerId="LiveId" clId="{5120897F-B5BB-4817-BDFC-283536BA0D70}" dt="2022-05-12T08:28:01.046" v="2807" actId="26606"/>
          <ac:spMkLst>
            <pc:docMk/>
            <pc:sldMk cId="2875351834" sldId="260"/>
            <ac:spMk id="19" creationId="{FB5B0058-AF13-4859-B429-4EDDE2A26F7F}"/>
          </ac:spMkLst>
        </pc:spChg>
        <pc:spChg chg="add del">
          <ac:chgData name="Emmanuel Kaunda" userId="6034510670e999ec" providerId="LiveId" clId="{5120897F-B5BB-4817-BDFC-283536BA0D70}" dt="2022-05-12T08:28:01.046" v="2807" actId="26606"/>
          <ac:spMkLst>
            <pc:docMk/>
            <pc:sldMk cId="2875351834" sldId="260"/>
            <ac:spMk id="21" creationId="{0277405F-0B4F-4418-B773-1B38814125B6}"/>
          </ac:spMkLst>
        </pc:spChg>
        <pc:spChg chg="del mod">
          <ac:chgData name="Emmanuel Kaunda" userId="6034510670e999ec" providerId="LiveId" clId="{5120897F-B5BB-4817-BDFC-283536BA0D70}" dt="2022-05-12T08:39:21.164" v="2837" actId="478"/>
          <ac:spMkLst>
            <pc:docMk/>
            <pc:sldMk cId="2875351834" sldId="260"/>
            <ac:spMk id="22" creationId="{D187B0C3-FA2C-109D-97DA-F30A443B59C2}"/>
          </ac:spMkLst>
        </pc:spChg>
        <pc:spChg chg="add del mod">
          <ac:chgData name="Emmanuel Kaunda" userId="6034510670e999ec" providerId="LiveId" clId="{5120897F-B5BB-4817-BDFC-283536BA0D70}" dt="2022-05-12T08:39:22.668" v="2839"/>
          <ac:spMkLst>
            <pc:docMk/>
            <pc:sldMk cId="2875351834" sldId="260"/>
            <ac:spMk id="24" creationId="{3C906A6B-6DBF-F502-DFAC-FB142096D8BC}"/>
          </ac:spMkLst>
        </pc:spChg>
        <pc:spChg chg="add del mod">
          <ac:chgData name="Emmanuel Kaunda" userId="6034510670e999ec" providerId="LiveId" clId="{5120897F-B5BB-4817-BDFC-283536BA0D70}" dt="2022-05-12T08:50:56.627" v="3247" actId="478"/>
          <ac:spMkLst>
            <pc:docMk/>
            <pc:sldMk cId="2875351834" sldId="260"/>
            <ac:spMk id="26" creationId="{A3ECFA2D-334A-2190-D538-D332D50123D3}"/>
          </ac:spMkLst>
        </pc:spChg>
        <pc:spChg chg="add">
          <ac:chgData name="Emmanuel Kaunda" userId="6034510670e999ec" providerId="LiveId" clId="{5120897F-B5BB-4817-BDFC-283536BA0D70}" dt="2022-05-12T08:28:01.046" v="2807" actId="26606"/>
          <ac:spMkLst>
            <pc:docMk/>
            <pc:sldMk cId="2875351834" sldId="260"/>
            <ac:spMk id="27" creationId="{A7AE9375-4664-4DB2-922D-2782A6E439AC}"/>
          </ac:spMkLst>
        </pc:spChg>
        <pc:spChg chg="add del mod">
          <ac:chgData name="Emmanuel Kaunda" userId="6034510670e999ec" providerId="LiveId" clId="{5120897F-B5BB-4817-BDFC-283536BA0D70}" dt="2022-05-12T11:17:57.563" v="3834" actId="478"/>
          <ac:spMkLst>
            <pc:docMk/>
            <pc:sldMk cId="2875351834" sldId="260"/>
            <ac:spMk id="28" creationId="{632AEF5C-D5D6-7A6A-074C-2C8409EB40E8}"/>
          </ac:spMkLst>
        </pc:spChg>
        <pc:spChg chg="add del mod">
          <ac:chgData name="Emmanuel Kaunda" userId="6034510670e999ec" providerId="LiveId" clId="{5120897F-B5BB-4817-BDFC-283536BA0D70}" dt="2022-05-12T11:17:38.819" v="3828" actId="478"/>
          <ac:spMkLst>
            <pc:docMk/>
            <pc:sldMk cId="2875351834" sldId="260"/>
            <ac:spMk id="33" creationId="{AF4C3C75-BE7D-F603-6990-3FA2F75A2CD1}"/>
          </ac:spMkLst>
        </pc:spChg>
        <pc:spChg chg="add del mod">
          <ac:chgData name="Emmanuel Kaunda" userId="6034510670e999ec" providerId="LiveId" clId="{5120897F-B5BB-4817-BDFC-283536BA0D70}" dt="2022-05-12T11:18:29.778" v="3844" actId="478"/>
          <ac:spMkLst>
            <pc:docMk/>
            <pc:sldMk cId="2875351834" sldId="260"/>
            <ac:spMk id="36" creationId="{7E854A0D-A5FD-9E9F-462F-06A5A52B4DFA}"/>
          </ac:spMkLst>
        </pc:spChg>
        <pc:spChg chg="add del mod">
          <ac:chgData name="Emmanuel Kaunda" userId="6034510670e999ec" providerId="LiveId" clId="{5120897F-B5BB-4817-BDFC-283536BA0D70}" dt="2022-05-12T11:17:51.068" v="3831" actId="478"/>
          <ac:spMkLst>
            <pc:docMk/>
            <pc:sldMk cId="2875351834" sldId="260"/>
            <ac:spMk id="38" creationId="{69A7D836-5B83-59B1-169A-EEA4789EC52F}"/>
          </ac:spMkLst>
        </pc:spChg>
        <pc:spChg chg="add del mod">
          <ac:chgData name="Emmanuel Kaunda" userId="6034510670e999ec" providerId="LiveId" clId="{5120897F-B5BB-4817-BDFC-283536BA0D70}" dt="2022-05-12T11:18:32.994" v="3845" actId="478"/>
          <ac:spMkLst>
            <pc:docMk/>
            <pc:sldMk cId="2875351834" sldId="260"/>
            <ac:spMk id="40" creationId="{E255C00D-B8FB-3527-B702-12CDB98A13A8}"/>
          </ac:spMkLst>
        </pc:spChg>
        <pc:spChg chg="add mod">
          <ac:chgData name="Emmanuel Kaunda" userId="6034510670e999ec" providerId="LiveId" clId="{5120897F-B5BB-4817-BDFC-283536BA0D70}" dt="2022-05-12T11:57:27.509" v="4577"/>
          <ac:spMkLst>
            <pc:docMk/>
            <pc:sldMk cId="2875351834" sldId="260"/>
            <ac:spMk id="45" creationId="{FC201C96-82E4-5AD4-3D1E-24443924E9B4}"/>
          </ac:spMkLst>
        </pc:spChg>
        <pc:spChg chg="add mod">
          <ac:chgData name="Emmanuel Kaunda" userId="6034510670e999ec" providerId="LiveId" clId="{5120897F-B5BB-4817-BDFC-283536BA0D70}" dt="2022-05-12T12:01:01.853" v="4610" actId="2711"/>
          <ac:spMkLst>
            <pc:docMk/>
            <pc:sldMk cId="2875351834" sldId="260"/>
            <ac:spMk id="46" creationId="{1D85F02F-6590-4461-4669-30AD475C933F}"/>
          </ac:spMkLst>
        </pc:spChg>
        <pc:picChg chg="add del mod modCrop">
          <ac:chgData name="Emmanuel Kaunda" userId="6034510670e999ec" providerId="LiveId" clId="{5120897F-B5BB-4817-BDFC-283536BA0D70}" dt="2022-05-12T08:27:09.451" v="2789" actId="478"/>
          <ac:picMkLst>
            <pc:docMk/>
            <pc:sldMk cId="2875351834" sldId="260"/>
            <ac:picMk id="3" creationId="{EE8841D5-FC72-228A-BDA8-44407F09EBB9}"/>
          </ac:picMkLst>
        </pc:picChg>
        <pc:picChg chg="add del mod modCrop">
          <ac:chgData name="Emmanuel Kaunda" userId="6034510670e999ec" providerId="LiveId" clId="{5120897F-B5BB-4817-BDFC-283536BA0D70}" dt="2022-05-12T08:24:56.147" v="2759" actId="478"/>
          <ac:picMkLst>
            <pc:docMk/>
            <pc:sldMk cId="2875351834" sldId="260"/>
            <ac:picMk id="4" creationId="{FEEB71A7-6417-607F-A6A4-6A2F9D50B119}"/>
          </ac:picMkLst>
        </pc:picChg>
        <pc:picChg chg="add del mod modCrop">
          <ac:chgData name="Emmanuel Kaunda" userId="6034510670e999ec" providerId="LiveId" clId="{5120897F-B5BB-4817-BDFC-283536BA0D70}" dt="2022-05-12T08:27:08.663" v="2788" actId="478"/>
          <ac:picMkLst>
            <pc:docMk/>
            <pc:sldMk cId="2875351834" sldId="260"/>
            <ac:picMk id="5" creationId="{69FC775F-24A6-ACDF-1A56-E82E1027E520}"/>
          </ac:picMkLst>
        </pc:picChg>
        <pc:picChg chg="add del mod modCrop">
          <ac:chgData name="Emmanuel Kaunda" userId="6034510670e999ec" providerId="LiveId" clId="{5120897F-B5BB-4817-BDFC-283536BA0D70}" dt="2022-05-12T08:46:54.147" v="3001" actId="478"/>
          <ac:picMkLst>
            <pc:docMk/>
            <pc:sldMk cId="2875351834" sldId="260"/>
            <ac:picMk id="6" creationId="{84E22AE8-44E1-0ABA-0509-5709656661D2}"/>
          </ac:picMkLst>
        </pc:picChg>
        <pc:picChg chg="mod ord">
          <ac:chgData name="Emmanuel Kaunda" userId="6034510670e999ec" providerId="LiveId" clId="{5120897F-B5BB-4817-BDFC-283536BA0D70}" dt="2022-05-12T08:29:01.109" v="2818" actId="1076"/>
          <ac:picMkLst>
            <pc:docMk/>
            <pc:sldMk cId="2875351834" sldId="260"/>
            <ac:picMk id="7" creationId="{91C7286D-E28E-DE79-5319-E06DA4FFB5C0}"/>
          </ac:picMkLst>
        </pc:picChg>
        <pc:picChg chg="add del mod">
          <ac:chgData name="Emmanuel Kaunda" userId="6034510670e999ec" providerId="LiveId" clId="{5120897F-B5BB-4817-BDFC-283536BA0D70}" dt="2022-05-12T08:37:50.595" v="2827"/>
          <ac:picMkLst>
            <pc:docMk/>
            <pc:sldMk cId="2875351834" sldId="260"/>
            <ac:picMk id="9" creationId="{9ABDF6E8-D52D-D27D-315C-E7520C5543ED}"/>
          </ac:picMkLst>
        </pc:picChg>
        <pc:picChg chg="add del mod modCrop">
          <ac:chgData name="Emmanuel Kaunda" userId="6034510670e999ec" providerId="LiveId" clId="{5120897F-B5BB-4817-BDFC-283536BA0D70}" dt="2022-05-12T08:19:55.232" v="2724" actId="478"/>
          <ac:picMkLst>
            <pc:docMk/>
            <pc:sldMk cId="2875351834" sldId="260"/>
            <ac:picMk id="10" creationId="{6B716F08-2EB0-794D-6051-AAC950C0184A}"/>
          </ac:picMkLst>
        </pc:picChg>
        <pc:picChg chg="add del mod modCrop">
          <ac:chgData name="Emmanuel Kaunda" userId="6034510670e999ec" providerId="LiveId" clId="{5120897F-B5BB-4817-BDFC-283536BA0D70}" dt="2022-05-12T08:22:56.032" v="2745" actId="478"/>
          <ac:picMkLst>
            <pc:docMk/>
            <pc:sldMk cId="2875351834" sldId="260"/>
            <ac:picMk id="11" creationId="{C654043E-AE43-8AA7-83ED-BFCFA50735E2}"/>
          </ac:picMkLst>
        </pc:picChg>
        <pc:picChg chg="add del mod">
          <ac:chgData name="Emmanuel Kaunda" userId="6034510670e999ec" providerId="LiveId" clId="{5120897F-B5BB-4817-BDFC-283536BA0D70}" dt="2022-05-12T08:23:22.757" v="2747" actId="478"/>
          <ac:picMkLst>
            <pc:docMk/>
            <pc:sldMk cId="2875351834" sldId="260"/>
            <ac:picMk id="13" creationId="{802999FD-BC01-6056-C948-304CF04C893A}"/>
          </ac:picMkLst>
        </pc:picChg>
        <pc:picChg chg="mod">
          <ac:chgData name="Emmanuel Kaunda" userId="6034510670e999ec" providerId="LiveId" clId="{5120897F-B5BB-4817-BDFC-283536BA0D70}" dt="2022-05-12T08:28:25.029" v="2810" actId="14100"/>
          <ac:picMkLst>
            <pc:docMk/>
            <pc:sldMk cId="2875351834" sldId="260"/>
            <ac:picMk id="14" creationId="{E8F36A94-8749-CCCF-BCB3-C43A7AB91D66}"/>
          </ac:picMkLst>
        </pc:picChg>
        <pc:picChg chg="add del mod">
          <ac:chgData name="Emmanuel Kaunda" userId="6034510670e999ec" providerId="LiveId" clId="{5120897F-B5BB-4817-BDFC-283536BA0D70}" dt="2022-05-12T08:48:29.268" v="3018" actId="478"/>
          <ac:picMkLst>
            <pc:docMk/>
            <pc:sldMk cId="2875351834" sldId="260"/>
            <ac:picMk id="17" creationId="{D56FAA76-BDB5-DE08-AB49-E7060EFAE696}"/>
          </ac:picMkLst>
        </pc:picChg>
        <pc:picChg chg="add del mod">
          <ac:chgData name="Emmanuel Kaunda" userId="6034510670e999ec" providerId="LiveId" clId="{5120897F-B5BB-4817-BDFC-283536BA0D70}" dt="2022-05-12T11:53:39.579" v="4550" actId="478"/>
          <ac:picMkLst>
            <pc:docMk/>
            <pc:sldMk cId="2875351834" sldId="260"/>
            <ac:picMk id="18" creationId="{606E729C-BAD1-0573-ED2D-EC9398AB56CB}"/>
          </ac:picMkLst>
        </pc:picChg>
        <pc:picChg chg="add del mod">
          <ac:chgData name="Emmanuel Kaunda" userId="6034510670e999ec" providerId="LiveId" clId="{5120897F-B5BB-4817-BDFC-283536BA0D70}" dt="2022-05-12T11:53:41.882" v="4551" actId="478"/>
          <ac:picMkLst>
            <pc:docMk/>
            <pc:sldMk cId="2875351834" sldId="260"/>
            <ac:picMk id="20" creationId="{4286EACB-71C9-E2D0-E5E8-254E4A3307B9}"/>
          </ac:picMkLst>
        </pc:picChg>
        <pc:picChg chg="add del mod">
          <ac:chgData name="Emmanuel Kaunda" userId="6034510670e999ec" providerId="LiveId" clId="{5120897F-B5BB-4817-BDFC-283536BA0D70}" dt="2022-05-12T11:53:24.690" v="4545" actId="478"/>
          <ac:picMkLst>
            <pc:docMk/>
            <pc:sldMk cId="2875351834" sldId="260"/>
            <ac:picMk id="25" creationId="{8BCE785C-3184-DE31-BBA9-8D7F58EE2CD0}"/>
          </ac:picMkLst>
        </pc:picChg>
        <pc:picChg chg="add del mod modCrop">
          <ac:chgData name="Emmanuel Kaunda" userId="6034510670e999ec" providerId="LiveId" clId="{5120897F-B5BB-4817-BDFC-283536BA0D70}" dt="2022-05-12T11:53:27.187" v="4546" actId="478"/>
          <ac:picMkLst>
            <pc:docMk/>
            <pc:sldMk cId="2875351834" sldId="260"/>
            <ac:picMk id="32" creationId="{DB265A8E-12EB-EA68-12D7-835F090658C8}"/>
          </ac:picMkLst>
        </pc:picChg>
        <pc:picChg chg="add del mod">
          <ac:chgData name="Emmanuel Kaunda" userId="6034510670e999ec" providerId="LiveId" clId="{5120897F-B5BB-4817-BDFC-283536BA0D70}" dt="2022-05-12T11:53:29.540" v="4547" actId="478"/>
          <ac:picMkLst>
            <pc:docMk/>
            <pc:sldMk cId="2875351834" sldId="260"/>
            <ac:picMk id="35" creationId="{B0AFB1B8-9FFE-BC50-7AD1-5A49A6A3C50A}"/>
          </ac:picMkLst>
        </pc:picChg>
        <pc:picChg chg="add del mod">
          <ac:chgData name="Emmanuel Kaunda" userId="6034510670e999ec" providerId="LiveId" clId="{5120897F-B5BB-4817-BDFC-283536BA0D70}" dt="2022-05-12T11:53:44.585" v="4552" actId="478"/>
          <ac:picMkLst>
            <pc:docMk/>
            <pc:sldMk cId="2875351834" sldId="260"/>
            <ac:picMk id="37" creationId="{5108716D-9FEE-AE7F-9D41-D1E17488E0B1}"/>
          </ac:picMkLst>
        </pc:picChg>
        <pc:picChg chg="add del mod">
          <ac:chgData name="Emmanuel Kaunda" userId="6034510670e999ec" providerId="LiveId" clId="{5120897F-B5BB-4817-BDFC-283536BA0D70}" dt="2022-05-12T11:53:46.740" v="4553" actId="478"/>
          <ac:picMkLst>
            <pc:docMk/>
            <pc:sldMk cId="2875351834" sldId="260"/>
            <ac:picMk id="39" creationId="{1E8526EB-B37B-6235-68FB-811994A70A6D}"/>
          </ac:picMkLst>
        </pc:picChg>
        <pc:picChg chg="add del mod">
          <ac:chgData name="Emmanuel Kaunda" userId="6034510670e999ec" providerId="LiveId" clId="{5120897F-B5BB-4817-BDFC-283536BA0D70}" dt="2022-05-12T11:53:32.322" v="4548" actId="478"/>
          <ac:picMkLst>
            <pc:docMk/>
            <pc:sldMk cId="2875351834" sldId="260"/>
            <ac:picMk id="41" creationId="{5EFD9748-758F-0F26-9BF2-60C4BC500BC3}"/>
          </ac:picMkLst>
        </pc:picChg>
        <pc:picChg chg="add del mod">
          <ac:chgData name="Emmanuel Kaunda" userId="6034510670e999ec" providerId="LiveId" clId="{5120897F-B5BB-4817-BDFC-283536BA0D70}" dt="2022-05-12T11:57:38.491" v="4580" actId="478"/>
          <ac:picMkLst>
            <pc:docMk/>
            <pc:sldMk cId="2875351834" sldId="260"/>
            <ac:picMk id="43" creationId="{40C99A34-B49E-AFF0-2365-6C1508406D11}"/>
          </ac:picMkLst>
        </pc:picChg>
        <pc:cxnChg chg="add">
          <ac:chgData name="Emmanuel Kaunda" userId="6034510670e999ec" providerId="LiveId" clId="{5120897F-B5BB-4817-BDFC-283536BA0D70}" dt="2022-05-12T08:28:01.046" v="2807" actId="26606"/>
          <ac:cxnSpMkLst>
            <pc:docMk/>
            <pc:sldMk cId="2875351834" sldId="260"/>
            <ac:cxnSpMk id="29" creationId="{EE504C98-6397-41C1-A8D8-2D9C4ED307E0}"/>
          </ac:cxnSpMkLst>
        </pc:cxnChg>
        <pc:cxnChg chg="add">
          <ac:chgData name="Emmanuel Kaunda" userId="6034510670e999ec" providerId="LiveId" clId="{5120897F-B5BB-4817-BDFC-283536BA0D70}" dt="2022-05-12T08:28:01.046" v="2807" actId="26606"/>
          <ac:cxnSpMkLst>
            <pc:docMk/>
            <pc:sldMk cId="2875351834" sldId="260"/>
            <ac:cxnSpMk id="31" creationId="{B7188D9B-1674-419B-A379-D1632A7EC3A2}"/>
          </ac:cxnSpMkLst>
        </pc:cxnChg>
      </pc:sldChg>
      <pc:sldChg chg="addSp delSp modSp new mod ord setBg delAnim modAnim">
        <pc:chgData name="Emmanuel Kaunda" userId="6034510670e999ec" providerId="LiveId" clId="{5120897F-B5BB-4817-BDFC-283536BA0D70}" dt="2022-05-12T08:15:09.048" v="2687"/>
        <pc:sldMkLst>
          <pc:docMk/>
          <pc:sldMk cId="426687761" sldId="261"/>
        </pc:sldMkLst>
        <pc:spChg chg="del">
          <ac:chgData name="Emmanuel Kaunda" userId="6034510670e999ec" providerId="LiveId" clId="{5120897F-B5BB-4817-BDFC-283536BA0D70}" dt="2022-05-12T08:12:58.552" v="2632" actId="478"/>
          <ac:spMkLst>
            <pc:docMk/>
            <pc:sldMk cId="426687761" sldId="261"/>
            <ac:spMk id="2" creationId="{1E866741-8F8D-67AF-8FB8-8A76A9897247}"/>
          </ac:spMkLst>
        </pc:spChg>
        <pc:spChg chg="del">
          <ac:chgData name="Emmanuel Kaunda" userId="6034510670e999ec" providerId="LiveId" clId="{5120897F-B5BB-4817-BDFC-283536BA0D70}" dt="2022-05-12T08:11:35.287" v="2614"/>
          <ac:spMkLst>
            <pc:docMk/>
            <pc:sldMk cId="426687761" sldId="261"/>
            <ac:spMk id="3" creationId="{6C87AF81-6000-9EB3-4E71-90D4DB6FAB11}"/>
          </ac:spMkLst>
        </pc:spChg>
        <pc:spChg chg="add del mod">
          <ac:chgData name="Emmanuel Kaunda" userId="6034510670e999ec" providerId="LiveId" clId="{5120897F-B5BB-4817-BDFC-283536BA0D70}" dt="2022-05-12T08:12:35.864" v="2629" actId="478"/>
          <ac:spMkLst>
            <pc:docMk/>
            <pc:sldMk cId="426687761" sldId="261"/>
            <ac:spMk id="8" creationId="{4ABE33D2-923D-F155-963C-4CFC1D0B9E71}"/>
          </ac:spMkLst>
        </pc:spChg>
        <pc:spChg chg="add mod">
          <ac:chgData name="Emmanuel Kaunda" userId="6034510670e999ec" providerId="LiveId" clId="{5120897F-B5BB-4817-BDFC-283536BA0D70}" dt="2022-05-12T08:14:56.124" v="2685" actId="1076"/>
          <ac:spMkLst>
            <pc:docMk/>
            <pc:sldMk cId="426687761" sldId="261"/>
            <ac:spMk id="9" creationId="{98D74B18-A9C6-27CE-D8BA-BFB3FA9CEA3A}"/>
          </ac:spMkLst>
        </pc:spChg>
        <pc:spChg chg="add del mod">
          <ac:chgData name="Emmanuel Kaunda" userId="6034510670e999ec" providerId="LiveId" clId="{5120897F-B5BB-4817-BDFC-283536BA0D70}" dt="2022-05-12T08:13:50.795" v="2669"/>
          <ac:spMkLst>
            <pc:docMk/>
            <pc:sldMk cId="426687761" sldId="261"/>
            <ac:spMk id="11" creationId="{6B7A07B9-F19C-C8C3-0BE9-39632DEF02E8}"/>
          </ac:spMkLst>
        </pc:spChg>
        <pc:spChg chg="add">
          <ac:chgData name="Emmanuel Kaunda" userId="6034510670e999ec" providerId="LiveId" clId="{5120897F-B5BB-4817-BDFC-283536BA0D70}" dt="2022-05-12T08:13:48.492" v="2668" actId="26606"/>
          <ac:spMkLst>
            <pc:docMk/>
            <pc:sldMk cId="426687761" sldId="261"/>
            <ac:spMk id="16" creationId="{A7AE9375-4664-4DB2-922D-2782A6E439AC}"/>
          </ac:spMkLst>
        </pc:spChg>
        <pc:spChg chg="add">
          <ac:chgData name="Emmanuel Kaunda" userId="6034510670e999ec" providerId="LiveId" clId="{5120897F-B5BB-4817-BDFC-283536BA0D70}" dt="2022-05-12T08:13:48.492" v="2668" actId="26606"/>
          <ac:spMkLst>
            <pc:docMk/>
            <pc:sldMk cId="426687761" sldId="261"/>
            <ac:spMk id="20" creationId="{9DD005C1-8C51-42D6-9BEE-B9B83849743D}"/>
          </ac:spMkLst>
        </pc:spChg>
        <pc:picChg chg="add del mod">
          <ac:chgData name="Emmanuel Kaunda" userId="6034510670e999ec" providerId="LiveId" clId="{5120897F-B5BB-4817-BDFC-283536BA0D70}" dt="2022-05-12T08:13:32.349" v="2667" actId="478"/>
          <ac:picMkLst>
            <pc:docMk/>
            <pc:sldMk cId="426687761" sldId="261"/>
            <ac:picMk id="5" creationId="{D1D2D89D-9EFE-8B6B-4BAC-47FE4E45C99A}"/>
          </ac:picMkLst>
        </pc:picChg>
        <pc:picChg chg="add del mod">
          <ac:chgData name="Emmanuel Kaunda" userId="6034510670e999ec" providerId="LiveId" clId="{5120897F-B5BB-4817-BDFC-283536BA0D70}" dt="2022-05-12T08:11:56.385" v="2623"/>
          <ac:picMkLst>
            <pc:docMk/>
            <pc:sldMk cId="426687761" sldId="261"/>
            <ac:picMk id="7" creationId="{E32B2508-5D6D-2076-D70A-0150E1DB1E7D}"/>
          </ac:picMkLst>
        </pc:picChg>
        <pc:picChg chg="add mod">
          <ac:chgData name="Emmanuel Kaunda" userId="6034510670e999ec" providerId="LiveId" clId="{5120897F-B5BB-4817-BDFC-283536BA0D70}" dt="2022-05-12T08:13:55.867" v="2671" actId="14100"/>
          <ac:picMkLst>
            <pc:docMk/>
            <pc:sldMk cId="426687761" sldId="261"/>
            <ac:picMk id="15" creationId="{E8B84598-D9F1-24A2-80EB-10DD0C7573F8}"/>
          </ac:picMkLst>
        </pc:picChg>
        <pc:cxnChg chg="add">
          <ac:chgData name="Emmanuel Kaunda" userId="6034510670e999ec" providerId="LiveId" clId="{5120897F-B5BB-4817-BDFC-283536BA0D70}" dt="2022-05-12T08:13:48.492" v="2668" actId="26606"/>
          <ac:cxnSpMkLst>
            <pc:docMk/>
            <pc:sldMk cId="426687761" sldId="261"/>
            <ac:cxnSpMk id="18" creationId="{EE504C98-6397-41C1-A8D8-2D9C4ED307E0}"/>
          </ac:cxnSpMkLst>
        </pc:cxnChg>
      </pc:sldChg>
      <pc:sldChg chg="modSp add mod ord">
        <pc:chgData name="Emmanuel Kaunda" userId="6034510670e999ec" providerId="LiveId" clId="{5120897F-B5BB-4817-BDFC-283536BA0D70}" dt="2022-05-12T11:23:44.710" v="4293" actId="1076"/>
        <pc:sldMkLst>
          <pc:docMk/>
          <pc:sldMk cId="206404164" sldId="262"/>
        </pc:sldMkLst>
        <pc:spChg chg="mod">
          <ac:chgData name="Emmanuel Kaunda" userId="6034510670e999ec" providerId="LiveId" clId="{5120897F-B5BB-4817-BDFC-283536BA0D70}" dt="2022-05-12T11:19:53.042" v="3886" actId="20577"/>
          <ac:spMkLst>
            <pc:docMk/>
            <pc:sldMk cId="206404164" sldId="262"/>
            <ac:spMk id="2" creationId="{48241FE2-B432-18BF-9B37-8F7DF07293D1}"/>
          </ac:spMkLst>
        </pc:spChg>
        <pc:spChg chg="mod">
          <ac:chgData name="Emmanuel Kaunda" userId="6034510670e999ec" providerId="LiveId" clId="{5120897F-B5BB-4817-BDFC-283536BA0D70}" dt="2022-05-12T11:23:44.710" v="4293" actId="1076"/>
          <ac:spMkLst>
            <pc:docMk/>
            <pc:sldMk cId="206404164" sldId="262"/>
            <ac:spMk id="3" creationId="{51F7FC32-5773-13D3-1BCF-BAAC87644433}"/>
          </ac:spMkLst>
        </pc:spChg>
        <pc:picChg chg="mod">
          <ac:chgData name="Emmanuel Kaunda" userId="6034510670e999ec" providerId="LiveId" clId="{5120897F-B5BB-4817-BDFC-283536BA0D70}" dt="2022-05-12T11:19:33.147" v="3853" actId="1076"/>
          <ac:picMkLst>
            <pc:docMk/>
            <pc:sldMk cId="206404164" sldId="262"/>
            <ac:picMk id="5" creationId="{40EF277C-A091-4EA3-7924-0CCA4C194191}"/>
          </ac:picMkLst>
        </pc:picChg>
      </pc:sldChg>
      <pc:sldChg chg="modSp add mod">
        <pc:chgData name="Emmanuel Kaunda" userId="6034510670e999ec" providerId="LiveId" clId="{5120897F-B5BB-4817-BDFC-283536BA0D70}" dt="2022-05-12T11:51:18.476" v="4543" actId="20577"/>
        <pc:sldMkLst>
          <pc:docMk/>
          <pc:sldMk cId="4173553292" sldId="263"/>
        </pc:sldMkLst>
        <pc:spChg chg="mod">
          <ac:chgData name="Emmanuel Kaunda" userId="6034510670e999ec" providerId="LiveId" clId="{5120897F-B5BB-4817-BDFC-283536BA0D70}" dt="2022-05-12T11:31:08.714" v="4356" actId="20577"/>
          <ac:spMkLst>
            <pc:docMk/>
            <pc:sldMk cId="4173553292" sldId="263"/>
            <ac:spMk id="2" creationId="{48241FE2-B432-18BF-9B37-8F7DF07293D1}"/>
          </ac:spMkLst>
        </pc:spChg>
        <pc:spChg chg="mod">
          <ac:chgData name="Emmanuel Kaunda" userId="6034510670e999ec" providerId="LiveId" clId="{5120897F-B5BB-4817-BDFC-283536BA0D70}" dt="2022-05-12T11:51:18.476" v="4543" actId="20577"/>
          <ac:spMkLst>
            <pc:docMk/>
            <pc:sldMk cId="4173553292" sldId="263"/>
            <ac:spMk id="3" creationId="{51F7FC32-5773-13D3-1BCF-BAAC87644433}"/>
          </ac:spMkLst>
        </pc:spChg>
      </pc:sldChg>
      <pc:sldChg chg="addSp delSp modSp add mod">
        <pc:chgData name="Emmanuel Kaunda" userId="6034510670e999ec" providerId="LiveId" clId="{5120897F-B5BB-4817-BDFC-283536BA0D70}" dt="2022-05-12T11:49:40.881" v="4518" actId="1076"/>
        <pc:sldMkLst>
          <pc:docMk/>
          <pc:sldMk cId="3276871843" sldId="264"/>
        </pc:sldMkLst>
        <pc:spChg chg="mod">
          <ac:chgData name="Emmanuel Kaunda" userId="6034510670e999ec" providerId="LiveId" clId="{5120897F-B5BB-4817-BDFC-283536BA0D70}" dt="2022-05-12T11:39:23.060" v="4424" actId="27636"/>
          <ac:spMkLst>
            <pc:docMk/>
            <pc:sldMk cId="3276871843" sldId="264"/>
            <ac:spMk id="2" creationId="{48241FE2-B432-18BF-9B37-8F7DF07293D1}"/>
          </ac:spMkLst>
        </pc:spChg>
        <pc:spChg chg="add mod">
          <ac:chgData name="Emmanuel Kaunda" userId="6034510670e999ec" providerId="LiveId" clId="{5120897F-B5BB-4817-BDFC-283536BA0D70}" dt="2022-05-12T11:49:40.881" v="4518" actId="1076"/>
          <ac:spMkLst>
            <pc:docMk/>
            <pc:sldMk cId="3276871843" sldId="264"/>
            <ac:spMk id="17" creationId="{AB3514F3-F478-BB01-258F-6C6CE1C488E4}"/>
          </ac:spMkLst>
        </pc:spChg>
        <pc:spChg chg="add mod">
          <ac:chgData name="Emmanuel Kaunda" userId="6034510670e999ec" providerId="LiveId" clId="{5120897F-B5BB-4817-BDFC-283536BA0D70}" dt="2022-05-12T11:49:16.568" v="4515" actId="12"/>
          <ac:spMkLst>
            <pc:docMk/>
            <pc:sldMk cId="3276871843" sldId="264"/>
            <ac:spMk id="19" creationId="{8858DC19-B2AA-6DFB-50DC-A52B8AC390AD}"/>
          </ac:spMkLst>
        </pc:spChg>
        <pc:spChg chg="add mod">
          <ac:chgData name="Emmanuel Kaunda" userId="6034510670e999ec" providerId="LiveId" clId="{5120897F-B5BB-4817-BDFC-283536BA0D70}" dt="2022-05-12T11:47:35.738" v="4507" actId="1076"/>
          <ac:spMkLst>
            <pc:docMk/>
            <pc:sldMk cId="3276871843" sldId="264"/>
            <ac:spMk id="21" creationId="{A5960894-D694-1AB6-D3C6-6F6FF6C27B9B}"/>
          </ac:spMkLst>
        </pc:spChg>
        <pc:spChg chg="add mod">
          <ac:chgData name="Emmanuel Kaunda" userId="6034510670e999ec" providerId="LiveId" clId="{5120897F-B5BB-4817-BDFC-283536BA0D70}" dt="2022-05-12T11:47:31.794" v="4506" actId="1076"/>
          <ac:spMkLst>
            <pc:docMk/>
            <pc:sldMk cId="3276871843" sldId="264"/>
            <ac:spMk id="22" creationId="{D728BC20-9801-5D19-6CA0-D5B4BE05105B}"/>
          </ac:spMkLst>
        </pc:spChg>
        <pc:picChg chg="mod">
          <ac:chgData name="Emmanuel Kaunda" userId="6034510670e999ec" providerId="LiveId" clId="{5120897F-B5BB-4817-BDFC-283536BA0D70}" dt="2022-05-12T11:47:25.618" v="4504" actId="1076"/>
          <ac:picMkLst>
            <pc:docMk/>
            <pc:sldMk cId="3276871843" sldId="264"/>
            <ac:picMk id="7" creationId="{91C7286D-E28E-DE79-5319-E06DA4FFB5C0}"/>
          </ac:picMkLst>
        </pc:picChg>
        <pc:picChg chg="del">
          <ac:chgData name="Emmanuel Kaunda" userId="6034510670e999ec" providerId="LiveId" clId="{5120897F-B5BB-4817-BDFC-283536BA0D70}" dt="2022-05-12T11:38:48.914" v="4399" actId="478"/>
          <ac:picMkLst>
            <pc:docMk/>
            <pc:sldMk cId="3276871843" sldId="264"/>
            <ac:picMk id="18" creationId="{606E729C-BAD1-0573-ED2D-EC9398AB56CB}"/>
          </ac:picMkLst>
        </pc:picChg>
        <pc:picChg chg="del">
          <ac:chgData name="Emmanuel Kaunda" userId="6034510670e999ec" providerId="LiveId" clId="{5120897F-B5BB-4817-BDFC-283536BA0D70}" dt="2022-05-12T11:38:50.106" v="4400" actId="478"/>
          <ac:picMkLst>
            <pc:docMk/>
            <pc:sldMk cId="3276871843" sldId="264"/>
            <ac:picMk id="20" creationId="{4286EACB-71C9-E2D0-E5E8-254E4A3307B9}"/>
          </ac:picMkLst>
        </pc:picChg>
        <pc:picChg chg="del mod">
          <ac:chgData name="Emmanuel Kaunda" userId="6034510670e999ec" providerId="LiveId" clId="{5120897F-B5BB-4817-BDFC-283536BA0D70}" dt="2022-05-12T11:38:46.532" v="4398" actId="478"/>
          <ac:picMkLst>
            <pc:docMk/>
            <pc:sldMk cId="3276871843" sldId="264"/>
            <ac:picMk id="25" creationId="{8BCE785C-3184-DE31-BBA9-8D7F58EE2CD0}"/>
          </ac:picMkLst>
        </pc:picChg>
        <pc:picChg chg="del">
          <ac:chgData name="Emmanuel Kaunda" userId="6034510670e999ec" providerId="LiveId" clId="{5120897F-B5BB-4817-BDFC-283536BA0D70}" dt="2022-05-12T11:37:58.725" v="4393" actId="478"/>
          <ac:picMkLst>
            <pc:docMk/>
            <pc:sldMk cId="3276871843" sldId="264"/>
            <ac:picMk id="32" creationId="{DB265A8E-12EB-EA68-12D7-835F090658C8}"/>
          </ac:picMkLst>
        </pc:picChg>
        <pc:picChg chg="del">
          <ac:chgData name="Emmanuel Kaunda" userId="6034510670e999ec" providerId="LiveId" clId="{5120897F-B5BB-4817-BDFC-283536BA0D70}" dt="2022-05-12T11:37:58.725" v="4393" actId="478"/>
          <ac:picMkLst>
            <pc:docMk/>
            <pc:sldMk cId="3276871843" sldId="264"/>
            <ac:picMk id="35" creationId="{B0AFB1B8-9FFE-BC50-7AD1-5A49A6A3C50A}"/>
          </ac:picMkLst>
        </pc:picChg>
        <pc:picChg chg="del">
          <ac:chgData name="Emmanuel Kaunda" userId="6034510670e999ec" providerId="LiveId" clId="{5120897F-B5BB-4817-BDFC-283536BA0D70}" dt="2022-05-12T11:37:58.725" v="4393" actId="478"/>
          <ac:picMkLst>
            <pc:docMk/>
            <pc:sldMk cId="3276871843" sldId="264"/>
            <ac:picMk id="37" creationId="{5108716D-9FEE-AE7F-9D41-D1E17488E0B1}"/>
          </ac:picMkLst>
        </pc:picChg>
        <pc:picChg chg="del">
          <ac:chgData name="Emmanuel Kaunda" userId="6034510670e999ec" providerId="LiveId" clId="{5120897F-B5BB-4817-BDFC-283536BA0D70}" dt="2022-05-12T11:37:58.725" v="4393" actId="478"/>
          <ac:picMkLst>
            <pc:docMk/>
            <pc:sldMk cId="3276871843" sldId="264"/>
            <ac:picMk id="39" creationId="{1E8526EB-B37B-6235-68FB-811994A70A6D}"/>
          </ac:picMkLst>
        </pc:picChg>
        <pc:picChg chg="del">
          <ac:chgData name="Emmanuel Kaunda" userId="6034510670e999ec" providerId="LiveId" clId="{5120897F-B5BB-4817-BDFC-283536BA0D70}" dt="2022-05-12T11:37:58.725" v="4393" actId="478"/>
          <ac:picMkLst>
            <pc:docMk/>
            <pc:sldMk cId="3276871843" sldId="264"/>
            <ac:picMk id="41" creationId="{5EFD9748-758F-0F26-9BF2-60C4BC500BC3}"/>
          </ac:picMkLst>
        </pc:picChg>
      </pc:sldChg>
      <pc:sldChg chg="add">
        <pc:chgData name="Emmanuel Kaunda" userId="6034510670e999ec" providerId="LiveId" clId="{5120897F-B5BB-4817-BDFC-283536BA0D70}" dt="2022-05-12T11:53:17.110" v="4544" actId="2890"/>
        <pc:sldMkLst>
          <pc:docMk/>
          <pc:sldMk cId="954225299"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618E-C675-73FB-F44C-1E8599939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55E7FC82-E745-0534-E146-26918384CC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92DD542B-631F-ECB3-AB6C-A759B0DC05F1}"/>
              </a:ext>
            </a:extLst>
          </p:cNvPr>
          <p:cNvSpPr>
            <a:spLocks noGrp="1"/>
          </p:cNvSpPr>
          <p:nvPr>
            <p:ph type="dt" sz="half" idx="10"/>
          </p:nvPr>
        </p:nvSpPr>
        <p:spPr/>
        <p:txBody>
          <a:bodyPr/>
          <a:lstStyle/>
          <a:p>
            <a:fld id="{BEF11EF1-1F45-4ADC-BD23-711288D4F80F}" type="datetimeFigureOut">
              <a:rPr lang="en-DE" smtClean="0"/>
              <a:t>12/05/2022</a:t>
            </a:fld>
            <a:endParaRPr lang="en-DE"/>
          </a:p>
        </p:txBody>
      </p:sp>
      <p:sp>
        <p:nvSpPr>
          <p:cNvPr id="5" name="Footer Placeholder 4">
            <a:extLst>
              <a:ext uri="{FF2B5EF4-FFF2-40B4-BE49-F238E27FC236}">
                <a16:creationId xmlns:a16="http://schemas.microsoft.com/office/drawing/2014/main" id="{4600B5D5-6903-19EC-B01E-7544222EC64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43AFAE1-80D4-FF1F-1FDF-287E380EFE17}"/>
              </a:ext>
            </a:extLst>
          </p:cNvPr>
          <p:cNvSpPr>
            <a:spLocks noGrp="1"/>
          </p:cNvSpPr>
          <p:nvPr>
            <p:ph type="sldNum" sz="quarter" idx="12"/>
          </p:nvPr>
        </p:nvSpPr>
        <p:spPr/>
        <p:txBody>
          <a:bodyPr/>
          <a:lstStyle/>
          <a:p>
            <a:fld id="{6E815208-134C-4105-A561-D1C6B5A9BA7B}" type="slidenum">
              <a:rPr lang="en-DE" smtClean="0"/>
              <a:t>‹#›</a:t>
            </a:fld>
            <a:endParaRPr lang="en-DE"/>
          </a:p>
        </p:txBody>
      </p:sp>
    </p:spTree>
    <p:extLst>
      <p:ext uri="{BB962C8B-B14F-4D97-AF65-F5344CB8AC3E}">
        <p14:creationId xmlns:p14="http://schemas.microsoft.com/office/powerpoint/2010/main" val="892456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AB30-34A1-F955-D20F-995E474E630E}"/>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E5EFC446-950C-7DAF-2DCD-1DCFB2BF8D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1CAF0C0-93D1-65E3-084F-5A5B0016DEDF}"/>
              </a:ext>
            </a:extLst>
          </p:cNvPr>
          <p:cNvSpPr>
            <a:spLocks noGrp="1"/>
          </p:cNvSpPr>
          <p:nvPr>
            <p:ph type="dt" sz="half" idx="10"/>
          </p:nvPr>
        </p:nvSpPr>
        <p:spPr/>
        <p:txBody>
          <a:bodyPr/>
          <a:lstStyle/>
          <a:p>
            <a:fld id="{BEF11EF1-1F45-4ADC-BD23-711288D4F80F}" type="datetimeFigureOut">
              <a:rPr lang="en-DE" smtClean="0"/>
              <a:t>12/05/2022</a:t>
            </a:fld>
            <a:endParaRPr lang="en-DE"/>
          </a:p>
        </p:txBody>
      </p:sp>
      <p:sp>
        <p:nvSpPr>
          <p:cNvPr id="5" name="Footer Placeholder 4">
            <a:extLst>
              <a:ext uri="{FF2B5EF4-FFF2-40B4-BE49-F238E27FC236}">
                <a16:creationId xmlns:a16="http://schemas.microsoft.com/office/drawing/2014/main" id="{D2F9E84C-CEC6-7AEC-E524-96606F3B854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9CBC59E-F87F-0706-90DC-4A41F57E7D1E}"/>
              </a:ext>
            </a:extLst>
          </p:cNvPr>
          <p:cNvSpPr>
            <a:spLocks noGrp="1"/>
          </p:cNvSpPr>
          <p:nvPr>
            <p:ph type="sldNum" sz="quarter" idx="12"/>
          </p:nvPr>
        </p:nvSpPr>
        <p:spPr/>
        <p:txBody>
          <a:bodyPr/>
          <a:lstStyle/>
          <a:p>
            <a:fld id="{6E815208-134C-4105-A561-D1C6B5A9BA7B}" type="slidenum">
              <a:rPr lang="en-DE" smtClean="0"/>
              <a:t>‹#›</a:t>
            </a:fld>
            <a:endParaRPr lang="en-DE"/>
          </a:p>
        </p:txBody>
      </p:sp>
    </p:spTree>
    <p:extLst>
      <p:ext uri="{BB962C8B-B14F-4D97-AF65-F5344CB8AC3E}">
        <p14:creationId xmlns:p14="http://schemas.microsoft.com/office/powerpoint/2010/main" val="126910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A62279-7513-97CB-9377-9815DECBBF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70F1B812-381A-DE84-B820-4DCDF0E131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538EDF53-55D4-1196-7EBB-D2712139763E}"/>
              </a:ext>
            </a:extLst>
          </p:cNvPr>
          <p:cNvSpPr>
            <a:spLocks noGrp="1"/>
          </p:cNvSpPr>
          <p:nvPr>
            <p:ph type="dt" sz="half" idx="10"/>
          </p:nvPr>
        </p:nvSpPr>
        <p:spPr/>
        <p:txBody>
          <a:bodyPr/>
          <a:lstStyle/>
          <a:p>
            <a:fld id="{BEF11EF1-1F45-4ADC-BD23-711288D4F80F}" type="datetimeFigureOut">
              <a:rPr lang="en-DE" smtClean="0"/>
              <a:t>12/05/2022</a:t>
            </a:fld>
            <a:endParaRPr lang="en-DE"/>
          </a:p>
        </p:txBody>
      </p:sp>
      <p:sp>
        <p:nvSpPr>
          <p:cNvPr id="5" name="Footer Placeholder 4">
            <a:extLst>
              <a:ext uri="{FF2B5EF4-FFF2-40B4-BE49-F238E27FC236}">
                <a16:creationId xmlns:a16="http://schemas.microsoft.com/office/drawing/2014/main" id="{B34305F3-CAA3-21F4-2661-5A221346BD4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3339AED-9C15-AF75-BA13-1F1C1A09AFB8}"/>
              </a:ext>
            </a:extLst>
          </p:cNvPr>
          <p:cNvSpPr>
            <a:spLocks noGrp="1"/>
          </p:cNvSpPr>
          <p:nvPr>
            <p:ph type="sldNum" sz="quarter" idx="12"/>
          </p:nvPr>
        </p:nvSpPr>
        <p:spPr/>
        <p:txBody>
          <a:bodyPr/>
          <a:lstStyle/>
          <a:p>
            <a:fld id="{6E815208-134C-4105-A561-D1C6B5A9BA7B}" type="slidenum">
              <a:rPr lang="en-DE" smtClean="0"/>
              <a:t>‹#›</a:t>
            </a:fld>
            <a:endParaRPr lang="en-DE"/>
          </a:p>
        </p:txBody>
      </p:sp>
    </p:spTree>
    <p:extLst>
      <p:ext uri="{BB962C8B-B14F-4D97-AF65-F5344CB8AC3E}">
        <p14:creationId xmlns:p14="http://schemas.microsoft.com/office/powerpoint/2010/main" val="392653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0CE0-EB06-44FD-519D-6BCB6C71F3E4}"/>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C48968FD-7763-F764-4409-70C3EE5236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5DE1B85-D038-CDC6-8801-EC09BB3EB955}"/>
              </a:ext>
            </a:extLst>
          </p:cNvPr>
          <p:cNvSpPr>
            <a:spLocks noGrp="1"/>
          </p:cNvSpPr>
          <p:nvPr>
            <p:ph type="dt" sz="half" idx="10"/>
          </p:nvPr>
        </p:nvSpPr>
        <p:spPr/>
        <p:txBody>
          <a:bodyPr/>
          <a:lstStyle/>
          <a:p>
            <a:fld id="{BEF11EF1-1F45-4ADC-BD23-711288D4F80F}" type="datetimeFigureOut">
              <a:rPr lang="en-DE" smtClean="0"/>
              <a:t>12/05/2022</a:t>
            </a:fld>
            <a:endParaRPr lang="en-DE"/>
          </a:p>
        </p:txBody>
      </p:sp>
      <p:sp>
        <p:nvSpPr>
          <p:cNvPr id="5" name="Footer Placeholder 4">
            <a:extLst>
              <a:ext uri="{FF2B5EF4-FFF2-40B4-BE49-F238E27FC236}">
                <a16:creationId xmlns:a16="http://schemas.microsoft.com/office/drawing/2014/main" id="{59248F13-C30C-DFB4-9198-3F3D2D084FF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26CF5C5-252D-A96C-72CC-457F85B4A12C}"/>
              </a:ext>
            </a:extLst>
          </p:cNvPr>
          <p:cNvSpPr>
            <a:spLocks noGrp="1"/>
          </p:cNvSpPr>
          <p:nvPr>
            <p:ph type="sldNum" sz="quarter" idx="12"/>
          </p:nvPr>
        </p:nvSpPr>
        <p:spPr/>
        <p:txBody>
          <a:bodyPr/>
          <a:lstStyle/>
          <a:p>
            <a:fld id="{6E815208-134C-4105-A561-D1C6B5A9BA7B}" type="slidenum">
              <a:rPr lang="en-DE" smtClean="0"/>
              <a:t>‹#›</a:t>
            </a:fld>
            <a:endParaRPr lang="en-DE"/>
          </a:p>
        </p:txBody>
      </p:sp>
    </p:spTree>
    <p:extLst>
      <p:ext uri="{BB962C8B-B14F-4D97-AF65-F5344CB8AC3E}">
        <p14:creationId xmlns:p14="http://schemas.microsoft.com/office/powerpoint/2010/main" val="79947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AE87-0924-A821-0DF4-3C87C8CCFD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80D106EF-BEEF-324C-C42B-2C6BD24A20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60CAF-6568-CA92-C70B-78FE9E031BF7}"/>
              </a:ext>
            </a:extLst>
          </p:cNvPr>
          <p:cNvSpPr>
            <a:spLocks noGrp="1"/>
          </p:cNvSpPr>
          <p:nvPr>
            <p:ph type="dt" sz="half" idx="10"/>
          </p:nvPr>
        </p:nvSpPr>
        <p:spPr/>
        <p:txBody>
          <a:bodyPr/>
          <a:lstStyle/>
          <a:p>
            <a:fld id="{BEF11EF1-1F45-4ADC-BD23-711288D4F80F}" type="datetimeFigureOut">
              <a:rPr lang="en-DE" smtClean="0"/>
              <a:t>12/05/2022</a:t>
            </a:fld>
            <a:endParaRPr lang="en-DE"/>
          </a:p>
        </p:txBody>
      </p:sp>
      <p:sp>
        <p:nvSpPr>
          <p:cNvPr id="5" name="Footer Placeholder 4">
            <a:extLst>
              <a:ext uri="{FF2B5EF4-FFF2-40B4-BE49-F238E27FC236}">
                <a16:creationId xmlns:a16="http://schemas.microsoft.com/office/drawing/2014/main" id="{9CDEF68A-1CA4-2FC9-C2EC-7616AB64F12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4477B4F-CDE9-16CA-126E-E68AF291BA0A}"/>
              </a:ext>
            </a:extLst>
          </p:cNvPr>
          <p:cNvSpPr>
            <a:spLocks noGrp="1"/>
          </p:cNvSpPr>
          <p:nvPr>
            <p:ph type="sldNum" sz="quarter" idx="12"/>
          </p:nvPr>
        </p:nvSpPr>
        <p:spPr/>
        <p:txBody>
          <a:bodyPr/>
          <a:lstStyle/>
          <a:p>
            <a:fld id="{6E815208-134C-4105-A561-D1C6B5A9BA7B}" type="slidenum">
              <a:rPr lang="en-DE" smtClean="0"/>
              <a:t>‹#›</a:t>
            </a:fld>
            <a:endParaRPr lang="en-DE"/>
          </a:p>
        </p:txBody>
      </p:sp>
    </p:spTree>
    <p:extLst>
      <p:ext uri="{BB962C8B-B14F-4D97-AF65-F5344CB8AC3E}">
        <p14:creationId xmlns:p14="http://schemas.microsoft.com/office/powerpoint/2010/main" val="3611345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1F8A7-58EA-110B-ADA1-83CBBD478B70}"/>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E5CA5BD1-1855-22F6-774B-F795021427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D1486B58-1091-F887-93E6-BD216AC494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C8195F08-FBA7-5ADC-94A3-623ED91D7197}"/>
              </a:ext>
            </a:extLst>
          </p:cNvPr>
          <p:cNvSpPr>
            <a:spLocks noGrp="1"/>
          </p:cNvSpPr>
          <p:nvPr>
            <p:ph type="dt" sz="half" idx="10"/>
          </p:nvPr>
        </p:nvSpPr>
        <p:spPr/>
        <p:txBody>
          <a:bodyPr/>
          <a:lstStyle/>
          <a:p>
            <a:fld id="{BEF11EF1-1F45-4ADC-BD23-711288D4F80F}" type="datetimeFigureOut">
              <a:rPr lang="en-DE" smtClean="0"/>
              <a:t>12/05/2022</a:t>
            </a:fld>
            <a:endParaRPr lang="en-DE"/>
          </a:p>
        </p:txBody>
      </p:sp>
      <p:sp>
        <p:nvSpPr>
          <p:cNvPr id="6" name="Footer Placeholder 5">
            <a:extLst>
              <a:ext uri="{FF2B5EF4-FFF2-40B4-BE49-F238E27FC236}">
                <a16:creationId xmlns:a16="http://schemas.microsoft.com/office/drawing/2014/main" id="{6C9CBA53-7EC4-FD1E-3EFA-154E4FDB476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1F283FC4-1BDD-E4C7-C1C6-EA4722992776}"/>
              </a:ext>
            </a:extLst>
          </p:cNvPr>
          <p:cNvSpPr>
            <a:spLocks noGrp="1"/>
          </p:cNvSpPr>
          <p:nvPr>
            <p:ph type="sldNum" sz="quarter" idx="12"/>
          </p:nvPr>
        </p:nvSpPr>
        <p:spPr/>
        <p:txBody>
          <a:bodyPr/>
          <a:lstStyle/>
          <a:p>
            <a:fld id="{6E815208-134C-4105-A561-D1C6B5A9BA7B}" type="slidenum">
              <a:rPr lang="en-DE" smtClean="0"/>
              <a:t>‹#›</a:t>
            </a:fld>
            <a:endParaRPr lang="en-DE"/>
          </a:p>
        </p:txBody>
      </p:sp>
    </p:spTree>
    <p:extLst>
      <p:ext uri="{BB962C8B-B14F-4D97-AF65-F5344CB8AC3E}">
        <p14:creationId xmlns:p14="http://schemas.microsoft.com/office/powerpoint/2010/main" val="940586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889D-A90C-C0B8-440C-46B4E30B705D}"/>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C2B66205-9639-C666-6A6C-5CFBC2B6FE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9D6BF3-F5F4-7610-EEBD-B3DCF14A2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2C088717-8188-A798-069B-CD30B37E1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C0D4BA-08F4-2D75-A13C-F173EE675A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63200C5C-F943-9971-81CB-84A1DED7BE82}"/>
              </a:ext>
            </a:extLst>
          </p:cNvPr>
          <p:cNvSpPr>
            <a:spLocks noGrp="1"/>
          </p:cNvSpPr>
          <p:nvPr>
            <p:ph type="dt" sz="half" idx="10"/>
          </p:nvPr>
        </p:nvSpPr>
        <p:spPr/>
        <p:txBody>
          <a:bodyPr/>
          <a:lstStyle/>
          <a:p>
            <a:fld id="{BEF11EF1-1F45-4ADC-BD23-711288D4F80F}" type="datetimeFigureOut">
              <a:rPr lang="en-DE" smtClean="0"/>
              <a:t>12/05/2022</a:t>
            </a:fld>
            <a:endParaRPr lang="en-DE"/>
          </a:p>
        </p:txBody>
      </p:sp>
      <p:sp>
        <p:nvSpPr>
          <p:cNvPr id="8" name="Footer Placeholder 7">
            <a:extLst>
              <a:ext uri="{FF2B5EF4-FFF2-40B4-BE49-F238E27FC236}">
                <a16:creationId xmlns:a16="http://schemas.microsoft.com/office/drawing/2014/main" id="{D822A70C-A829-395C-371C-B7C1D07F0C0C}"/>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9CAB988F-FAD9-D9A5-238A-F0FA3A8C0B9D}"/>
              </a:ext>
            </a:extLst>
          </p:cNvPr>
          <p:cNvSpPr>
            <a:spLocks noGrp="1"/>
          </p:cNvSpPr>
          <p:nvPr>
            <p:ph type="sldNum" sz="quarter" idx="12"/>
          </p:nvPr>
        </p:nvSpPr>
        <p:spPr/>
        <p:txBody>
          <a:bodyPr/>
          <a:lstStyle/>
          <a:p>
            <a:fld id="{6E815208-134C-4105-A561-D1C6B5A9BA7B}" type="slidenum">
              <a:rPr lang="en-DE" smtClean="0"/>
              <a:t>‹#›</a:t>
            </a:fld>
            <a:endParaRPr lang="en-DE"/>
          </a:p>
        </p:txBody>
      </p:sp>
    </p:spTree>
    <p:extLst>
      <p:ext uri="{BB962C8B-B14F-4D97-AF65-F5344CB8AC3E}">
        <p14:creationId xmlns:p14="http://schemas.microsoft.com/office/powerpoint/2010/main" val="59350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8B12-45AA-5314-8DDE-0A2A1D34458D}"/>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D3EA0855-50B6-F844-81FC-5A048F8A5B39}"/>
              </a:ext>
            </a:extLst>
          </p:cNvPr>
          <p:cNvSpPr>
            <a:spLocks noGrp="1"/>
          </p:cNvSpPr>
          <p:nvPr>
            <p:ph type="dt" sz="half" idx="10"/>
          </p:nvPr>
        </p:nvSpPr>
        <p:spPr/>
        <p:txBody>
          <a:bodyPr/>
          <a:lstStyle/>
          <a:p>
            <a:fld id="{BEF11EF1-1F45-4ADC-BD23-711288D4F80F}" type="datetimeFigureOut">
              <a:rPr lang="en-DE" smtClean="0"/>
              <a:t>12/05/2022</a:t>
            </a:fld>
            <a:endParaRPr lang="en-DE"/>
          </a:p>
        </p:txBody>
      </p:sp>
      <p:sp>
        <p:nvSpPr>
          <p:cNvPr id="4" name="Footer Placeholder 3">
            <a:extLst>
              <a:ext uri="{FF2B5EF4-FFF2-40B4-BE49-F238E27FC236}">
                <a16:creationId xmlns:a16="http://schemas.microsoft.com/office/drawing/2014/main" id="{A3D283C3-3B48-BF5D-DCE6-D902220ABB3E}"/>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19670020-0737-8351-49AE-BE1968A0C2BD}"/>
              </a:ext>
            </a:extLst>
          </p:cNvPr>
          <p:cNvSpPr>
            <a:spLocks noGrp="1"/>
          </p:cNvSpPr>
          <p:nvPr>
            <p:ph type="sldNum" sz="quarter" idx="12"/>
          </p:nvPr>
        </p:nvSpPr>
        <p:spPr/>
        <p:txBody>
          <a:bodyPr/>
          <a:lstStyle/>
          <a:p>
            <a:fld id="{6E815208-134C-4105-A561-D1C6B5A9BA7B}" type="slidenum">
              <a:rPr lang="en-DE" smtClean="0"/>
              <a:t>‹#›</a:t>
            </a:fld>
            <a:endParaRPr lang="en-DE"/>
          </a:p>
        </p:txBody>
      </p:sp>
    </p:spTree>
    <p:extLst>
      <p:ext uri="{BB962C8B-B14F-4D97-AF65-F5344CB8AC3E}">
        <p14:creationId xmlns:p14="http://schemas.microsoft.com/office/powerpoint/2010/main" val="188486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12F43-F030-8496-8F7C-1C07259E11DE}"/>
              </a:ext>
            </a:extLst>
          </p:cNvPr>
          <p:cNvSpPr>
            <a:spLocks noGrp="1"/>
          </p:cNvSpPr>
          <p:nvPr>
            <p:ph type="dt" sz="half" idx="10"/>
          </p:nvPr>
        </p:nvSpPr>
        <p:spPr/>
        <p:txBody>
          <a:bodyPr/>
          <a:lstStyle/>
          <a:p>
            <a:fld id="{BEF11EF1-1F45-4ADC-BD23-711288D4F80F}" type="datetimeFigureOut">
              <a:rPr lang="en-DE" smtClean="0"/>
              <a:t>12/05/2022</a:t>
            </a:fld>
            <a:endParaRPr lang="en-DE"/>
          </a:p>
        </p:txBody>
      </p:sp>
      <p:sp>
        <p:nvSpPr>
          <p:cNvPr id="3" name="Footer Placeholder 2">
            <a:extLst>
              <a:ext uri="{FF2B5EF4-FFF2-40B4-BE49-F238E27FC236}">
                <a16:creationId xmlns:a16="http://schemas.microsoft.com/office/drawing/2014/main" id="{48FEBDE2-8DDB-D3E5-F547-CF8C4D1B901A}"/>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20224604-685B-2B8A-777E-DFD6CBD2676C}"/>
              </a:ext>
            </a:extLst>
          </p:cNvPr>
          <p:cNvSpPr>
            <a:spLocks noGrp="1"/>
          </p:cNvSpPr>
          <p:nvPr>
            <p:ph type="sldNum" sz="quarter" idx="12"/>
          </p:nvPr>
        </p:nvSpPr>
        <p:spPr/>
        <p:txBody>
          <a:bodyPr/>
          <a:lstStyle/>
          <a:p>
            <a:fld id="{6E815208-134C-4105-A561-D1C6B5A9BA7B}" type="slidenum">
              <a:rPr lang="en-DE" smtClean="0"/>
              <a:t>‹#›</a:t>
            </a:fld>
            <a:endParaRPr lang="en-DE"/>
          </a:p>
        </p:txBody>
      </p:sp>
    </p:spTree>
    <p:extLst>
      <p:ext uri="{BB962C8B-B14F-4D97-AF65-F5344CB8AC3E}">
        <p14:creationId xmlns:p14="http://schemas.microsoft.com/office/powerpoint/2010/main" val="269420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24E3D-E1BC-3C9B-56C5-A0672CEF7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00150160-395C-0A13-6E85-7C31BCA682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FA5DC396-D72F-B182-26D9-A8EDE0E70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C190DC-E9E2-6168-B3C8-A021A45C9CFA}"/>
              </a:ext>
            </a:extLst>
          </p:cNvPr>
          <p:cNvSpPr>
            <a:spLocks noGrp="1"/>
          </p:cNvSpPr>
          <p:nvPr>
            <p:ph type="dt" sz="half" idx="10"/>
          </p:nvPr>
        </p:nvSpPr>
        <p:spPr/>
        <p:txBody>
          <a:bodyPr/>
          <a:lstStyle/>
          <a:p>
            <a:fld id="{BEF11EF1-1F45-4ADC-BD23-711288D4F80F}" type="datetimeFigureOut">
              <a:rPr lang="en-DE" smtClean="0"/>
              <a:t>12/05/2022</a:t>
            </a:fld>
            <a:endParaRPr lang="en-DE"/>
          </a:p>
        </p:txBody>
      </p:sp>
      <p:sp>
        <p:nvSpPr>
          <p:cNvPr id="6" name="Footer Placeholder 5">
            <a:extLst>
              <a:ext uri="{FF2B5EF4-FFF2-40B4-BE49-F238E27FC236}">
                <a16:creationId xmlns:a16="http://schemas.microsoft.com/office/drawing/2014/main" id="{1D8F136D-5D02-46F5-A5F8-10CDA68E071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0B2EE7F7-FAC9-FE0F-B1A8-A3AFD7FB30CB}"/>
              </a:ext>
            </a:extLst>
          </p:cNvPr>
          <p:cNvSpPr>
            <a:spLocks noGrp="1"/>
          </p:cNvSpPr>
          <p:nvPr>
            <p:ph type="sldNum" sz="quarter" idx="12"/>
          </p:nvPr>
        </p:nvSpPr>
        <p:spPr/>
        <p:txBody>
          <a:bodyPr/>
          <a:lstStyle/>
          <a:p>
            <a:fld id="{6E815208-134C-4105-A561-D1C6B5A9BA7B}" type="slidenum">
              <a:rPr lang="en-DE" smtClean="0"/>
              <a:t>‹#›</a:t>
            </a:fld>
            <a:endParaRPr lang="en-DE"/>
          </a:p>
        </p:txBody>
      </p:sp>
    </p:spTree>
    <p:extLst>
      <p:ext uri="{BB962C8B-B14F-4D97-AF65-F5344CB8AC3E}">
        <p14:creationId xmlns:p14="http://schemas.microsoft.com/office/powerpoint/2010/main" val="1727681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2FE5-1F56-B769-AF94-38242B4FE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14D13250-C823-0316-69E1-DCB6A1EEA7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C8C32ADC-9222-0F14-3B07-2A2AC27BD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9F3E7-5DD5-0F6A-C0BE-8DEB59917C24}"/>
              </a:ext>
            </a:extLst>
          </p:cNvPr>
          <p:cNvSpPr>
            <a:spLocks noGrp="1"/>
          </p:cNvSpPr>
          <p:nvPr>
            <p:ph type="dt" sz="half" idx="10"/>
          </p:nvPr>
        </p:nvSpPr>
        <p:spPr/>
        <p:txBody>
          <a:bodyPr/>
          <a:lstStyle/>
          <a:p>
            <a:fld id="{BEF11EF1-1F45-4ADC-BD23-711288D4F80F}" type="datetimeFigureOut">
              <a:rPr lang="en-DE" smtClean="0"/>
              <a:t>12/05/2022</a:t>
            </a:fld>
            <a:endParaRPr lang="en-DE"/>
          </a:p>
        </p:txBody>
      </p:sp>
      <p:sp>
        <p:nvSpPr>
          <p:cNvPr id="6" name="Footer Placeholder 5">
            <a:extLst>
              <a:ext uri="{FF2B5EF4-FFF2-40B4-BE49-F238E27FC236}">
                <a16:creationId xmlns:a16="http://schemas.microsoft.com/office/drawing/2014/main" id="{E323BFF6-3137-DED7-59F2-20CBDC2D72C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5CE4A6A-D5D7-584E-55A6-8F8D4AF9957A}"/>
              </a:ext>
            </a:extLst>
          </p:cNvPr>
          <p:cNvSpPr>
            <a:spLocks noGrp="1"/>
          </p:cNvSpPr>
          <p:nvPr>
            <p:ph type="sldNum" sz="quarter" idx="12"/>
          </p:nvPr>
        </p:nvSpPr>
        <p:spPr/>
        <p:txBody>
          <a:bodyPr/>
          <a:lstStyle/>
          <a:p>
            <a:fld id="{6E815208-134C-4105-A561-D1C6B5A9BA7B}" type="slidenum">
              <a:rPr lang="en-DE" smtClean="0"/>
              <a:t>‹#›</a:t>
            </a:fld>
            <a:endParaRPr lang="en-DE"/>
          </a:p>
        </p:txBody>
      </p:sp>
    </p:spTree>
    <p:extLst>
      <p:ext uri="{BB962C8B-B14F-4D97-AF65-F5344CB8AC3E}">
        <p14:creationId xmlns:p14="http://schemas.microsoft.com/office/powerpoint/2010/main" val="2183601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F75809-BFDE-7C6D-8A3A-AE530A5075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E9BF44D-4226-1245-6D39-594AE4911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ADCE314-96E7-03E3-D877-6FBE1CC3D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11EF1-1F45-4ADC-BD23-711288D4F80F}" type="datetimeFigureOut">
              <a:rPr lang="en-DE" smtClean="0"/>
              <a:t>12/05/2022</a:t>
            </a:fld>
            <a:endParaRPr lang="en-DE"/>
          </a:p>
        </p:txBody>
      </p:sp>
      <p:sp>
        <p:nvSpPr>
          <p:cNvPr id="5" name="Footer Placeholder 4">
            <a:extLst>
              <a:ext uri="{FF2B5EF4-FFF2-40B4-BE49-F238E27FC236}">
                <a16:creationId xmlns:a16="http://schemas.microsoft.com/office/drawing/2014/main" id="{9408CE35-042D-9548-47BB-BB43DB1BA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91986397-4BD2-FEC4-2A55-BD81F3ED1F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15208-134C-4105-A561-D1C6B5A9BA7B}" type="slidenum">
              <a:rPr lang="en-DE" smtClean="0"/>
              <a:t>‹#›</a:t>
            </a:fld>
            <a:endParaRPr lang="en-DE"/>
          </a:p>
        </p:txBody>
      </p:sp>
    </p:spTree>
    <p:extLst>
      <p:ext uri="{BB962C8B-B14F-4D97-AF65-F5344CB8AC3E}">
        <p14:creationId xmlns:p14="http://schemas.microsoft.com/office/powerpoint/2010/main" val="3291358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ygreatlearning.com/blog/how-spotify-uses-machine-learning-model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machinelearningmastery.com/stacking-ensemble-machine-learning-with-python/" TargetMode="External"/><Relationship Id="rId5" Type="http://schemas.openxmlformats.org/officeDocument/2006/relationships/hyperlink" Target="https://towardsdatascience.com/hyperparameter-tuning-the-random-forest-in-python-using-scikit-learn-28d2aa77dd74" TargetMode="External"/><Relationship Id="rId4" Type="http://schemas.openxmlformats.org/officeDocument/2006/relationships/hyperlink" Target="https://towardsdatascience.com/predicting-my-mood-using-my-spotify-data-2e898add122a"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beebom.com/spotify-leads-music-streaming-space-apple-music-second/" TargetMode="Externa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hypebot.com/hypebot/2022/05/major-labels-control-70-88-of-spotifys-playlists.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microsoft.com/office/2007/relationships/hdphoto" Target="../media/hdphoto1.wdp"/><Relationship Id="rId12"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10" Type="http://schemas.openxmlformats.org/officeDocument/2006/relationships/image" Target="../media/image21.png"/><Relationship Id="rId4" Type="http://schemas.openxmlformats.org/officeDocument/2006/relationships/image" Target="../media/image19.png"/><Relationship Id="rId9"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40EF277C-A091-4EA3-7924-0CCA4C19419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6828" b="26922"/>
          <a:stretch/>
        </p:blipFill>
        <p:spPr>
          <a:xfrm>
            <a:off x="20" y="232915"/>
            <a:ext cx="12191980" cy="6857999"/>
          </a:xfrm>
          <a:prstGeom prst="rect">
            <a:avLst/>
          </a:prstGeom>
        </p:spPr>
      </p:pic>
      <p:sp>
        <p:nvSpPr>
          <p:cNvPr id="2" name="Title 1">
            <a:extLst>
              <a:ext uri="{FF2B5EF4-FFF2-40B4-BE49-F238E27FC236}">
                <a16:creationId xmlns:a16="http://schemas.microsoft.com/office/drawing/2014/main" id="{48241FE2-B432-18BF-9B37-8F7DF07293D1}"/>
              </a:ext>
            </a:extLst>
          </p:cNvPr>
          <p:cNvSpPr>
            <a:spLocks noGrp="1"/>
          </p:cNvSpPr>
          <p:nvPr>
            <p:ph type="ctrTitle"/>
          </p:nvPr>
        </p:nvSpPr>
        <p:spPr>
          <a:xfrm>
            <a:off x="1524000" y="1122362"/>
            <a:ext cx="9144000" cy="2900518"/>
          </a:xfrm>
        </p:spPr>
        <p:txBody>
          <a:bodyPr>
            <a:normAutofit/>
          </a:bodyPr>
          <a:lstStyle/>
          <a:p>
            <a:r>
              <a:rPr lang="en-US" b="1">
                <a:solidFill>
                  <a:srgbClr val="FFFFFF"/>
                </a:solidFill>
                <a:latin typeface="Arial Black" panose="020B0A04020102020204" pitchFamily="34" charset="0"/>
              </a:rPr>
              <a:t>Mystry Box</a:t>
            </a:r>
            <a:br>
              <a:rPr lang="en-US">
                <a:solidFill>
                  <a:srgbClr val="FFFFFF"/>
                </a:solidFill>
              </a:rPr>
            </a:br>
            <a:r>
              <a:rPr lang="en-US" b="0" i="0">
                <a:solidFill>
                  <a:srgbClr val="FFFFFF"/>
                </a:solidFill>
                <a:effectLst/>
                <a:latin typeface="Source Sans Pro" panose="020B0604020202020204" pitchFamily="34" charset="0"/>
              </a:rPr>
              <a:t>Fnd the answrs.</a:t>
            </a:r>
            <a:endParaRPr lang="en-DE">
              <a:solidFill>
                <a:srgbClr val="FFFFFF"/>
              </a:solidFill>
            </a:endParaRPr>
          </a:p>
        </p:txBody>
      </p:sp>
      <p:sp>
        <p:nvSpPr>
          <p:cNvPr id="3" name="Subtitle 2">
            <a:extLst>
              <a:ext uri="{FF2B5EF4-FFF2-40B4-BE49-F238E27FC236}">
                <a16:creationId xmlns:a16="http://schemas.microsoft.com/office/drawing/2014/main" id="{51F7FC32-5773-13D3-1BCF-BAAC87644433}"/>
              </a:ext>
            </a:extLst>
          </p:cNvPr>
          <p:cNvSpPr>
            <a:spLocks noGrp="1"/>
          </p:cNvSpPr>
          <p:nvPr>
            <p:ph type="subTitle" idx="1"/>
          </p:nvPr>
        </p:nvSpPr>
        <p:spPr>
          <a:xfrm>
            <a:off x="1524000" y="4159404"/>
            <a:ext cx="9144000" cy="1098395"/>
          </a:xfrm>
        </p:spPr>
        <p:txBody>
          <a:bodyPr>
            <a:normAutofit/>
          </a:bodyPr>
          <a:lstStyle/>
          <a:p>
            <a:r>
              <a:rPr lang="en-GB">
                <a:solidFill>
                  <a:srgbClr val="FFFFFF"/>
                </a:solidFill>
                <a:latin typeface="Arial Black" panose="020B0A04020102020204" pitchFamily="34" charset="0"/>
              </a:rPr>
              <a:t>Mystry Box </a:t>
            </a:r>
            <a:r>
              <a:rPr lang="en-GB">
                <a:solidFill>
                  <a:srgbClr val="FFFFFF"/>
                </a:solidFill>
              </a:rPr>
              <a:t>aims to use machine learning to take the guess work out of finding Spotify playlists and artist similar to you.</a:t>
            </a:r>
            <a:endParaRPr lang="en-DE">
              <a:solidFill>
                <a:srgbClr val="FFFFFF"/>
              </a:solidFill>
            </a:endParaRPr>
          </a:p>
        </p:txBody>
      </p:sp>
    </p:spTree>
    <p:extLst>
      <p:ext uri="{BB962C8B-B14F-4D97-AF65-F5344CB8AC3E}">
        <p14:creationId xmlns:p14="http://schemas.microsoft.com/office/powerpoint/2010/main" val="30729454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40EF277C-A091-4EA3-7924-0CCA4C19419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6828" b="26922"/>
          <a:stretch/>
        </p:blipFill>
        <p:spPr>
          <a:xfrm>
            <a:off x="20" y="1"/>
            <a:ext cx="12191980" cy="6857999"/>
          </a:xfrm>
          <a:prstGeom prst="rect">
            <a:avLst/>
          </a:prstGeom>
        </p:spPr>
      </p:pic>
      <p:sp>
        <p:nvSpPr>
          <p:cNvPr id="2" name="Title 1">
            <a:extLst>
              <a:ext uri="{FF2B5EF4-FFF2-40B4-BE49-F238E27FC236}">
                <a16:creationId xmlns:a16="http://schemas.microsoft.com/office/drawing/2014/main" id="{48241FE2-B432-18BF-9B37-8F7DF07293D1}"/>
              </a:ext>
            </a:extLst>
          </p:cNvPr>
          <p:cNvSpPr>
            <a:spLocks noGrp="1"/>
          </p:cNvSpPr>
          <p:nvPr>
            <p:ph type="ctrTitle"/>
          </p:nvPr>
        </p:nvSpPr>
        <p:spPr>
          <a:xfrm>
            <a:off x="1363745" y="-820815"/>
            <a:ext cx="9144000" cy="2900518"/>
          </a:xfrm>
        </p:spPr>
        <p:txBody>
          <a:bodyPr>
            <a:normAutofit/>
          </a:bodyPr>
          <a:lstStyle/>
          <a:p>
            <a:r>
              <a:rPr lang="en-US" b="1" dirty="0">
                <a:solidFill>
                  <a:srgbClr val="FFFFFF"/>
                </a:solidFill>
                <a:latin typeface="Arial Black" panose="020B0A04020102020204" pitchFamily="34" charset="0"/>
              </a:rPr>
              <a:t>Mystry Box</a:t>
            </a:r>
            <a:br>
              <a:rPr lang="en-US" dirty="0">
                <a:solidFill>
                  <a:srgbClr val="FFFFFF"/>
                </a:solidFill>
              </a:rPr>
            </a:br>
            <a:r>
              <a:rPr lang="en-US" dirty="0">
                <a:solidFill>
                  <a:srgbClr val="FFFFFF"/>
                </a:solidFill>
              </a:rPr>
              <a:t>Some good reads</a:t>
            </a:r>
            <a:r>
              <a:rPr lang="en-US" b="0" i="0" dirty="0">
                <a:solidFill>
                  <a:srgbClr val="FFFFFF"/>
                </a:solidFill>
                <a:effectLst/>
                <a:latin typeface="Source Sans Pro" panose="020B0604020202020204" pitchFamily="34" charset="0"/>
              </a:rPr>
              <a:t>.</a:t>
            </a:r>
            <a:endParaRPr lang="en-DE" dirty="0">
              <a:solidFill>
                <a:srgbClr val="FFFFFF"/>
              </a:solidFill>
            </a:endParaRPr>
          </a:p>
        </p:txBody>
      </p:sp>
      <p:sp>
        <p:nvSpPr>
          <p:cNvPr id="3" name="Subtitle 2">
            <a:extLst>
              <a:ext uri="{FF2B5EF4-FFF2-40B4-BE49-F238E27FC236}">
                <a16:creationId xmlns:a16="http://schemas.microsoft.com/office/drawing/2014/main" id="{51F7FC32-5773-13D3-1BCF-BAAC87644433}"/>
              </a:ext>
            </a:extLst>
          </p:cNvPr>
          <p:cNvSpPr>
            <a:spLocks noGrp="1"/>
          </p:cNvSpPr>
          <p:nvPr>
            <p:ph type="subTitle" idx="1"/>
          </p:nvPr>
        </p:nvSpPr>
        <p:spPr>
          <a:xfrm>
            <a:off x="2337848" y="2830225"/>
            <a:ext cx="7516304" cy="2778723"/>
          </a:xfrm>
          <a:effectLst>
            <a:outerShdw blurRad="50800" dist="38100" dir="5400000" algn="t" rotWithShape="0">
              <a:prstClr val="black">
                <a:alpha val="40000"/>
              </a:prstClr>
            </a:outerShdw>
          </a:effectLst>
        </p:spPr>
        <p:txBody>
          <a:bodyPr>
            <a:normAutofit fontScale="47500" lnSpcReduction="20000"/>
          </a:bodyPr>
          <a:lstStyle/>
          <a:p>
            <a:pPr marL="342900" indent="-342900" algn="l">
              <a:buFont typeface="Arial" panose="020B0604020202020204" pitchFamily="34" charset="0"/>
              <a:buChar char="•"/>
            </a:pPr>
            <a:r>
              <a:rPr lang="en-GB" sz="4500" dirty="0">
                <a:solidFill>
                  <a:srgbClr val="FFFFFF"/>
                </a:solidFill>
                <a:latin typeface="Arial Black" panose="020B0A04020102020204" pitchFamily="34" charset="0"/>
                <a:hlinkClick r:id="rId3">
                  <a:extLst>
                    <a:ext uri="{A12FA001-AC4F-418D-AE19-62706E023703}">
                      <ahyp:hlinkClr xmlns:ahyp="http://schemas.microsoft.com/office/drawing/2018/hyperlinkcolor" val="tx"/>
                    </a:ext>
                  </a:extLst>
                </a:hlinkClick>
              </a:rPr>
              <a:t>How Spotify Does It</a:t>
            </a:r>
            <a:endParaRPr lang="en-GB" sz="4500" dirty="0">
              <a:solidFill>
                <a:srgbClr val="FFFFFF"/>
              </a:solidFill>
              <a:latin typeface="Arial Black" panose="020B0A04020102020204" pitchFamily="34" charset="0"/>
              <a:hlinkClick r:id="rId4">
                <a:extLst>
                  <a:ext uri="{A12FA001-AC4F-418D-AE19-62706E023703}">
                    <ahyp:hlinkClr xmlns:ahyp="http://schemas.microsoft.com/office/drawing/2018/hyperlinkcolor" val="tx"/>
                  </a:ext>
                </a:extLst>
              </a:hlinkClick>
            </a:endParaRPr>
          </a:p>
          <a:p>
            <a:pPr marL="342900" indent="-342900" algn="l">
              <a:buFont typeface="Arial" panose="020B0604020202020204" pitchFamily="34" charset="0"/>
              <a:buChar char="•"/>
            </a:pPr>
            <a:endParaRPr lang="en-GB" sz="4500" dirty="0">
              <a:solidFill>
                <a:srgbClr val="FFFFFF"/>
              </a:solidFill>
              <a:latin typeface="Arial Black" panose="020B0A04020102020204" pitchFamily="34" charset="0"/>
              <a:hlinkClick r:id="rId4">
                <a:extLst>
                  <a:ext uri="{A12FA001-AC4F-418D-AE19-62706E023703}">
                    <ahyp:hlinkClr xmlns:ahyp="http://schemas.microsoft.com/office/drawing/2018/hyperlinkcolor" val="tx"/>
                  </a:ext>
                </a:extLst>
              </a:hlinkClick>
            </a:endParaRPr>
          </a:p>
          <a:p>
            <a:pPr marL="342900" indent="-342900" algn="l">
              <a:buFont typeface="Arial" panose="020B0604020202020204" pitchFamily="34" charset="0"/>
              <a:buChar char="•"/>
            </a:pPr>
            <a:r>
              <a:rPr lang="en-GB" sz="4500" dirty="0">
                <a:solidFill>
                  <a:srgbClr val="FFFFFF"/>
                </a:solidFill>
                <a:latin typeface="Arial Black" panose="020B0A04020102020204" pitchFamily="34" charset="0"/>
                <a:hlinkClick r:id="rId4">
                  <a:extLst>
                    <a:ext uri="{A12FA001-AC4F-418D-AE19-62706E023703}">
                      <ahyp:hlinkClr xmlns:ahyp="http://schemas.microsoft.com/office/drawing/2018/hyperlinkcolor" val="tx"/>
                    </a:ext>
                  </a:extLst>
                </a:hlinkClick>
              </a:rPr>
              <a:t>Predicting my mood using my </a:t>
            </a:r>
            <a:r>
              <a:rPr lang="en-GB" sz="4500" dirty="0" err="1">
                <a:solidFill>
                  <a:srgbClr val="FFFFFF"/>
                </a:solidFill>
                <a:latin typeface="Arial Black" panose="020B0A04020102020204" pitchFamily="34" charset="0"/>
                <a:hlinkClick r:id="rId4">
                  <a:extLst>
                    <a:ext uri="{A12FA001-AC4F-418D-AE19-62706E023703}">
                      <ahyp:hlinkClr xmlns:ahyp="http://schemas.microsoft.com/office/drawing/2018/hyperlinkcolor" val="tx"/>
                    </a:ext>
                  </a:extLst>
                </a:hlinkClick>
              </a:rPr>
              <a:t>spotify</a:t>
            </a:r>
            <a:r>
              <a:rPr lang="en-GB" sz="4500" dirty="0">
                <a:solidFill>
                  <a:srgbClr val="FFFFFF"/>
                </a:solidFill>
                <a:latin typeface="Arial Black" panose="020B0A04020102020204" pitchFamily="34" charset="0"/>
                <a:hlinkClick r:id="rId4">
                  <a:extLst>
                    <a:ext uri="{A12FA001-AC4F-418D-AE19-62706E023703}">
                      <ahyp:hlinkClr xmlns:ahyp="http://schemas.microsoft.com/office/drawing/2018/hyperlinkcolor" val="tx"/>
                    </a:ext>
                  </a:extLst>
                </a:hlinkClick>
              </a:rPr>
              <a:t> data</a:t>
            </a:r>
            <a:endParaRPr lang="en-GB" sz="4500" dirty="0">
              <a:solidFill>
                <a:srgbClr val="FFFFFF"/>
              </a:solidFill>
              <a:latin typeface="Arial Black" panose="020B0A04020102020204" pitchFamily="34" charset="0"/>
            </a:endParaRPr>
          </a:p>
          <a:p>
            <a:pPr algn="l"/>
            <a:endParaRPr lang="en-GB" sz="4400" dirty="0">
              <a:solidFill>
                <a:srgbClr val="FFFFFF"/>
              </a:solidFill>
              <a:latin typeface="Arial Black" panose="020B0A04020102020204" pitchFamily="34" charset="0"/>
            </a:endParaRPr>
          </a:p>
          <a:p>
            <a:pPr marL="342900" indent="-342900" algn="l">
              <a:buFont typeface="Arial" panose="020B0604020202020204" pitchFamily="34" charset="0"/>
              <a:buChar char="•"/>
            </a:pPr>
            <a:r>
              <a:rPr lang="en-GB" sz="4500" dirty="0">
                <a:solidFill>
                  <a:srgbClr val="FFFFFF"/>
                </a:solidFill>
                <a:latin typeface="Arial Black" panose="020B0A04020102020204" pitchFamily="34" charset="0"/>
                <a:hlinkClick r:id="rId5">
                  <a:extLst>
                    <a:ext uri="{A12FA001-AC4F-418D-AE19-62706E023703}">
                      <ahyp:hlinkClr xmlns:ahyp="http://schemas.microsoft.com/office/drawing/2018/hyperlinkcolor" val="tx"/>
                    </a:ext>
                  </a:extLst>
                </a:hlinkClick>
              </a:rPr>
              <a:t>Hyperparameter tuning </a:t>
            </a:r>
            <a:r>
              <a:rPr lang="en-GB" sz="4500" dirty="0" err="1">
                <a:solidFill>
                  <a:srgbClr val="FFFFFF"/>
                </a:solidFill>
                <a:latin typeface="Arial Black" panose="020B0A04020102020204" pitchFamily="34" charset="0"/>
                <a:hlinkClick r:id="rId5">
                  <a:extLst>
                    <a:ext uri="{A12FA001-AC4F-418D-AE19-62706E023703}">
                      <ahyp:hlinkClr xmlns:ahyp="http://schemas.microsoft.com/office/drawing/2018/hyperlinkcolor" val="tx"/>
                    </a:ext>
                  </a:extLst>
                </a:hlinkClick>
              </a:rPr>
              <a:t>RandomForest</a:t>
            </a:r>
            <a:endParaRPr lang="en-GB" sz="4500" dirty="0">
              <a:solidFill>
                <a:srgbClr val="FFFFFF"/>
              </a:solidFill>
              <a:latin typeface="Arial Black" panose="020B0A04020102020204" pitchFamily="34" charset="0"/>
            </a:endParaRPr>
          </a:p>
          <a:p>
            <a:pPr marL="342900" indent="-342900" algn="l">
              <a:buFont typeface="Arial" panose="020B0604020202020204" pitchFamily="34" charset="0"/>
              <a:buChar char="•"/>
            </a:pPr>
            <a:endParaRPr lang="en-US" dirty="0">
              <a:solidFill>
                <a:srgbClr val="FFFFFF"/>
              </a:solidFill>
            </a:endParaRPr>
          </a:p>
          <a:p>
            <a:pPr marL="342900" indent="-342900" algn="l">
              <a:buFont typeface="Arial" panose="020B0604020202020204" pitchFamily="34" charset="0"/>
              <a:buChar char="•"/>
            </a:pPr>
            <a:r>
              <a:rPr lang="en-US" sz="4400" dirty="0">
                <a:solidFill>
                  <a:srgbClr val="FFFFFF"/>
                </a:solidFill>
                <a:latin typeface="Arial Black" panose="020B0A04020102020204" pitchFamily="34" charset="0"/>
                <a:hlinkClick r:id="rId6">
                  <a:extLst>
                    <a:ext uri="{A12FA001-AC4F-418D-AE19-62706E023703}">
                      <ahyp:hlinkClr xmlns:ahyp="http://schemas.microsoft.com/office/drawing/2018/hyperlinkcolor" val="tx"/>
                    </a:ext>
                  </a:extLst>
                </a:hlinkClick>
              </a:rPr>
              <a:t>Stacking Classifiers</a:t>
            </a:r>
            <a:endParaRPr lang="en-DE" sz="4400" dirty="0">
              <a:solidFill>
                <a:srgbClr val="FFFFFF"/>
              </a:solidFill>
              <a:latin typeface="Arial Black" panose="020B0A04020102020204" pitchFamily="34" charset="0"/>
            </a:endParaRPr>
          </a:p>
        </p:txBody>
      </p:sp>
    </p:spTree>
    <p:extLst>
      <p:ext uri="{BB962C8B-B14F-4D97-AF65-F5344CB8AC3E}">
        <p14:creationId xmlns:p14="http://schemas.microsoft.com/office/powerpoint/2010/main" val="41735532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Graphical user interface, text, application&#10;&#10;Description automatically generated">
            <a:extLst>
              <a:ext uri="{FF2B5EF4-FFF2-40B4-BE49-F238E27FC236}">
                <a16:creationId xmlns:a16="http://schemas.microsoft.com/office/drawing/2014/main" id="{91C7286D-E28E-DE79-5319-E06DA4FFB5C0}"/>
              </a:ext>
            </a:extLst>
          </p:cNvPr>
          <p:cNvPicPr>
            <a:picLocks noChangeAspect="1"/>
          </p:cNvPicPr>
          <p:nvPr/>
        </p:nvPicPr>
        <p:blipFill rotWithShape="1">
          <a:blip r:embed="rId2">
            <a:extLst>
              <a:ext uri="{28A0092B-C50C-407E-A947-70E740481C1C}">
                <a14:useLocalDpi xmlns:a14="http://schemas.microsoft.com/office/drawing/2010/main" val="0"/>
              </a:ext>
            </a:extLst>
          </a:blip>
          <a:srcRect l="10902" t="39746" r="11382" b="46539"/>
          <a:stretch/>
        </p:blipFill>
        <p:spPr>
          <a:xfrm>
            <a:off x="7068414" y="5719263"/>
            <a:ext cx="3205114" cy="565608"/>
          </a:xfrm>
          <a:prstGeom prst="rect">
            <a:avLst/>
          </a:prstGeom>
        </p:spPr>
      </p:pic>
      <p:pic>
        <p:nvPicPr>
          <p:cNvPr id="5" name="Picture 4" descr="Icon&#10;&#10;Description automatically generated">
            <a:extLst>
              <a:ext uri="{FF2B5EF4-FFF2-40B4-BE49-F238E27FC236}">
                <a16:creationId xmlns:a16="http://schemas.microsoft.com/office/drawing/2014/main" id="{29FD8AE0-4D91-5CDA-D649-8CFF8CA4F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9765" y="5223904"/>
            <a:ext cx="1556326" cy="1556326"/>
          </a:xfrm>
          <a:prstGeom prst="rect">
            <a:avLst/>
          </a:prstGeom>
          <a:effectLst>
            <a:outerShdw blurRad="50800" dist="38100" dir="2700000" algn="tl" rotWithShape="0">
              <a:schemeClr val="bg1">
                <a:lumMod val="75000"/>
                <a:lumOff val="25000"/>
                <a:alpha val="84000"/>
              </a:schemeClr>
            </a:outerShdw>
          </a:effectLst>
        </p:spPr>
      </p:pic>
      <p:sp>
        <p:nvSpPr>
          <p:cNvPr id="12" name="TextBox 11">
            <a:extLst>
              <a:ext uri="{FF2B5EF4-FFF2-40B4-BE49-F238E27FC236}">
                <a16:creationId xmlns:a16="http://schemas.microsoft.com/office/drawing/2014/main" id="{3364E50C-CF96-E603-3148-3C914845DB17}"/>
              </a:ext>
            </a:extLst>
          </p:cNvPr>
          <p:cNvSpPr txBox="1"/>
          <p:nvPr/>
        </p:nvSpPr>
        <p:spPr>
          <a:xfrm>
            <a:off x="7842530" y="1449232"/>
            <a:ext cx="3950010" cy="590931"/>
          </a:xfrm>
          <a:prstGeom prst="rect">
            <a:avLst/>
          </a:prstGeom>
          <a:noFill/>
          <a:effectLst>
            <a:innerShdw blurRad="63500" dist="50800" dir="13500000">
              <a:schemeClr val="tx1"/>
            </a:innerShdw>
          </a:effectLst>
        </p:spPr>
        <p:txBody>
          <a:bodyPr wrap="square">
            <a:spAutoFit/>
          </a:bodyPr>
          <a:lstStyle/>
          <a:p>
            <a:pPr marL="285750" indent="-285750">
              <a:lnSpc>
                <a:spcPct val="90000"/>
              </a:lnSpc>
              <a:spcBef>
                <a:spcPct val="0"/>
              </a:spcBef>
              <a:buFont typeface="Arial" panose="020B0604020202020204" pitchFamily="34" charset="0"/>
              <a:buChar char="•"/>
            </a:pPr>
            <a:r>
              <a:rPr lang="en-GB" dirty="0">
                <a:solidFill>
                  <a:schemeClr val="bg2">
                    <a:lumMod val="20000"/>
                    <a:lumOff val="80000"/>
                  </a:schemeClr>
                </a:solidFill>
                <a:effectLst>
                  <a:outerShdw blurRad="50800" dist="38100" dir="2700000" algn="tl" rotWithShape="0">
                    <a:prstClr val="black">
                      <a:alpha val="40000"/>
                    </a:prstClr>
                  </a:outerShdw>
                </a:effectLst>
                <a:latin typeface="Source Sans Pro" panose="020B0503030403020204" pitchFamily="34" charset="0"/>
                <a:ea typeface="Source Sans Pro" panose="020B0503030403020204" pitchFamily="34" charset="0"/>
                <a:cs typeface="+mj-cs"/>
              </a:rPr>
              <a:t>Nearly </a:t>
            </a:r>
            <a:r>
              <a:rPr lang="en-GB" b="1" dirty="0">
                <a:solidFill>
                  <a:schemeClr val="bg2">
                    <a:lumMod val="20000"/>
                    <a:lumOff val="80000"/>
                  </a:schemeClr>
                </a:solidFill>
                <a:effectLst>
                  <a:outerShdw blurRad="50800" dist="38100" dir="2700000" algn="tl" rotWithShape="0">
                    <a:prstClr val="black">
                      <a:alpha val="40000"/>
                    </a:prstClr>
                  </a:outerShdw>
                </a:effectLst>
                <a:latin typeface="Source Sans Pro" panose="020B0503030403020204" pitchFamily="34" charset="0"/>
                <a:ea typeface="Source Sans Pro" panose="020B0503030403020204" pitchFamily="34" charset="0"/>
                <a:cs typeface="+mj-cs"/>
              </a:rPr>
              <a:t>80% </a:t>
            </a:r>
            <a:r>
              <a:rPr lang="en-GB" dirty="0">
                <a:solidFill>
                  <a:schemeClr val="bg2">
                    <a:lumMod val="20000"/>
                    <a:lumOff val="80000"/>
                  </a:schemeClr>
                </a:solidFill>
                <a:effectLst>
                  <a:outerShdw blurRad="50800" dist="38100" dir="2700000" algn="tl" rotWithShape="0">
                    <a:prstClr val="black">
                      <a:alpha val="40000"/>
                    </a:prstClr>
                  </a:outerShdw>
                </a:effectLst>
                <a:latin typeface="Source Sans Pro" panose="020B0503030403020204" pitchFamily="34" charset="0"/>
                <a:ea typeface="Source Sans Pro" panose="020B0503030403020204" pitchFamily="34" charset="0"/>
                <a:cs typeface="+mj-cs"/>
              </a:rPr>
              <a:t>of artists on Spotify have less than </a:t>
            </a:r>
            <a:r>
              <a:rPr lang="en-GB" b="1" dirty="0">
                <a:solidFill>
                  <a:schemeClr val="bg2">
                    <a:lumMod val="20000"/>
                    <a:lumOff val="80000"/>
                  </a:schemeClr>
                </a:solidFill>
                <a:effectLst>
                  <a:outerShdw blurRad="50800" dist="38100" dir="2700000" algn="tl" rotWithShape="0">
                    <a:prstClr val="black">
                      <a:alpha val="40000"/>
                    </a:prstClr>
                  </a:outerShdw>
                </a:effectLst>
                <a:latin typeface="Source Sans Pro" panose="020B0503030403020204" pitchFamily="34" charset="0"/>
                <a:ea typeface="Source Sans Pro" panose="020B0503030403020204" pitchFamily="34" charset="0"/>
                <a:cs typeface="+mj-cs"/>
              </a:rPr>
              <a:t>50</a:t>
            </a:r>
            <a:r>
              <a:rPr lang="en-GB" dirty="0">
                <a:solidFill>
                  <a:schemeClr val="bg2">
                    <a:lumMod val="20000"/>
                    <a:lumOff val="80000"/>
                  </a:schemeClr>
                </a:solidFill>
                <a:effectLst>
                  <a:outerShdw blurRad="50800" dist="38100" dir="2700000" algn="tl" rotWithShape="0">
                    <a:prstClr val="black">
                      <a:alpha val="40000"/>
                    </a:prstClr>
                  </a:outerShdw>
                </a:effectLst>
                <a:latin typeface="Source Sans Pro" panose="020B0503030403020204" pitchFamily="34" charset="0"/>
                <a:ea typeface="Source Sans Pro" panose="020B0503030403020204" pitchFamily="34" charset="0"/>
                <a:cs typeface="+mj-cs"/>
              </a:rPr>
              <a:t> monthly listeners</a:t>
            </a:r>
            <a:endParaRPr lang="en-DE" dirty="0">
              <a:solidFill>
                <a:schemeClr val="bg2">
                  <a:lumMod val="20000"/>
                  <a:lumOff val="80000"/>
                </a:schemeClr>
              </a:solidFill>
            </a:endParaRPr>
          </a:p>
        </p:txBody>
      </p:sp>
      <p:sp>
        <p:nvSpPr>
          <p:cNvPr id="2" name="Title 1">
            <a:extLst>
              <a:ext uri="{FF2B5EF4-FFF2-40B4-BE49-F238E27FC236}">
                <a16:creationId xmlns:a16="http://schemas.microsoft.com/office/drawing/2014/main" id="{48241FE2-B432-18BF-9B37-8F7DF07293D1}"/>
              </a:ext>
            </a:extLst>
          </p:cNvPr>
          <p:cNvSpPr>
            <a:spLocks noGrp="1"/>
          </p:cNvSpPr>
          <p:nvPr>
            <p:ph type="ctrTitle"/>
          </p:nvPr>
        </p:nvSpPr>
        <p:spPr>
          <a:xfrm>
            <a:off x="399460" y="0"/>
            <a:ext cx="5925926" cy="1338607"/>
          </a:xfrm>
          <a:noFill/>
          <a:effectLst>
            <a:outerShdw blurRad="50800" dist="50800" dir="5400000" sx="5000" sy="5000" algn="ctr" rotWithShape="0">
              <a:srgbClr val="000000">
                <a:alpha val="46000"/>
              </a:srgbClr>
            </a:outerShdw>
          </a:effectLst>
        </p:spPr>
        <p:txBody>
          <a:bodyPr anchor="b">
            <a:normAutofit/>
          </a:bodyPr>
          <a:lstStyle/>
          <a:p>
            <a:pPr algn="l"/>
            <a:r>
              <a:rPr lang="en-US" sz="4000" b="1" dirty="0">
                <a:solidFill>
                  <a:srgbClr val="3F3F3F"/>
                </a:solidFill>
                <a:effectLst>
                  <a:outerShdw blurRad="38100" dist="38100" dir="2700000" algn="tl">
                    <a:srgbClr val="000000">
                      <a:alpha val="43137"/>
                    </a:srgbClr>
                  </a:outerShdw>
                </a:effectLst>
                <a:latin typeface="Arial Black" panose="020B0A04020102020204" pitchFamily="34" charset="0"/>
              </a:rPr>
              <a:t>What answers are we trying to find?</a:t>
            </a:r>
            <a:endParaRPr lang="en-DE" sz="4000" dirty="0">
              <a:solidFill>
                <a:srgbClr val="3F3F3F"/>
              </a:solidFill>
              <a:effectLst>
                <a:outerShdw blurRad="38100" dist="38100" dir="2700000" algn="tl">
                  <a:srgbClr val="000000">
                    <a:alpha val="43137"/>
                  </a:srgbClr>
                </a:outerShdw>
              </a:effectLst>
            </a:endParaRPr>
          </a:p>
        </p:txBody>
      </p:sp>
      <p:sp>
        <p:nvSpPr>
          <p:cNvPr id="13" name="TextBox 12">
            <a:extLst>
              <a:ext uri="{FF2B5EF4-FFF2-40B4-BE49-F238E27FC236}">
                <a16:creationId xmlns:a16="http://schemas.microsoft.com/office/drawing/2014/main" id="{52E97D1B-C5FE-017B-F197-E88EC9671A3A}"/>
              </a:ext>
            </a:extLst>
          </p:cNvPr>
          <p:cNvSpPr txBox="1"/>
          <p:nvPr/>
        </p:nvSpPr>
        <p:spPr>
          <a:xfrm>
            <a:off x="7842530" y="2378895"/>
            <a:ext cx="3950010" cy="590931"/>
          </a:xfrm>
          <a:prstGeom prst="rect">
            <a:avLst/>
          </a:prstGeom>
          <a:noFill/>
          <a:effectLst>
            <a:innerShdw blurRad="63500" dist="50800" dir="13500000">
              <a:prstClr val="black">
                <a:alpha val="50000"/>
              </a:prstClr>
            </a:innerShdw>
          </a:effectLst>
        </p:spPr>
        <p:txBody>
          <a:bodyPr wrap="square">
            <a:spAutoFit/>
          </a:bodyPr>
          <a:lstStyle/>
          <a:p>
            <a:pPr marL="285750" indent="-285750">
              <a:lnSpc>
                <a:spcPct val="90000"/>
              </a:lnSpc>
              <a:spcBef>
                <a:spcPct val="0"/>
              </a:spcBef>
              <a:buFont typeface="Arial" panose="020B0604020202020204" pitchFamily="34" charset="0"/>
              <a:buChar char="•"/>
            </a:pPr>
            <a:r>
              <a:rPr lang="en-GB" dirty="0">
                <a:solidFill>
                  <a:schemeClr val="bg2">
                    <a:lumMod val="20000"/>
                    <a:lumOff val="80000"/>
                  </a:schemeClr>
                </a:solidFill>
                <a:effectLst>
                  <a:outerShdw blurRad="50800" dist="38100" dir="2700000" algn="tl" rotWithShape="0">
                    <a:prstClr val="black">
                      <a:alpha val="40000"/>
                    </a:prstClr>
                  </a:outerShdw>
                </a:effectLst>
                <a:latin typeface="Source Sans Pro" panose="020B0503030403020204" pitchFamily="34" charset="0"/>
                <a:ea typeface="Source Sans Pro" panose="020B0503030403020204" pitchFamily="34" charset="0"/>
                <a:cs typeface="+mj-cs"/>
              </a:rPr>
              <a:t>Major labels control </a:t>
            </a:r>
            <a:r>
              <a:rPr lang="en-GB" b="1" dirty="0">
                <a:solidFill>
                  <a:schemeClr val="bg2">
                    <a:lumMod val="20000"/>
                    <a:lumOff val="80000"/>
                  </a:schemeClr>
                </a:solidFill>
                <a:effectLst>
                  <a:outerShdw blurRad="50800" dist="38100" dir="2700000" algn="tl" rotWithShape="0">
                    <a:prstClr val="black">
                      <a:alpha val="40000"/>
                    </a:prstClr>
                  </a:outerShdw>
                </a:effectLst>
                <a:latin typeface="Source Sans Pro" panose="020B0503030403020204" pitchFamily="34" charset="0"/>
                <a:ea typeface="Source Sans Pro" panose="020B0503030403020204" pitchFamily="34" charset="0"/>
                <a:cs typeface="+mj-cs"/>
              </a:rPr>
              <a:t>70% – 88% </a:t>
            </a:r>
            <a:r>
              <a:rPr lang="en-GB" dirty="0">
                <a:solidFill>
                  <a:schemeClr val="bg2">
                    <a:lumMod val="20000"/>
                    <a:lumOff val="80000"/>
                  </a:schemeClr>
                </a:solidFill>
                <a:effectLst>
                  <a:outerShdw blurRad="50800" dist="38100" dir="2700000" algn="tl" rotWithShape="0">
                    <a:prstClr val="black">
                      <a:alpha val="40000"/>
                    </a:prstClr>
                  </a:outerShdw>
                </a:effectLst>
                <a:latin typeface="Source Sans Pro" panose="020B0503030403020204" pitchFamily="34" charset="0"/>
                <a:ea typeface="Source Sans Pro" panose="020B0503030403020204" pitchFamily="34" charset="0"/>
                <a:cs typeface="+mj-cs"/>
              </a:rPr>
              <a:t>of Spotify’s playlists </a:t>
            </a:r>
            <a:r>
              <a:rPr lang="en-GB" dirty="0">
                <a:solidFill>
                  <a:schemeClr val="bg2">
                    <a:lumMod val="75000"/>
                  </a:schemeClr>
                </a:solidFill>
                <a:effectLst>
                  <a:outerShdw blurRad="50800" dist="38100" dir="2700000" algn="tl" rotWithShape="0">
                    <a:prstClr val="black">
                      <a:alpha val="40000"/>
                    </a:prstClr>
                  </a:outerShdw>
                </a:effectLst>
                <a:latin typeface="Source Sans Pro" panose="020B0503030403020204" pitchFamily="34" charset="0"/>
                <a:ea typeface="Source Sans Pro" panose="020B0503030403020204" pitchFamily="34" charset="0"/>
                <a:cs typeface="+mj-cs"/>
              </a:rPr>
              <a:t>- </a:t>
            </a:r>
            <a:r>
              <a:rPr lang="en-US" sz="1400" dirty="0">
                <a:solidFill>
                  <a:srgbClr val="0563C1"/>
                </a:solidFill>
                <a:hlinkClick r:id="rId4">
                  <a:extLst>
                    <a:ext uri="{A12FA001-AC4F-418D-AE19-62706E023703}">
                      <ahyp:hlinkClr xmlns:ahyp="http://schemas.microsoft.com/office/drawing/2018/hyperlinkcolor" val="tx"/>
                    </a:ext>
                  </a:extLst>
                </a:hlinkClick>
              </a:rPr>
              <a:t>hypebot.com</a:t>
            </a:r>
            <a:endParaRPr lang="en-DE" dirty="0">
              <a:solidFill>
                <a:schemeClr val="bg2">
                  <a:lumMod val="75000"/>
                </a:schemeClr>
              </a:solidFill>
              <a:effectLst>
                <a:outerShdw blurRad="50800" dist="38100" dir="2700000" algn="tl" rotWithShape="0">
                  <a:prstClr val="black">
                    <a:alpha val="40000"/>
                  </a:prstClr>
                </a:outerShdw>
              </a:effectLst>
              <a:latin typeface="Source Sans Pro" panose="020B0503030403020204" pitchFamily="34" charset="0"/>
              <a:ea typeface="Source Sans Pro" panose="020B0503030403020204" pitchFamily="34" charset="0"/>
              <a:cs typeface="+mj-cs"/>
            </a:endParaRPr>
          </a:p>
        </p:txBody>
      </p:sp>
      <p:pic>
        <p:nvPicPr>
          <p:cNvPr id="20" name="Picture 19">
            <a:extLst>
              <a:ext uri="{FF2B5EF4-FFF2-40B4-BE49-F238E27FC236}">
                <a16:creationId xmlns:a16="http://schemas.microsoft.com/office/drawing/2014/main" id="{C2EB685D-1CBB-5A98-1C9D-77D07AEB6271}"/>
              </a:ext>
            </a:extLst>
          </p:cNvPr>
          <p:cNvPicPr>
            <a:picLocks noChangeAspect="1"/>
          </p:cNvPicPr>
          <p:nvPr/>
        </p:nvPicPr>
        <p:blipFill>
          <a:blip r:embed="rId5"/>
          <a:stretch>
            <a:fillRect/>
          </a:stretch>
        </p:blipFill>
        <p:spPr>
          <a:xfrm rot="20970282">
            <a:off x="1201231" y="2148212"/>
            <a:ext cx="4322383" cy="1448202"/>
          </a:xfrm>
          <a:prstGeom prst="rect">
            <a:avLst/>
          </a:prstGeom>
          <a:effectLst>
            <a:outerShdw blurRad="50800" dist="38100" dir="5400000" algn="t" rotWithShape="0">
              <a:prstClr val="black">
                <a:alpha val="40000"/>
              </a:prstClr>
            </a:outerShdw>
          </a:effectLst>
        </p:spPr>
      </p:pic>
      <p:pic>
        <p:nvPicPr>
          <p:cNvPr id="16" name="Picture 15">
            <a:extLst>
              <a:ext uri="{FF2B5EF4-FFF2-40B4-BE49-F238E27FC236}">
                <a16:creationId xmlns:a16="http://schemas.microsoft.com/office/drawing/2014/main" id="{E4DBD91D-A717-1DBC-F875-525CAE06B875}"/>
              </a:ext>
            </a:extLst>
          </p:cNvPr>
          <p:cNvPicPr>
            <a:picLocks noChangeAspect="1"/>
          </p:cNvPicPr>
          <p:nvPr/>
        </p:nvPicPr>
        <p:blipFill>
          <a:blip r:embed="rId6"/>
          <a:stretch>
            <a:fillRect/>
          </a:stretch>
        </p:blipFill>
        <p:spPr>
          <a:xfrm rot="20412152">
            <a:off x="335774" y="3574985"/>
            <a:ext cx="4427739" cy="1595784"/>
          </a:xfrm>
          <a:prstGeom prst="rect">
            <a:avLst/>
          </a:prstGeom>
          <a:effectLst>
            <a:outerShdw blurRad="50800" dist="38100" dir="5400000" algn="t" rotWithShape="0">
              <a:prstClr val="black">
                <a:alpha val="40000"/>
              </a:prstClr>
            </a:outerShdw>
          </a:effectLst>
        </p:spPr>
      </p:pic>
      <p:pic>
        <p:nvPicPr>
          <p:cNvPr id="18" name="Picture 17">
            <a:extLst>
              <a:ext uri="{FF2B5EF4-FFF2-40B4-BE49-F238E27FC236}">
                <a16:creationId xmlns:a16="http://schemas.microsoft.com/office/drawing/2014/main" id="{D5A6D3DE-9CBB-2432-1C66-66DF04ADDE65}"/>
              </a:ext>
            </a:extLst>
          </p:cNvPr>
          <p:cNvPicPr>
            <a:picLocks noChangeAspect="1"/>
          </p:cNvPicPr>
          <p:nvPr/>
        </p:nvPicPr>
        <p:blipFill>
          <a:blip r:embed="rId7"/>
          <a:stretch>
            <a:fillRect/>
          </a:stretch>
        </p:blipFill>
        <p:spPr>
          <a:xfrm>
            <a:off x="2094274" y="4210921"/>
            <a:ext cx="3788867" cy="1231382"/>
          </a:xfrm>
          <a:prstGeom prst="rect">
            <a:avLst/>
          </a:prstGeom>
          <a:effectLst>
            <a:outerShdw blurRad="50800" dist="38100" dir="8100000" algn="tr" rotWithShape="0">
              <a:prstClr val="black">
                <a:alpha val="40000"/>
              </a:prstClr>
            </a:outerShdw>
          </a:effectLst>
        </p:spPr>
      </p:pic>
      <p:sp>
        <p:nvSpPr>
          <p:cNvPr id="21" name="Title 1">
            <a:extLst>
              <a:ext uri="{FF2B5EF4-FFF2-40B4-BE49-F238E27FC236}">
                <a16:creationId xmlns:a16="http://schemas.microsoft.com/office/drawing/2014/main" id="{5F278904-879B-0404-241A-99051782868D}"/>
              </a:ext>
            </a:extLst>
          </p:cNvPr>
          <p:cNvSpPr txBox="1">
            <a:spLocks/>
          </p:cNvSpPr>
          <p:nvPr/>
        </p:nvSpPr>
        <p:spPr>
          <a:xfrm>
            <a:off x="7842530" y="228105"/>
            <a:ext cx="3950010" cy="882395"/>
          </a:xfrm>
          <a:prstGeom prst="rect">
            <a:avLst/>
          </a:prstGeom>
          <a:noFill/>
          <a:effectLst>
            <a:outerShdw blurRad="50800" dist="50800" dir="5400000" sx="5000" sy="5000" algn="ctr" rotWithShape="0">
              <a:srgbClr val="000000">
                <a:alpha val="46000"/>
              </a:srgbClr>
            </a:outerShdw>
          </a:effectLst>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2">
                    <a:lumMod val="20000"/>
                    <a:lumOff val="80000"/>
                  </a:schemeClr>
                </a:solidFill>
                <a:effectLst>
                  <a:outerShdw blurRad="38100" dist="38100" dir="2700000" algn="tl">
                    <a:srgbClr val="000000">
                      <a:alpha val="43137"/>
                    </a:srgbClr>
                  </a:outerShdw>
                </a:effectLst>
                <a:latin typeface="Arial Black" panose="020B0A04020102020204" pitchFamily="34" charset="0"/>
              </a:rPr>
              <a:t>How do I break into</a:t>
            </a:r>
          </a:p>
          <a:p>
            <a:pPr algn="l"/>
            <a:r>
              <a:rPr lang="en-US" sz="4000" b="1" dirty="0">
                <a:solidFill>
                  <a:schemeClr val="bg2">
                    <a:lumMod val="20000"/>
                    <a:lumOff val="80000"/>
                  </a:schemeClr>
                </a:solidFill>
                <a:effectLst>
                  <a:outerShdw blurRad="38100" dist="38100" dir="2700000" algn="tl">
                    <a:srgbClr val="000000">
                      <a:alpha val="43137"/>
                    </a:srgbClr>
                  </a:outerShdw>
                </a:effectLst>
                <a:latin typeface="Arial Black" panose="020B0A04020102020204" pitchFamily="34" charset="0"/>
              </a:rPr>
              <a:t>the Spotify Top Tier?</a:t>
            </a:r>
          </a:p>
        </p:txBody>
      </p:sp>
      <p:sp>
        <p:nvSpPr>
          <p:cNvPr id="23" name="TextBox 22">
            <a:extLst>
              <a:ext uri="{FF2B5EF4-FFF2-40B4-BE49-F238E27FC236}">
                <a16:creationId xmlns:a16="http://schemas.microsoft.com/office/drawing/2014/main" id="{8627D197-EEA8-EF08-7765-9B20D2DC4F5F}"/>
              </a:ext>
            </a:extLst>
          </p:cNvPr>
          <p:cNvSpPr txBox="1"/>
          <p:nvPr/>
        </p:nvSpPr>
        <p:spPr>
          <a:xfrm>
            <a:off x="7068414" y="3308558"/>
            <a:ext cx="4724126" cy="1089529"/>
          </a:xfrm>
          <a:prstGeom prst="rect">
            <a:avLst/>
          </a:prstGeom>
          <a:noFill/>
        </p:spPr>
        <p:txBody>
          <a:bodyPr wrap="square">
            <a:spAutoFit/>
          </a:bodyPr>
          <a:lstStyle/>
          <a:p>
            <a:pPr marL="285750" indent="-285750">
              <a:lnSpc>
                <a:spcPct val="90000"/>
              </a:lnSpc>
              <a:spcBef>
                <a:spcPct val="0"/>
              </a:spcBef>
              <a:buFont typeface="Arial" panose="020B0604020202020204" pitchFamily="34" charset="0"/>
              <a:buChar char="•"/>
            </a:pPr>
            <a:r>
              <a:rPr lang="en-GB" dirty="0">
                <a:solidFill>
                  <a:schemeClr val="bg2">
                    <a:lumMod val="20000"/>
                    <a:lumOff val="80000"/>
                  </a:schemeClr>
                </a:solidFill>
                <a:effectLst>
                  <a:outerShdw blurRad="50800" dist="38100" dir="2700000" algn="tl" rotWithShape="0">
                    <a:prstClr val="black">
                      <a:alpha val="40000"/>
                    </a:prstClr>
                  </a:outerShdw>
                </a:effectLst>
                <a:latin typeface="Source Sans Pro" panose="020B0503030403020204" pitchFamily="34" charset="0"/>
                <a:ea typeface="Source Sans Pro" panose="020B0503030403020204" pitchFamily="34" charset="0"/>
                <a:cs typeface="+mj-cs"/>
              </a:rPr>
              <a:t>Spotify holds a </a:t>
            </a:r>
            <a:r>
              <a:rPr lang="en-GB" b="1" dirty="0">
                <a:solidFill>
                  <a:schemeClr val="bg2">
                    <a:lumMod val="20000"/>
                    <a:lumOff val="80000"/>
                  </a:schemeClr>
                </a:solidFill>
                <a:effectLst>
                  <a:outerShdw blurRad="50800" dist="38100" dir="2700000" algn="tl" rotWithShape="0">
                    <a:prstClr val="black">
                      <a:alpha val="40000"/>
                    </a:prstClr>
                  </a:outerShdw>
                </a:effectLst>
                <a:latin typeface="Source Sans Pro" panose="020B0503030403020204" pitchFamily="34" charset="0"/>
                <a:ea typeface="Source Sans Pro" panose="020B0503030403020204" pitchFamily="34" charset="0"/>
                <a:cs typeface="+mj-cs"/>
              </a:rPr>
              <a:t>31 percent market share </a:t>
            </a:r>
            <a:r>
              <a:rPr lang="en-GB" dirty="0">
                <a:solidFill>
                  <a:schemeClr val="bg2">
                    <a:lumMod val="20000"/>
                    <a:lumOff val="80000"/>
                  </a:schemeClr>
                </a:solidFill>
                <a:effectLst>
                  <a:outerShdw blurRad="50800" dist="38100" dir="2700000" algn="tl" rotWithShape="0">
                    <a:prstClr val="black">
                      <a:alpha val="40000"/>
                    </a:prstClr>
                  </a:outerShdw>
                </a:effectLst>
                <a:latin typeface="Source Sans Pro" panose="020B0503030403020204" pitchFamily="34" charset="0"/>
                <a:ea typeface="Source Sans Pro" panose="020B0503030403020204" pitchFamily="34" charset="0"/>
                <a:cs typeface="+mj-cs"/>
              </a:rPr>
              <a:t>in the music streaming industry. Apple Music, follows in second place with only a 15 percent market share. -</a:t>
            </a:r>
            <a:r>
              <a:rPr lang="en-GB" sz="1600" dirty="0">
                <a:solidFill>
                  <a:schemeClr val="bg2">
                    <a:lumMod val="20000"/>
                    <a:lumOff val="80000"/>
                  </a:schemeClr>
                </a:solidFill>
                <a:effectLst>
                  <a:outerShdw blurRad="50800" dist="38100" dir="2700000" algn="tl" rotWithShape="0">
                    <a:prstClr val="black">
                      <a:alpha val="40000"/>
                    </a:prstClr>
                  </a:outerShdw>
                </a:effectLst>
                <a:latin typeface="Source Sans Pro" panose="020B0503030403020204" pitchFamily="34" charset="0"/>
                <a:ea typeface="Source Sans Pro" panose="020B0503030403020204" pitchFamily="34" charset="0"/>
                <a:cs typeface="+mj-cs"/>
                <a:hlinkClick r:id="rId8"/>
              </a:rPr>
              <a:t>BaseBorn.com</a:t>
            </a:r>
            <a:endParaRPr lang="en-DE" dirty="0">
              <a:solidFill>
                <a:schemeClr val="bg2">
                  <a:lumMod val="20000"/>
                  <a:lumOff val="80000"/>
                </a:schemeClr>
              </a:solidFill>
              <a:effectLst>
                <a:outerShdw blurRad="50800" dist="38100" dir="2700000" algn="tl" rotWithShape="0">
                  <a:prstClr val="black">
                    <a:alpha val="40000"/>
                  </a:prstClr>
                </a:outerShdw>
              </a:effectLst>
              <a:latin typeface="Source Sans Pro" panose="020B0503030403020204" pitchFamily="34" charset="0"/>
              <a:ea typeface="Source Sans Pro" panose="020B0503030403020204" pitchFamily="34" charset="0"/>
              <a:cs typeface="+mj-cs"/>
            </a:endParaRPr>
          </a:p>
        </p:txBody>
      </p:sp>
    </p:spTree>
    <p:extLst>
      <p:ext uri="{BB962C8B-B14F-4D97-AF65-F5344CB8AC3E}">
        <p14:creationId xmlns:p14="http://schemas.microsoft.com/office/powerpoint/2010/main" val="30508870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1"/>
                                        </p:tgtEl>
                                        <p:attrNameLst>
                                          <p:attrName>style.visibility</p:attrName>
                                        </p:attrNameLst>
                                      </p:cBhvr>
                                      <p:to>
                                        <p:strVal val="visible"/>
                                      </p:to>
                                    </p:set>
                                    <p:animEffect transition="in" filter="fade">
                                      <p:cBhvr>
                                        <p:cTn id="10" dur="7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itle 1">
            <a:extLst>
              <a:ext uri="{FF2B5EF4-FFF2-40B4-BE49-F238E27FC236}">
                <a16:creationId xmlns:a16="http://schemas.microsoft.com/office/drawing/2014/main" id="{98D74B18-A9C6-27CE-D8BA-BFB3FA9CEA3A}"/>
              </a:ext>
            </a:extLst>
          </p:cNvPr>
          <p:cNvSpPr txBox="1">
            <a:spLocks/>
          </p:cNvSpPr>
          <p:nvPr/>
        </p:nvSpPr>
        <p:spPr>
          <a:xfrm>
            <a:off x="2045146" y="402899"/>
            <a:ext cx="6604000" cy="11211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kern="1200" dirty="0">
                <a:solidFill>
                  <a:schemeClr val="bg1"/>
                </a:solidFill>
                <a:latin typeface="Source Sans Pro" panose="020B0503030403020204" pitchFamily="34" charset="0"/>
                <a:ea typeface="Source Sans Pro" panose="020B0503030403020204" pitchFamily="34" charset="0"/>
              </a:rPr>
              <a:t>So what’s in the </a:t>
            </a:r>
            <a:r>
              <a:rPr lang="en-US" b="1" kern="1200" dirty="0">
                <a:solidFill>
                  <a:schemeClr val="bg1"/>
                </a:solidFill>
                <a:latin typeface="Arial Black" panose="020B0A04020102020204" pitchFamily="34" charset="0"/>
                <a:ea typeface="Source Sans Pro" panose="020B0503030403020204" pitchFamily="34" charset="0"/>
              </a:rPr>
              <a:t>Box</a:t>
            </a:r>
            <a:r>
              <a:rPr lang="en-US" b="1" kern="1200" dirty="0">
                <a:solidFill>
                  <a:schemeClr val="bg1"/>
                </a:solidFill>
                <a:latin typeface="Source Sans Pro" panose="020B0503030403020204" pitchFamily="34" charset="0"/>
                <a:ea typeface="Source Sans Pro" panose="020B0503030403020204" pitchFamily="34" charset="0"/>
              </a:rPr>
              <a:t>?</a:t>
            </a:r>
            <a:endParaRPr lang="en-US" kern="1200" dirty="0">
              <a:solidFill>
                <a:schemeClr val="bg1"/>
              </a:solidFill>
              <a:latin typeface="Source Sans Pro" panose="020B0503030403020204" pitchFamily="34" charset="0"/>
              <a:ea typeface="Source Sans Pro" panose="020B0503030403020204" pitchFamily="34" charset="0"/>
            </a:endParaRPr>
          </a:p>
        </p:txBody>
      </p:sp>
      <p:cxnSp>
        <p:nvCxnSpPr>
          <p:cNvPr id="18" name="Straight Connector 1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4" descr="A picture containing outdoor, sky, ground, field&#10;&#10;Description automatically generated">
            <a:extLst>
              <a:ext uri="{FF2B5EF4-FFF2-40B4-BE49-F238E27FC236}">
                <a16:creationId xmlns:a16="http://schemas.microsoft.com/office/drawing/2014/main" id="{E8B84598-D9F1-24A2-80EB-10DD0C7573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781" y="2214975"/>
            <a:ext cx="8303491" cy="3653536"/>
          </a:xfrm>
        </p:spPr>
      </p:pic>
    </p:spTree>
    <p:extLst>
      <p:ext uri="{BB962C8B-B14F-4D97-AF65-F5344CB8AC3E}">
        <p14:creationId xmlns:p14="http://schemas.microsoft.com/office/powerpoint/2010/main" val="42668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1FE2-B432-18BF-9B37-8F7DF07293D1}"/>
              </a:ext>
            </a:extLst>
          </p:cNvPr>
          <p:cNvSpPr>
            <a:spLocks noGrp="1"/>
          </p:cNvSpPr>
          <p:nvPr>
            <p:ph type="ctrTitle"/>
          </p:nvPr>
        </p:nvSpPr>
        <p:spPr>
          <a:xfrm>
            <a:off x="4068226" y="3884140"/>
            <a:ext cx="4937937" cy="1363215"/>
          </a:xfrm>
        </p:spPr>
        <p:txBody>
          <a:bodyPr anchor="t">
            <a:normAutofit/>
          </a:bodyPr>
          <a:lstStyle/>
          <a:p>
            <a:r>
              <a:rPr lang="en-US" sz="4400" b="1" dirty="0">
                <a:latin typeface="Arial Black" panose="020B0A04020102020204" pitchFamily="34" charset="0"/>
              </a:rPr>
              <a:t>Mystry Box</a:t>
            </a:r>
            <a:br>
              <a:rPr lang="en-US" sz="4400" dirty="0"/>
            </a:br>
            <a:r>
              <a:rPr lang="en-US" sz="4400" dirty="0">
                <a:latin typeface="Source Sans Pro" panose="020B0503030403020204" pitchFamily="34" charset="0"/>
                <a:ea typeface="Source Sans Pro" panose="020B0503030403020204" pitchFamily="34" charset="0"/>
              </a:rPr>
              <a:t>technologies</a:t>
            </a:r>
            <a:endParaRPr lang="en-DE" sz="4400" dirty="0">
              <a:latin typeface="Source Sans Pro" panose="020B0503030403020204" pitchFamily="34" charset="0"/>
              <a:ea typeface="Source Sans Pro" panose="020B0503030403020204" pitchFamily="34" charset="0"/>
            </a:endParaRPr>
          </a:p>
        </p:txBody>
      </p:sp>
      <p:sp>
        <p:nvSpPr>
          <p:cNvPr id="3" name="Subtitle 2">
            <a:extLst>
              <a:ext uri="{FF2B5EF4-FFF2-40B4-BE49-F238E27FC236}">
                <a16:creationId xmlns:a16="http://schemas.microsoft.com/office/drawing/2014/main" id="{51F7FC32-5773-13D3-1BCF-BAAC87644433}"/>
              </a:ext>
            </a:extLst>
          </p:cNvPr>
          <p:cNvSpPr>
            <a:spLocks noGrp="1"/>
          </p:cNvSpPr>
          <p:nvPr>
            <p:ph type="subTitle" idx="1"/>
          </p:nvPr>
        </p:nvSpPr>
        <p:spPr>
          <a:xfrm>
            <a:off x="5274612" y="4813875"/>
            <a:ext cx="2423109" cy="1318217"/>
          </a:xfrm>
        </p:spPr>
        <p:txBody>
          <a:bodyPr anchor="b">
            <a:normAutofit/>
          </a:bodyPr>
          <a:lstStyle/>
          <a:p>
            <a:pPr marL="285750" indent="-285750" algn="l">
              <a:buFont typeface="Arial" panose="020B0604020202020204" pitchFamily="34" charset="0"/>
              <a:buChar char="•"/>
            </a:pPr>
            <a:r>
              <a:rPr lang="en-GB" sz="1400" dirty="0">
                <a:latin typeface="Arial Black" panose="020B0A04020102020204" pitchFamily="34" charset="0"/>
              </a:rPr>
              <a:t>Easy to deploy</a:t>
            </a:r>
          </a:p>
          <a:p>
            <a:pPr marL="285750" indent="-285750" algn="l">
              <a:buFont typeface="Arial" panose="020B0604020202020204" pitchFamily="34" charset="0"/>
              <a:buChar char="•"/>
            </a:pPr>
            <a:r>
              <a:rPr lang="en-GB" sz="1400" dirty="0">
                <a:latin typeface="Arial Black" panose="020B0A04020102020204" pitchFamily="34" charset="0"/>
              </a:rPr>
              <a:t>Easy to customize</a:t>
            </a:r>
          </a:p>
          <a:p>
            <a:pPr marL="285750" indent="-285750" algn="l">
              <a:buFont typeface="Arial" panose="020B0604020202020204" pitchFamily="34" charset="0"/>
              <a:buChar char="•"/>
            </a:pPr>
            <a:r>
              <a:rPr lang="en-GB" sz="1400" dirty="0">
                <a:latin typeface="Arial Black" panose="020B0A04020102020204" pitchFamily="34" charset="0"/>
              </a:rPr>
              <a:t>Always learning</a:t>
            </a:r>
          </a:p>
        </p:txBody>
      </p:sp>
      <p:sp>
        <p:nvSpPr>
          <p:cNvPr id="71" name="Freeform: Shape 70">
            <a:extLst>
              <a:ext uri="{FF2B5EF4-FFF2-40B4-BE49-F238E27FC236}">
                <a16:creationId xmlns:a16="http://schemas.microsoft.com/office/drawing/2014/main" id="{2E2D6188-24E5-426A-BB2A-3FA2D6B9C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1"/>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1208BC59-C84F-483F-80CD-FAEC74229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3"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Shape&#10;&#10;Description automatically generated with medium confidence">
            <a:extLst>
              <a:ext uri="{FF2B5EF4-FFF2-40B4-BE49-F238E27FC236}">
                <a16:creationId xmlns:a16="http://schemas.microsoft.com/office/drawing/2014/main" id="{AB3428BC-C2AA-4649-68DA-3BC0BD4E2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086" y="493648"/>
            <a:ext cx="2410097" cy="939937"/>
          </a:xfrm>
          <a:prstGeom prst="rect">
            <a:avLst/>
          </a:prstGeom>
        </p:spPr>
      </p:pic>
      <p:sp>
        <p:nvSpPr>
          <p:cNvPr id="79" name="Freeform: Shape 78">
            <a:extLst>
              <a:ext uri="{FF2B5EF4-FFF2-40B4-BE49-F238E27FC236}">
                <a16:creationId xmlns:a16="http://schemas.microsoft.com/office/drawing/2014/main" id="{A1DABD52-05DF-4F31-AFB9-B330D8BE4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25559" y="725908"/>
            <a:ext cx="2852928" cy="2852928"/>
          </a:xfrm>
          <a:custGeom>
            <a:avLst/>
            <a:gdLst>
              <a:gd name="connsiteX0" fmla="*/ 1426464 w 2852928"/>
              <a:gd name="connsiteY0" fmla="*/ 0 h 2852928"/>
              <a:gd name="connsiteX1" fmla="*/ 2852928 w 2852928"/>
              <a:gd name="connsiteY1" fmla="*/ 1426464 h 2852928"/>
              <a:gd name="connsiteX2" fmla="*/ 1426464 w 2852928"/>
              <a:gd name="connsiteY2" fmla="*/ 2852928 h 2852928"/>
              <a:gd name="connsiteX3" fmla="*/ 0 w 2852928"/>
              <a:gd name="connsiteY3" fmla="*/ 1426464 h 2852928"/>
              <a:gd name="connsiteX4" fmla="*/ 1426464 w 2852928"/>
              <a:gd name="connsiteY4" fmla="*/ 0 h 285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Oval 80">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0967" y="561316"/>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Icon&#10;&#10;Description automatically generated">
            <a:extLst>
              <a:ext uri="{FF2B5EF4-FFF2-40B4-BE49-F238E27FC236}">
                <a16:creationId xmlns:a16="http://schemas.microsoft.com/office/drawing/2014/main" id="{A4889B18-AF50-CC2A-9752-A7479D8D4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390" y="3316406"/>
            <a:ext cx="2007642" cy="3149244"/>
          </a:xfrm>
          <a:prstGeom prst="rect">
            <a:avLst/>
          </a:prstGeom>
        </p:spPr>
      </p:pic>
      <p:sp>
        <p:nvSpPr>
          <p:cNvPr id="83" name="Freeform: Shape 82">
            <a:extLst>
              <a:ext uri="{FF2B5EF4-FFF2-40B4-BE49-F238E27FC236}">
                <a16:creationId xmlns:a16="http://schemas.microsoft.com/office/drawing/2014/main" id="{6B9D64DB-4D5C-4A91-B45F-F301E3174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2"/>
            <a:ext cx="3439432" cy="3550083"/>
          </a:xfrm>
          <a:custGeom>
            <a:avLst/>
            <a:gdLst>
              <a:gd name="connsiteX0" fmla="*/ 115336 w 3439432"/>
              <a:gd name="connsiteY0" fmla="*/ 0 h 3550083"/>
              <a:gd name="connsiteX1" fmla="*/ 3439432 w 3439432"/>
              <a:gd name="connsiteY1" fmla="*/ 0 h 3550083"/>
              <a:gd name="connsiteX2" fmla="*/ 3439432 w 3439432"/>
              <a:gd name="connsiteY2" fmla="*/ 3462762 h 3550083"/>
              <a:gd name="connsiteX3" fmla="*/ 3318024 w 3439432"/>
              <a:gd name="connsiteY3" fmla="*/ 3493980 h 3550083"/>
              <a:gd name="connsiteX4" fmla="*/ 2761488 w 3439432"/>
              <a:gd name="connsiteY4" fmla="*/ 3550083 h 3550083"/>
              <a:gd name="connsiteX5" fmla="*/ 0 w 3439432"/>
              <a:gd name="connsiteY5" fmla="*/ 788595 h 3550083"/>
              <a:gd name="connsiteX6" fmla="*/ 70713 w 3439432"/>
              <a:gd name="connsiteY6" fmla="*/ 164949 h 355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550083">
                <a:moveTo>
                  <a:pt x="115336" y="0"/>
                </a:moveTo>
                <a:lnTo>
                  <a:pt x="3439432" y="0"/>
                </a:lnTo>
                <a:lnTo>
                  <a:pt x="3439432" y="3462762"/>
                </a:lnTo>
                <a:lnTo>
                  <a:pt x="3318024" y="3493980"/>
                </a:lnTo>
                <a:cubicBezTo>
                  <a:pt x="3138258" y="3530765"/>
                  <a:pt x="2952129" y="3550083"/>
                  <a:pt x="2761488" y="3550083"/>
                </a:cubicBezTo>
                <a:cubicBezTo>
                  <a:pt x="1236360" y="3550083"/>
                  <a:pt x="0" y="2313723"/>
                  <a:pt x="0" y="788595"/>
                </a:cubicBezTo>
                <a:cubicBezTo>
                  <a:pt x="0" y="574124"/>
                  <a:pt x="24450" y="365364"/>
                  <a:pt x="70713" y="164949"/>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8E4F04B5-4D4A-4F70-8549-384AF5351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0"/>
            <a:ext cx="3273238" cy="3383891"/>
          </a:xfrm>
          <a:custGeom>
            <a:avLst/>
            <a:gdLst>
              <a:gd name="connsiteX0" fmla="*/ 122841 w 3273238"/>
              <a:gd name="connsiteY0" fmla="*/ 0 h 3383891"/>
              <a:gd name="connsiteX1" fmla="*/ 3273238 w 3273238"/>
              <a:gd name="connsiteY1" fmla="*/ 0 h 3383891"/>
              <a:gd name="connsiteX2" fmla="*/ 3273238 w 3273238"/>
              <a:gd name="connsiteY2" fmla="*/ 3291335 h 3383891"/>
              <a:gd name="connsiteX3" fmla="*/ 3118338 w 3273238"/>
              <a:gd name="connsiteY3" fmla="*/ 3331164 h 3383891"/>
              <a:gd name="connsiteX4" fmla="*/ 2595295 w 3273238"/>
              <a:gd name="connsiteY4" fmla="*/ 3383891 h 3383891"/>
              <a:gd name="connsiteX5" fmla="*/ 0 w 3273238"/>
              <a:gd name="connsiteY5" fmla="*/ 788596 h 3383891"/>
              <a:gd name="connsiteX6" fmla="*/ 116679 w 3273238"/>
              <a:gd name="connsiteY6" fmla="*/ 16835 h 338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40EF277C-A091-4EA3-7924-0CCA4C194191}"/>
              </a:ext>
            </a:extLst>
          </p:cNvPr>
          <p:cNvPicPr>
            <a:picLocks noChangeAspect="1"/>
          </p:cNvPicPr>
          <p:nvPr/>
        </p:nvPicPr>
        <p:blipFill>
          <a:blip r:embed="rId4">
            <a:extLst>
              <a:ext uri="{28A0092B-C50C-407E-A947-70E740481C1C}">
                <a14:useLocalDpi xmlns:a14="http://schemas.microsoft.com/office/drawing/2010/main" val="0"/>
              </a:ext>
            </a:extLst>
          </a:blip>
          <a:srcRect t="1224" b="1224"/>
          <a:stretch/>
        </p:blipFill>
        <p:spPr>
          <a:xfrm>
            <a:off x="9506791" y="30168"/>
            <a:ext cx="2877272" cy="2806833"/>
          </a:xfrm>
          <a:prstGeom prst="rect">
            <a:avLst/>
          </a:prstGeom>
        </p:spPr>
      </p:pic>
      <p:sp>
        <p:nvSpPr>
          <p:cNvPr id="87" name="Freeform: Shape 86">
            <a:extLst>
              <a:ext uri="{FF2B5EF4-FFF2-40B4-BE49-F238E27FC236}">
                <a16:creationId xmlns:a16="http://schemas.microsoft.com/office/drawing/2014/main" id="{0D14DB62-3EB3-452E-89EE-30B0CDB0C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63236" y="4071322"/>
            <a:ext cx="2828765" cy="2786678"/>
          </a:xfrm>
          <a:custGeom>
            <a:avLst/>
            <a:gdLst>
              <a:gd name="connsiteX0" fmla="*/ 1888236 w 2828765"/>
              <a:gd name="connsiteY0" fmla="*/ 0 h 2786678"/>
              <a:gd name="connsiteX1" fmla="*/ 2788281 w 2828765"/>
              <a:gd name="connsiteY1" fmla="*/ 227900 h 2786678"/>
              <a:gd name="connsiteX2" fmla="*/ 2828765 w 2828765"/>
              <a:gd name="connsiteY2" fmla="*/ 252495 h 2786678"/>
              <a:gd name="connsiteX3" fmla="*/ 2828765 w 2828765"/>
              <a:gd name="connsiteY3" fmla="*/ 2786678 h 2786678"/>
              <a:gd name="connsiteX4" fmla="*/ 227128 w 2828765"/>
              <a:gd name="connsiteY4" fmla="*/ 2786678 h 2786678"/>
              <a:gd name="connsiteX5" fmla="*/ 148387 w 2828765"/>
              <a:gd name="connsiteY5" fmla="*/ 2623223 h 2786678"/>
              <a:gd name="connsiteX6" fmla="*/ 0 w 2828765"/>
              <a:gd name="connsiteY6" fmla="*/ 1888236 h 2786678"/>
              <a:gd name="connsiteX7" fmla="*/ 1888236 w 2828765"/>
              <a:gd name="connsiteY7" fmla="*/ 0 h 278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B14CE1B-4BC5-4EF2-BE3D-05E4F580B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9331" y="3907418"/>
            <a:ext cx="2992669" cy="2950582"/>
          </a:xfrm>
          <a:custGeom>
            <a:avLst/>
            <a:gdLst>
              <a:gd name="connsiteX0" fmla="*/ 2052140 w 2992669"/>
              <a:gd name="connsiteY0" fmla="*/ 0 h 2950582"/>
              <a:gd name="connsiteX1" fmla="*/ 2850926 w 2992669"/>
              <a:gd name="connsiteY1" fmla="*/ 161267 h 2950582"/>
              <a:gd name="connsiteX2" fmla="*/ 2992669 w 2992669"/>
              <a:gd name="connsiteY2" fmla="*/ 229549 h 2950582"/>
              <a:gd name="connsiteX3" fmla="*/ 2992669 w 2992669"/>
              <a:gd name="connsiteY3" fmla="*/ 2950582 h 2950582"/>
              <a:gd name="connsiteX4" fmla="*/ 209274 w 2992669"/>
              <a:gd name="connsiteY4" fmla="*/ 2950582 h 2950582"/>
              <a:gd name="connsiteX5" fmla="*/ 161267 w 2992669"/>
              <a:gd name="connsiteY5" fmla="*/ 2850926 h 2950582"/>
              <a:gd name="connsiteX6" fmla="*/ 0 w 2992669"/>
              <a:gd name="connsiteY6" fmla="*/ 2052140 h 2950582"/>
              <a:gd name="connsiteX7" fmla="*/ 2052140 w 2992669"/>
              <a:gd name="connsiteY7" fmla="*/ 0 h 295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669" h="2950582">
                <a:moveTo>
                  <a:pt x="2052140" y="0"/>
                </a:moveTo>
                <a:cubicBezTo>
                  <a:pt x="2335482" y="0"/>
                  <a:pt x="2605411" y="57424"/>
                  <a:pt x="2850926" y="161267"/>
                </a:cubicBezTo>
                <a:lnTo>
                  <a:pt x="2992669" y="229549"/>
                </a:lnTo>
                <a:lnTo>
                  <a:pt x="2992669" y="2950582"/>
                </a:lnTo>
                <a:lnTo>
                  <a:pt x="209274" y="2950582"/>
                </a:lnTo>
                <a:lnTo>
                  <a:pt x="161267" y="2850926"/>
                </a:lnTo>
                <a:cubicBezTo>
                  <a:pt x="57423" y="2605411"/>
                  <a:pt x="0" y="2335482"/>
                  <a:pt x="0" y="2052140"/>
                </a:cubicBezTo>
                <a:cubicBezTo>
                  <a:pt x="0" y="918774"/>
                  <a:pt x="918774" y="0"/>
                  <a:pt x="205214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B1CF7AC3-8C21-F5D1-2359-8DA3B44632E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884134" y="1548228"/>
            <a:ext cx="2135777" cy="11479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con&#10;&#10;Description automatically generated">
            <a:extLst>
              <a:ext uri="{FF2B5EF4-FFF2-40B4-BE49-F238E27FC236}">
                <a16:creationId xmlns:a16="http://schemas.microsoft.com/office/drawing/2014/main" id="{BA997595-347D-B38F-DFF4-C1D4B7D18D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77382" y="4751268"/>
            <a:ext cx="1838846" cy="1829652"/>
          </a:xfrm>
          <a:prstGeom prst="rect">
            <a:avLst/>
          </a:prstGeom>
        </p:spPr>
      </p:pic>
    </p:spTree>
    <p:extLst>
      <p:ext uri="{BB962C8B-B14F-4D97-AF65-F5344CB8AC3E}">
        <p14:creationId xmlns:p14="http://schemas.microsoft.com/office/powerpoint/2010/main" val="3438540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8241FE2-B432-18BF-9B37-8F7DF07293D1}"/>
              </a:ext>
            </a:extLst>
          </p:cNvPr>
          <p:cNvSpPr>
            <a:spLocks noGrp="1"/>
          </p:cNvSpPr>
          <p:nvPr>
            <p:ph type="ctrTitle"/>
          </p:nvPr>
        </p:nvSpPr>
        <p:spPr>
          <a:xfrm>
            <a:off x="1295400" y="669925"/>
            <a:ext cx="4800600" cy="1325563"/>
          </a:xfrm>
        </p:spPr>
        <p:txBody>
          <a:bodyPr vert="horz" lIns="91440" tIns="45720" rIns="91440" bIns="45720" rtlCol="0" anchor="b">
            <a:normAutofit/>
          </a:bodyPr>
          <a:lstStyle/>
          <a:p>
            <a:pPr algn="l"/>
            <a:r>
              <a:rPr lang="en-US" sz="4400" b="1" dirty="0">
                <a:solidFill>
                  <a:schemeClr val="bg1"/>
                </a:solidFill>
                <a:latin typeface="Arial Black" panose="020B0A04020102020204" pitchFamily="34" charset="0"/>
                <a:ea typeface="Source Sans Pro" panose="020B0503030403020204" pitchFamily="34" charset="0"/>
              </a:rPr>
              <a:t>How to</a:t>
            </a:r>
            <a:br>
              <a:rPr lang="en-US" sz="4400" dirty="0">
                <a:solidFill>
                  <a:schemeClr val="bg1"/>
                </a:solidFill>
                <a:latin typeface="Source Sans Pro" panose="020B0503030403020204" pitchFamily="34" charset="0"/>
                <a:ea typeface="Source Sans Pro" panose="020B0503030403020204" pitchFamily="34" charset="0"/>
              </a:rPr>
            </a:br>
            <a:r>
              <a:rPr lang="en-US" sz="4400" b="0" i="0" dirty="0">
                <a:solidFill>
                  <a:schemeClr val="bg1"/>
                </a:solidFill>
                <a:effectLst/>
                <a:latin typeface="Source Sans Pro" panose="020B0503030403020204" pitchFamily="34" charset="0"/>
                <a:ea typeface="Source Sans Pro" panose="020B0503030403020204" pitchFamily="34" charset="0"/>
              </a:rPr>
              <a:t>Fnd the answrs.</a:t>
            </a:r>
            <a:endParaRPr lang="en-US" sz="4400" dirty="0">
              <a:solidFill>
                <a:schemeClr val="bg1"/>
              </a:solidFill>
              <a:latin typeface="Source Sans Pro" panose="020B0503030403020204" pitchFamily="34" charset="0"/>
              <a:ea typeface="Source Sans Pro" panose="020B0503030403020204" pitchFamily="34" charset="0"/>
            </a:endParaRPr>
          </a:p>
        </p:txBody>
      </p:sp>
      <p:cxnSp>
        <p:nvCxnSpPr>
          <p:cNvPr id="29" name="Straight Connector 2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descr="Icon&#10;&#10;Description automatically generated">
            <a:extLst>
              <a:ext uri="{FF2B5EF4-FFF2-40B4-BE49-F238E27FC236}">
                <a16:creationId xmlns:a16="http://schemas.microsoft.com/office/drawing/2014/main" id="{E8F36A94-8749-CCCF-BCB3-C43A7AB91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1964" y="68266"/>
            <a:ext cx="2540613" cy="2540613"/>
          </a:xfrm>
          <a:prstGeom prst="rect">
            <a:avLst/>
          </a:prstGeom>
          <a:effectLst>
            <a:innerShdw blurRad="63500" dist="50800" dir="13500000">
              <a:prstClr val="black">
                <a:alpha val="50000"/>
              </a:prstClr>
            </a:innerShdw>
          </a:effectLst>
        </p:spPr>
      </p:pic>
      <p:pic>
        <p:nvPicPr>
          <p:cNvPr id="7" name="Picture 6" descr="Graphical user interface, text, application&#10;&#10;Description automatically generated">
            <a:extLst>
              <a:ext uri="{FF2B5EF4-FFF2-40B4-BE49-F238E27FC236}">
                <a16:creationId xmlns:a16="http://schemas.microsoft.com/office/drawing/2014/main" id="{91C7286D-E28E-DE79-5319-E06DA4FFB5C0}"/>
              </a:ext>
            </a:extLst>
          </p:cNvPr>
          <p:cNvPicPr>
            <a:picLocks noChangeAspect="1"/>
          </p:cNvPicPr>
          <p:nvPr/>
        </p:nvPicPr>
        <p:blipFill rotWithShape="1">
          <a:blip r:embed="rId3">
            <a:extLst>
              <a:ext uri="{28A0092B-C50C-407E-A947-70E740481C1C}">
                <a14:useLocalDpi xmlns:a14="http://schemas.microsoft.com/office/drawing/2010/main" val="0"/>
              </a:ext>
            </a:extLst>
          </a:blip>
          <a:srcRect l="10902" t="39746" r="11382" b="46539"/>
          <a:stretch/>
        </p:blipFill>
        <p:spPr>
          <a:xfrm>
            <a:off x="8321964" y="6087158"/>
            <a:ext cx="3529726" cy="622910"/>
          </a:xfrm>
          <a:prstGeom prst="rect">
            <a:avLst/>
          </a:prstGeom>
        </p:spPr>
      </p:pic>
      <p:cxnSp>
        <p:nvCxnSpPr>
          <p:cNvPr id="31" name="Straight Connector 30">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C201C96-82E4-5AD4-3D1E-24443924E9B4}"/>
              </a:ext>
            </a:extLst>
          </p:cNvPr>
          <p:cNvSpPr txBox="1"/>
          <p:nvPr/>
        </p:nvSpPr>
        <p:spPr>
          <a:xfrm>
            <a:off x="159243" y="2099051"/>
            <a:ext cx="5006644" cy="3293209"/>
          </a:xfrm>
          <a:prstGeom prst="rect">
            <a:avLst/>
          </a:prstGeom>
          <a:noFill/>
        </p:spPr>
        <p:txBody>
          <a:bodyPr wrap="square">
            <a:spAutoFit/>
          </a:bodyPr>
          <a:lstStyle/>
          <a:p>
            <a:r>
              <a:rPr lang="en-GB" sz="1600" b="0" i="0" dirty="0">
                <a:solidFill>
                  <a:schemeClr val="bg1"/>
                </a:solidFill>
                <a:effectLst/>
                <a:latin typeface="Arial Black" panose="020B0A04020102020204" pitchFamily="34" charset="0"/>
                <a:ea typeface="Source Sans Pro" panose="020B0503030403020204" pitchFamily="34" charset="0"/>
              </a:rPr>
              <a:t>Danceability</a:t>
            </a:r>
            <a:r>
              <a:rPr lang="en-GB" sz="1600" b="0" i="0" dirty="0">
                <a:solidFill>
                  <a:schemeClr val="bg1"/>
                </a:solidFill>
                <a:effectLst/>
                <a:latin typeface="Source Sans Pro" panose="020B0503030403020204" pitchFamily="34" charset="0"/>
                <a:ea typeface="Source Sans Pro" panose="020B0503030403020204" pitchFamily="34" charset="0"/>
              </a:rPr>
              <a:t> describes how suitable a track is for dancing based on a combination of musical elements including tempo, rhythm stability, beat strength, and overall regularity. A value of 0.0 is least danceable and 1.0 is most danceable.</a:t>
            </a:r>
          </a:p>
          <a:p>
            <a:endParaRPr lang="en-GB" sz="1600" dirty="0">
              <a:solidFill>
                <a:schemeClr val="bg1"/>
              </a:solidFill>
              <a:latin typeface="Source Sans Pro" panose="020B0503030403020204" pitchFamily="34" charset="0"/>
              <a:ea typeface="Source Sans Pro" panose="020B0503030403020204" pitchFamily="34" charset="0"/>
            </a:endParaRPr>
          </a:p>
          <a:p>
            <a:r>
              <a:rPr lang="en-GB" sz="1600" b="0" i="0" dirty="0">
                <a:solidFill>
                  <a:schemeClr val="bg1"/>
                </a:solidFill>
                <a:effectLst/>
                <a:latin typeface="Arial Black" panose="020B0A04020102020204" pitchFamily="34" charset="0"/>
                <a:ea typeface="Source Sans Pro" panose="020B0503030403020204" pitchFamily="34" charset="0"/>
              </a:rPr>
              <a:t>Energy</a:t>
            </a:r>
            <a:r>
              <a:rPr lang="en-GB" sz="1600" b="0" i="0" dirty="0">
                <a:solidFill>
                  <a:schemeClr val="bg1"/>
                </a:solidFill>
                <a:effectLst/>
                <a:latin typeface="Source Sans Pro" panose="020B0503030403020204" pitchFamily="34" charset="0"/>
                <a:ea typeface="Source Sans Pro" panose="020B0503030403020204" pitchFamily="34" charset="0"/>
              </a:rPr>
              <a:t>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endParaRPr lang="en-GB" sz="1600" dirty="0">
              <a:solidFill>
                <a:schemeClr val="bg1"/>
              </a:solidFill>
              <a:latin typeface="Source Sans Pro" panose="020B0503030403020204" pitchFamily="34" charset="0"/>
              <a:ea typeface="Source Sans Pro" panose="020B0503030403020204" pitchFamily="34" charset="0"/>
            </a:endParaRPr>
          </a:p>
        </p:txBody>
      </p:sp>
      <p:sp>
        <p:nvSpPr>
          <p:cNvPr id="46" name="TextBox 45">
            <a:extLst>
              <a:ext uri="{FF2B5EF4-FFF2-40B4-BE49-F238E27FC236}">
                <a16:creationId xmlns:a16="http://schemas.microsoft.com/office/drawing/2014/main" id="{1D85F02F-6590-4461-4669-30AD475C933F}"/>
              </a:ext>
            </a:extLst>
          </p:cNvPr>
          <p:cNvSpPr txBox="1"/>
          <p:nvPr/>
        </p:nvSpPr>
        <p:spPr>
          <a:xfrm>
            <a:off x="5455696" y="2099051"/>
            <a:ext cx="5006644" cy="4031873"/>
          </a:xfrm>
          <a:prstGeom prst="rect">
            <a:avLst/>
          </a:prstGeom>
          <a:noFill/>
        </p:spPr>
        <p:txBody>
          <a:bodyPr wrap="square">
            <a:spAutoFit/>
          </a:bodyPr>
          <a:lstStyle/>
          <a:p>
            <a:r>
              <a:rPr lang="en-GB" sz="1600" b="0" i="0" dirty="0">
                <a:solidFill>
                  <a:schemeClr val="bg1"/>
                </a:solidFill>
                <a:effectLst/>
                <a:latin typeface="Arial Black" panose="020B0A04020102020204" pitchFamily="34" charset="0"/>
                <a:ea typeface="Source Sans Pro" panose="020B0503030403020204" pitchFamily="34" charset="0"/>
              </a:rPr>
              <a:t>Valence </a:t>
            </a:r>
            <a:r>
              <a:rPr lang="en-GB" sz="1600" b="0" i="0" dirty="0">
                <a:solidFill>
                  <a:schemeClr val="bg1"/>
                </a:solidFill>
                <a:effectLst/>
                <a:latin typeface="Source Sans Pro" panose="020B0503030403020204" pitchFamily="34" charset="0"/>
                <a:ea typeface="Source Sans Pro" panose="020B0503030403020204" pitchFamily="34" charset="0"/>
              </a:rPr>
              <a:t> </a:t>
            </a:r>
            <a:r>
              <a:rPr lang="en-GB" sz="1600" dirty="0">
                <a:solidFill>
                  <a:schemeClr val="bg1"/>
                </a:solidFill>
                <a:latin typeface="Source Sans Pro" panose="020B0503030403020204" pitchFamily="34" charset="0"/>
                <a:ea typeface="Source Sans Pro" panose="020B0503030403020204" pitchFamily="34" charset="0"/>
              </a:rPr>
              <a:t>is a</a:t>
            </a:r>
            <a:r>
              <a:rPr lang="en-GB" sz="1600" b="0" i="0" dirty="0">
                <a:solidFill>
                  <a:schemeClr val="bg1"/>
                </a:solidFill>
                <a:effectLst/>
                <a:latin typeface="Source Sans Pro" panose="020B0503030403020204" pitchFamily="34" charset="0"/>
                <a:ea typeface="Source Sans Pro" panose="020B0503030403020204" pitchFamily="34" charset="0"/>
              </a:rPr>
              <a:t> measure from 0.0 to 1.0 describing the musical positiveness conveyed by a track. Tracks with high valence sound more positive (e.g. happy, cheerful, euphoric), while tracks with low valence sound more negative (e.g. sad, depressed, angry).</a:t>
            </a:r>
          </a:p>
          <a:p>
            <a:endParaRPr lang="en-GB" sz="1600" dirty="0">
              <a:solidFill>
                <a:schemeClr val="bg1"/>
              </a:solidFill>
              <a:latin typeface="Source Sans Pro" panose="020B0503030403020204" pitchFamily="34" charset="0"/>
              <a:ea typeface="Source Sans Pro" panose="020B0503030403020204" pitchFamily="34" charset="0"/>
            </a:endParaRPr>
          </a:p>
          <a:p>
            <a:r>
              <a:rPr lang="en-GB" sz="1600" b="0" i="0" dirty="0" err="1">
                <a:solidFill>
                  <a:schemeClr val="bg1"/>
                </a:solidFill>
                <a:effectLst/>
                <a:latin typeface="Arial Black" panose="020B0A04020102020204" pitchFamily="34" charset="0"/>
                <a:ea typeface="Source Sans Pro" panose="020B0503030403020204" pitchFamily="34" charset="0"/>
              </a:rPr>
              <a:t>Speechiness</a:t>
            </a:r>
            <a:r>
              <a:rPr lang="en-GB" sz="1600" b="0" i="0" dirty="0">
                <a:solidFill>
                  <a:schemeClr val="bg1"/>
                </a:solidFill>
                <a:effectLst/>
                <a:latin typeface="Source Sans Pro" panose="020B0503030403020204" pitchFamily="34" charset="0"/>
                <a:ea typeface="Source Sans Pro" panose="020B0503030403020204" pitchFamily="34" charset="0"/>
              </a:rPr>
              <a:t>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endParaRPr lang="en-GB" sz="16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7535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8241FE2-B432-18BF-9B37-8F7DF07293D1}"/>
              </a:ext>
            </a:extLst>
          </p:cNvPr>
          <p:cNvSpPr>
            <a:spLocks noGrp="1"/>
          </p:cNvSpPr>
          <p:nvPr>
            <p:ph type="ctrTitle"/>
          </p:nvPr>
        </p:nvSpPr>
        <p:spPr>
          <a:xfrm>
            <a:off x="1295400" y="669925"/>
            <a:ext cx="4800600" cy="1325563"/>
          </a:xfrm>
        </p:spPr>
        <p:txBody>
          <a:bodyPr vert="horz" lIns="91440" tIns="45720" rIns="91440" bIns="45720" rtlCol="0" anchor="b">
            <a:normAutofit/>
          </a:bodyPr>
          <a:lstStyle/>
          <a:p>
            <a:pPr algn="l"/>
            <a:r>
              <a:rPr lang="en-US" sz="4400" b="1" dirty="0">
                <a:solidFill>
                  <a:schemeClr val="bg1"/>
                </a:solidFill>
                <a:latin typeface="Arial Black" panose="020B0A04020102020204" pitchFamily="34" charset="0"/>
                <a:ea typeface="Source Sans Pro" panose="020B0503030403020204" pitchFamily="34" charset="0"/>
              </a:rPr>
              <a:t>How to</a:t>
            </a:r>
            <a:br>
              <a:rPr lang="en-US" sz="4400" dirty="0">
                <a:solidFill>
                  <a:schemeClr val="bg1"/>
                </a:solidFill>
                <a:latin typeface="Source Sans Pro" panose="020B0503030403020204" pitchFamily="34" charset="0"/>
                <a:ea typeface="Source Sans Pro" panose="020B0503030403020204" pitchFamily="34" charset="0"/>
              </a:rPr>
            </a:br>
            <a:r>
              <a:rPr lang="en-US" sz="4400" b="0" i="0" dirty="0">
                <a:solidFill>
                  <a:schemeClr val="bg1"/>
                </a:solidFill>
                <a:effectLst/>
                <a:latin typeface="Source Sans Pro" panose="020B0503030403020204" pitchFamily="34" charset="0"/>
                <a:ea typeface="Source Sans Pro" panose="020B0503030403020204" pitchFamily="34" charset="0"/>
              </a:rPr>
              <a:t>Fnd the answrs.</a:t>
            </a:r>
            <a:endParaRPr lang="en-US" sz="4400" dirty="0">
              <a:solidFill>
                <a:schemeClr val="bg1"/>
              </a:solidFill>
              <a:latin typeface="Source Sans Pro" panose="020B0503030403020204" pitchFamily="34" charset="0"/>
              <a:ea typeface="Source Sans Pro" panose="020B0503030403020204" pitchFamily="34" charset="0"/>
            </a:endParaRPr>
          </a:p>
        </p:txBody>
      </p:sp>
      <p:cxnSp>
        <p:nvCxnSpPr>
          <p:cNvPr id="29" name="Straight Connector 2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descr="Icon&#10;&#10;Description automatically generated">
            <a:extLst>
              <a:ext uri="{FF2B5EF4-FFF2-40B4-BE49-F238E27FC236}">
                <a16:creationId xmlns:a16="http://schemas.microsoft.com/office/drawing/2014/main" id="{E8F36A94-8749-CCCF-BCB3-C43A7AB91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1964" y="68266"/>
            <a:ext cx="2540613" cy="2540613"/>
          </a:xfrm>
          <a:prstGeom prst="rect">
            <a:avLst/>
          </a:prstGeom>
          <a:effectLst>
            <a:innerShdw blurRad="63500" dist="50800" dir="13500000">
              <a:prstClr val="black">
                <a:alpha val="50000"/>
              </a:prstClr>
            </a:innerShdw>
          </a:effectLst>
        </p:spPr>
      </p:pic>
      <p:pic>
        <p:nvPicPr>
          <p:cNvPr id="7" name="Picture 6" descr="Graphical user interface, text, application&#10;&#10;Description automatically generated">
            <a:extLst>
              <a:ext uri="{FF2B5EF4-FFF2-40B4-BE49-F238E27FC236}">
                <a16:creationId xmlns:a16="http://schemas.microsoft.com/office/drawing/2014/main" id="{91C7286D-E28E-DE79-5319-E06DA4FFB5C0}"/>
              </a:ext>
            </a:extLst>
          </p:cNvPr>
          <p:cNvPicPr>
            <a:picLocks noChangeAspect="1"/>
          </p:cNvPicPr>
          <p:nvPr/>
        </p:nvPicPr>
        <p:blipFill rotWithShape="1">
          <a:blip r:embed="rId3">
            <a:extLst>
              <a:ext uri="{28A0092B-C50C-407E-A947-70E740481C1C}">
                <a14:useLocalDpi xmlns:a14="http://schemas.microsoft.com/office/drawing/2010/main" val="0"/>
              </a:ext>
            </a:extLst>
          </a:blip>
          <a:srcRect l="10902" t="39746" r="11382" b="46539"/>
          <a:stretch/>
        </p:blipFill>
        <p:spPr>
          <a:xfrm>
            <a:off x="8321964" y="6087158"/>
            <a:ext cx="3529726" cy="622910"/>
          </a:xfrm>
          <a:prstGeom prst="rect">
            <a:avLst/>
          </a:prstGeom>
        </p:spPr>
      </p:pic>
      <p:cxnSp>
        <p:nvCxnSpPr>
          <p:cNvPr id="31" name="Straight Connector 30">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606E729C-BAD1-0573-ED2D-EC9398AB56CB}"/>
              </a:ext>
            </a:extLst>
          </p:cNvPr>
          <p:cNvPicPr>
            <a:picLocks noChangeAspect="1"/>
          </p:cNvPicPr>
          <p:nvPr/>
        </p:nvPicPr>
        <p:blipFill>
          <a:blip r:embed="rId4"/>
          <a:stretch>
            <a:fillRect/>
          </a:stretch>
        </p:blipFill>
        <p:spPr>
          <a:xfrm>
            <a:off x="237661" y="4210094"/>
            <a:ext cx="2664493" cy="961676"/>
          </a:xfrm>
          <a:prstGeom prst="rect">
            <a:avLst/>
          </a:prstGeom>
        </p:spPr>
      </p:pic>
      <p:pic>
        <p:nvPicPr>
          <p:cNvPr id="20" name="Picture 19">
            <a:extLst>
              <a:ext uri="{FF2B5EF4-FFF2-40B4-BE49-F238E27FC236}">
                <a16:creationId xmlns:a16="http://schemas.microsoft.com/office/drawing/2014/main" id="{4286EACB-71C9-E2D0-E5E8-254E4A3307B9}"/>
              </a:ext>
            </a:extLst>
          </p:cNvPr>
          <p:cNvPicPr>
            <a:picLocks noChangeAspect="1"/>
          </p:cNvPicPr>
          <p:nvPr/>
        </p:nvPicPr>
        <p:blipFill>
          <a:blip r:embed="rId5"/>
          <a:stretch>
            <a:fillRect/>
          </a:stretch>
        </p:blipFill>
        <p:spPr>
          <a:xfrm>
            <a:off x="237660" y="5035547"/>
            <a:ext cx="2255870" cy="654930"/>
          </a:xfrm>
          <a:prstGeom prst="rect">
            <a:avLst/>
          </a:prstGeom>
        </p:spPr>
      </p:pic>
      <p:pic>
        <p:nvPicPr>
          <p:cNvPr id="25" name="Picture 24" descr="Shape&#10;&#10;Description automatically generated with medium confidence">
            <a:extLst>
              <a:ext uri="{FF2B5EF4-FFF2-40B4-BE49-F238E27FC236}">
                <a16:creationId xmlns:a16="http://schemas.microsoft.com/office/drawing/2014/main" id="{8BCE785C-3184-DE31-BBA9-8D7F58EE2CD0}"/>
              </a:ext>
            </a:extLst>
          </p:cNvPr>
          <p:cNvPicPr>
            <a:picLocks noChangeAspect="1"/>
          </p:cNvPicPr>
          <p:nvPr/>
        </p:nvPicPr>
        <p:blipFill>
          <a:blip r:embed="rId6">
            <a:alphaModFix/>
            <a:extLst>
              <a:ext uri="{BEBA8EAE-BF5A-486C-A8C5-ECC9F3942E4B}">
                <a14:imgProps xmlns:a14="http://schemas.microsoft.com/office/drawing/2010/main">
                  <a14:imgLayer r:embed="rId7">
                    <a14:imgEffect>
                      <a14:colorTemperature colorTemp="6954"/>
                    </a14:imgEffect>
                    <a14:imgEffect>
                      <a14:saturation sat="400000"/>
                    </a14:imgEffect>
                    <a14:imgEffect>
                      <a14:brightnessContrast bright="7000" contrast="-13000"/>
                    </a14:imgEffect>
                  </a14:imgLayer>
                </a14:imgProps>
              </a:ext>
              <a:ext uri="{28A0092B-C50C-407E-A947-70E740481C1C}">
                <a14:useLocalDpi xmlns:a14="http://schemas.microsoft.com/office/drawing/2010/main" val="0"/>
              </a:ext>
            </a:extLst>
          </a:blip>
          <a:stretch>
            <a:fillRect/>
          </a:stretch>
        </p:blipFill>
        <p:spPr>
          <a:xfrm>
            <a:off x="237661" y="2285023"/>
            <a:ext cx="2572258" cy="1867624"/>
          </a:xfrm>
          <a:prstGeom prst="rect">
            <a:avLst/>
          </a:prstGeom>
          <a:solidFill>
            <a:schemeClr val="bg1"/>
          </a:solidFill>
        </p:spPr>
      </p:pic>
      <p:pic>
        <p:nvPicPr>
          <p:cNvPr id="32" name="Picture 31">
            <a:extLst>
              <a:ext uri="{FF2B5EF4-FFF2-40B4-BE49-F238E27FC236}">
                <a16:creationId xmlns:a16="http://schemas.microsoft.com/office/drawing/2014/main" id="{DB265A8E-12EB-EA68-12D7-835F090658C8}"/>
              </a:ext>
            </a:extLst>
          </p:cNvPr>
          <p:cNvPicPr>
            <a:picLocks noChangeAspect="1"/>
          </p:cNvPicPr>
          <p:nvPr/>
        </p:nvPicPr>
        <p:blipFill rotWithShape="1">
          <a:blip r:embed="rId8"/>
          <a:srcRect l="14175" r="1164"/>
          <a:stretch/>
        </p:blipFill>
        <p:spPr>
          <a:xfrm>
            <a:off x="3159380" y="2285023"/>
            <a:ext cx="4590466" cy="1867622"/>
          </a:xfrm>
          <a:prstGeom prst="rect">
            <a:avLst/>
          </a:prstGeom>
          <a:effectLst/>
        </p:spPr>
      </p:pic>
      <p:pic>
        <p:nvPicPr>
          <p:cNvPr id="35" name="Picture 34">
            <a:extLst>
              <a:ext uri="{FF2B5EF4-FFF2-40B4-BE49-F238E27FC236}">
                <a16:creationId xmlns:a16="http://schemas.microsoft.com/office/drawing/2014/main" id="{B0AFB1B8-9FFE-BC50-7AD1-5A49A6A3C50A}"/>
              </a:ext>
            </a:extLst>
          </p:cNvPr>
          <p:cNvPicPr>
            <a:picLocks noChangeAspect="1"/>
          </p:cNvPicPr>
          <p:nvPr/>
        </p:nvPicPr>
        <p:blipFill>
          <a:blip r:embed="rId9"/>
          <a:stretch>
            <a:fillRect/>
          </a:stretch>
        </p:blipFill>
        <p:spPr>
          <a:xfrm>
            <a:off x="8439584" y="2552578"/>
            <a:ext cx="2305372" cy="876422"/>
          </a:xfrm>
          <a:prstGeom prst="rect">
            <a:avLst/>
          </a:prstGeom>
        </p:spPr>
      </p:pic>
      <p:pic>
        <p:nvPicPr>
          <p:cNvPr id="37" name="Picture 36">
            <a:extLst>
              <a:ext uri="{FF2B5EF4-FFF2-40B4-BE49-F238E27FC236}">
                <a16:creationId xmlns:a16="http://schemas.microsoft.com/office/drawing/2014/main" id="{5108716D-9FEE-AE7F-9D41-D1E17488E0B1}"/>
              </a:ext>
            </a:extLst>
          </p:cNvPr>
          <p:cNvPicPr>
            <a:picLocks noChangeAspect="1"/>
          </p:cNvPicPr>
          <p:nvPr/>
        </p:nvPicPr>
        <p:blipFill>
          <a:blip r:embed="rId10"/>
          <a:stretch>
            <a:fillRect/>
          </a:stretch>
        </p:blipFill>
        <p:spPr>
          <a:xfrm>
            <a:off x="3086128" y="4180618"/>
            <a:ext cx="2630858" cy="749601"/>
          </a:xfrm>
          <a:prstGeom prst="rect">
            <a:avLst/>
          </a:prstGeom>
        </p:spPr>
      </p:pic>
      <p:pic>
        <p:nvPicPr>
          <p:cNvPr id="39" name="Picture 38">
            <a:extLst>
              <a:ext uri="{FF2B5EF4-FFF2-40B4-BE49-F238E27FC236}">
                <a16:creationId xmlns:a16="http://schemas.microsoft.com/office/drawing/2014/main" id="{1E8526EB-B37B-6235-68FB-811994A70A6D}"/>
              </a:ext>
            </a:extLst>
          </p:cNvPr>
          <p:cNvPicPr>
            <a:picLocks noChangeAspect="1"/>
          </p:cNvPicPr>
          <p:nvPr/>
        </p:nvPicPr>
        <p:blipFill>
          <a:blip r:embed="rId11"/>
          <a:stretch>
            <a:fillRect/>
          </a:stretch>
        </p:blipFill>
        <p:spPr>
          <a:xfrm>
            <a:off x="3086128" y="4935323"/>
            <a:ext cx="2630858" cy="755154"/>
          </a:xfrm>
          <a:prstGeom prst="rect">
            <a:avLst/>
          </a:prstGeom>
        </p:spPr>
      </p:pic>
      <p:pic>
        <p:nvPicPr>
          <p:cNvPr id="41" name="Picture 40">
            <a:extLst>
              <a:ext uri="{FF2B5EF4-FFF2-40B4-BE49-F238E27FC236}">
                <a16:creationId xmlns:a16="http://schemas.microsoft.com/office/drawing/2014/main" id="{5EFD9748-758F-0F26-9BF2-60C4BC500BC3}"/>
              </a:ext>
            </a:extLst>
          </p:cNvPr>
          <p:cNvPicPr>
            <a:picLocks noChangeAspect="1"/>
          </p:cNvPicPr>
          <p:nvPr/>
        </p:nvPicPr>
        <p:blipFill>
          <a:blip r:embed="rId12"/>
          <a:stretch>
            <a:fillRect/>
          </a:stretch>
        </p:blipFill>
        <p:spPr>
          <a:xfrm>
            <a:off x="8608916" y="3554184"/>
            <a:ext cx="1966708" cy="1001234"/>
          </a:xfrm>
          <a:prstGeom prst="rect">
            <a:avLst/>
          </a:prstGeom>
        </p:spPr>
      </p:pic>
    </p:spTree>
    <p:extLst>
      <p:ext uri="{BB962C8B-B14F-4D97-AF65-F5344CB8AC3E}">
        <p14:creationId xmlns:p14="http://schemas.microsoft.com/office/powerpoint/2010/main" val="95422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8241FE2-B432-18BF-9B37-8F7DF07293D1}"/>
              </a:ext>
            </a:extLst>
          </p:cNvPr>
          <p:cNvSpPr>
            <a:spLocks noGrp="1"/>
          </p:cNvSpPr>
          <p:nvPr>
            <p:ph type="ctrTitle"/>
          </p:nvPr>
        </p:nvSpPr>
        <p:spPr>
          <a:xfrm>
            <a:off x="1295400" y="669925"/>
            <a:ext cx="4800600" cy="1325563"/>
          </a:xfrm>
        </p:spPr>
        <p:txBody>
          <a:bodyPr vert="horz" lIns="91440" tIns="45720" rIns="91440" bIns="45720" rtlCol="0" anchor="b">
            <a:normAutofit/>
          </a:bodyPr>
          <a:lstStyle/>
          <a:p>
            <a:pPr algn="l"/>
            <a:r>
              <a:rPr lang="en-US" sz="4400" b="1" dirty="0">
                <a:solidFill>
                  <a:schemeClr val="bg1"/>
                </a:solidFill>
                <a:latin typeface="Arial Black" panose="020B0A04020102020204" pitchFamily="34" charset="0"/>
                <a:ea typeface="Source Sans Pro" panose="020B0503030403020204" pitchFamily="34" charset="0"/>
              </a:rPr>
              <a:t>How Spotify does it</a:t>
            </a:r>
            <a:endParaRPr lang="en-US" sz="4400" dirty="0">
              <a:solidFill>
                <a:schemeClr val="bg1"/>
              </a:solidFill>
              <a:latin typeface="Source Sans Pro" panose="020B0503030403020204" pitchFamily="34" charset="0"/>
              <a:ea typeface="Source Sans Pro" panose="020B0503030403020204" pitchFamily="34" charset="0"/>
            </a:endParaRPr>
          </a:p>
        </p:txBody>
      </p:sp>
      <p:cxnSp>
        <p:nvCxnSpPr>
          <p:cNvPr id="29" name="Straight Connector 2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descr="Icon&#10;&#10;Description automatically generated">
            <a:extLst>
              <a:ext uri="{FF2B5EF4-FFF2-40B4-BE49-F238E27FC236}">
                <a16:creationId xmlns:a16="http://schemas.microsoft.com/office/drawing/2014/main" id="{E8F36A94-8749-CCCF-BCB3-C43A7AB91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1964" y="68266"/>
            <a:ext cx="2540613" cy="2540613"/>
          </a:xfrm>
          <a:prstGeom prst="rect">
            <a:avLst/>
          </a:prstGeom>
          <a:effectLst>
            <a:innerShdw blurRad="63500" dist="50800" dir="13500000">
              <a:prstClr val="black">
                <a:alpha val="50000"/>
              </a:prstClr>
            </a:innerShdw>
          </a:effectLst>
        </p:spPr>
      </p:pic>
      <p:pic>
        <p:nvPicPr>
          <p:cNvPr id="7" name="Picture 6" descr="Graphical user interface, text, application&#10;&#10;Description automatically generated">
            <a:extLst>
              <a:ext uri="{FF2B5EF4-FFF2-40B4-BE49-F238E27FC236}">
                <a16:creationId xmlns:a16="http://schemas.microsoft.com/office/drawing/2014/main" id="{91C7286D-E28E-DE79-5319-E06DA4FFB5C0}"/>
              </a:ext>
            </a:extLst>
          </p:cNvPr>
          <p:cNvPicPr>
            <a:picLocks noChangeAspect="1"/>
          </p:cNvPicPr>
          <p:nvPr/>
        </p:nvPicPr>
        <p:blipFill rotWithShape="1">
          <a:blip r:embed="rId3">
            <a:extLst>
              <a:ext uri="{28A0092B-C50C-407E-A947-70E740481C1C}">
                <a14:useLocalDpi xmlns:a14="http://schemas.microsoft.com/office/drawing/2010/main" val="0"/>
              </a:ext>
            </a:extLst>
          </a:blip>
          <a:srcRect l="10902" t="39746" r="11382" b="46539"/>
          <a:stretch/>
        </p:blipFill>
        <p:spPr>
          <a:xfrm>
            <a:off x="340311" y="36144"/>
            <a:ext cx="3529726" cy="622910"/>
          </a:xfrm>
          <a:prstGeom prst="rect">
            <a:avLst/>
          </a:prstGeom>
        </p:spPr>
      </p:pic>
      <p:cxnSp>
        <p:nvCxnSpPr>
          <p:cNvPr id="31" name="Straight Connector 30">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B3514F3-F478-BB01-258F-6C6CE1C488E4}"/>
              </a:ext>
            </a:extLst>
          </p:cNvPr>
          <p:cNvSpPr txBox="1"/>
          <p:nvPr/>
        </p:nvSpPr>
        <p:spPr>
          <a:xfrm>
            <a:off x="6444174" y="1703174"/>
            <a:ext cx="4452426" cy="646331"/>
          </a:xfrm>
          <a:prstGeom prst="rect">
            <a:avLst/>
          </a:prstGeom>
          <a:noFill/>
        </p:spPr>
        <p:txBody>
          <a:bodyPr wrap="square">
            <a:spAutoFit/>
          </a:bodyPr>
          <a:lstStyle/>
          <a:p>
            <a:r>
              <a:rPr lang="en-US" dirty="0">
                <a:solidFill>
                  <a:schemeClr val="bg1"/>
                </a:solidFill>
              </a:rPr>
              <a:t>https://www.mygreatlearning.com/blog/how-spotify-uses-machine-learning-models/</a:t>
            </a:r>
            <a:endParaRPr lang="en-DE" dirty="0">
              <a:solidFill>
                <a:schemeClr val="bg1"/>
              </a:solidFill>
            </a:endParaRPr>
          </a:p>
        </p:txBody>
      </p:sp>
      <p:sp>
        <p:nvSpPr>
          <p:cNvPr id="19" name="TextBox 18">
            <a:extLst>
              <a:ext uri="{FF2B5EF4-FFF2-40B4-BE49-F238E27FC236}">
                <a16:creationId xmlns:a16="http://schemas.microsoft.com/office/drawing/2014/main" id="{8858DC19-B2AA-6DFB-50DC-A52B8AC390AD}"/>
              </a:ext>
            </a:extLst>
          </p:cNvPr>
          <p:cNvSpPr txBox="1"/>
          <p:nvPr/>
        </p:nvSpPr>
        <p:spPr>
          <a:xfrm>
            <a:off x="450044" y="2357045"/>
            <a:ext cx="7660286" cy="1169551"/>
          </a:xfrm>
          <a:prstGeom prst="rect">
            <a:avLst/>
          </a:prstGeom>
          <a:noFill/>
        </p:spPr>
        <p:txBody>
          <a:bodyPr wrap="square">
            <a:spAutoFit/>
          </a:bodyPr>
          <a:lstStyle/>
          <a:p>
            <a:pPr marL="285750" indent="-285750" algn="just">
              <a:buFont typeface="Arial" panose="020B0604020202020204" pitchFamily="34" charset="0"/>
              <a:buChar char="•"/>
            </a:pPr>
            <a:r>
              <a:rPr lang="en-US" sz="2800" dirty="0">
                <a:solidFill>
                  <a:schemeClr val="bg1"/>
                </a:solidFill>
                <a:latin typeface="Arial Black" panose="020B0A04020102020204" pitchFamily="34" charset="0"/>
              </a:rPr>
              <a:t>1.Collaborative Filtering</a:t>
            </a:r>
          </a:p>
          <a:p>
            <a:pPr marL="285750" indent="-285750" algn="just">
              <a:buFont typeface="Arial" panose="020B0604020202020204" pitchFamily="34" charset="0"/>
              <a:buChar char="•"/>
            </a:pPr>
            <a:r>
              <a:rPr lang="en-GB" sz="1400" dirty="0">
                <a:solidFill>
                  <a:schemeClr val="bg1"/>
                </a:solidFill>
                <a:latin typeface="Source Sans Pro" panose="020B0503030403020204" pitchFamily="34" charset="0"/>
                <a:ea typeface="Source Sans Pro" panose="020B0503030403020204" pitchFamily="34" charset="0"/>
              </a:rPr>
              <a:t>On Spotify, the collaborative filtering algorithm compares multiple user-created playlists that have the songs that users have listened to. The algorithm then combs those playlists to look at other songs that appear in the playlists and recommends those songs.</a:t>
            </a:r>
            <a:endParaRPr lang="en-US" sz="1400" dirty="0">
              <a:solidFill>
                <a:schemeClr val="bg1"/>
              </a:solidFill>
              <a:latin typeface="Source Sans Pro" panose="020B0503030403020204" pitchFamily="34" charset="0"/>
              <a:ea typeface="Source Sans Pro" panose="020B0503030403020204" pitchFamily="34" charset="0"/>
            </a:endParaRPr>
          </a:p>
        </p:txBody>
      </p:sp>
      <p:sp>
        <p:nvSpPr>
          <p:cNvPr id="21" name="TextBox 20">
            <a:extLst>
              <a:ext uri="{FF2B5EF4-FFF2-40B4-BE49-F238E27FC236}">
                <a16:creationId xmlns:a16="http://schemas.microsoft.com/office/drawing/2014/main" id="{A5960894-D694-1AB6-D3C6-6F6FF6C27B9B}"/>
              </a:ext>
            </a:extLst>
          </p:cNvPr>
          <p:cNvSpPr txBox="1"/>
          <p:nvPr/>
        </p:nvSpPr>
        <p:spPr>
          <a:xfrm>
            <a:off x="520098" y="3769770"/>
            <a:ext cx="9180489" cy="1077218"/>
          </a:xfrm>
          <a:prstGeom prst="rect">
            <a:avLst/>
          </a:prstGeom>
          <a:noFill/>
        </p:spPr>
        <p:txBody>
          <a:bodyPr wrap="square">
            <a:spAutoFit/>
          </a:bodyPr>
          <a:lstStyle/>
          <a:p>
            <a:pPr algn="just"/>
            <a:r>
              <a:rPr lang="en-US" sz="2800" b="1" dirty="0">
                <a:solidFill>
                  <a:schemeClr val="bg1"/>
                </a:solidFill>
                <a:latin typeface="Source Sans Pro" panose="020B0503030403020204" pitchFamily="34" charset="0"/>
                <a:ea typeface="Source Sans Pro" panose="020B0503030403020204" pitchFamily="34" charset="0"/>
                <a:cs typeface="+mj-cs"/>
              </a:rPr>
              <a:t>2.Natural Language Processing</a:t>
            </a:r>
          </a:p>
          <a:p>
            <a:pPr marL="285750" indent="-285750" algn="just">
              <a:buFont typeface="Arial" panose="020B0604020202020204" pitchFamily="34" charset="0"/>
              <a:buChar char="•"/>
            </a:pPr>
            <a:r>
              <a:rPr lang="en-GB" b="0" i="0" dirty="0">
                <a:solidFill>
                  <a:schemeClr val="bg1"/>
                </a:solidFill>
                <a:effectLst/>
                <a:latin typeface="Source Sans Pro" panose="020B0503030403020204" pitchFamily="34" charset="0"/>
                <a:ea typeface="Source Sans Pro" panose="020B0503030403020204" pitchFamily="34" charset="0"/>
              </a:rPr>
              <a:t>Spotify’s NLP constantly trawls the web to find articles, blog posts, or any other text about music, to come up with a profile for each song.</a:t>
            </a:r>
            <a:endParaRPr lang="en-US" b="1" dirty="0">
              <a:solidFill>
                <a:schemeClr val="bg1"/>
              </a:solidFill>
              <a:latin typeface="Source Sans Pro" panose="020B0503030403020204" pitchFamily="34" charset="0"/>
              <a:ea typeface="Source Sans Pro" panose="020B0503030403020204" pitchFamily="34" charset="0"/>
              <a:cs typeface="+mj-cs"/>
            </a:endParaRPr>
          </a:p>
        </p:txBody>
      </p:sp>
      <p:sp>
        <p:nvSpPr>
          <p:cNvPr id="22" name="TextBox 21">
            <a:extLst>
              <a:ext uri="{FF2B5EF4-FFF2-40B4-BE49-F238E27FC236}">
                <a16:creationId xmlns:a16="http://schemas.microsoft.com/office/drawing/2014/main" id="{D728BC20-9801-5D19-6CA0-D5B4BE05105B}"/>
              </a:ext>
            </a:extLst>
          </p:cNvPr>
          <p:cNvSpPr txBox="1"/>
          <p:nvPr/>
        </p:nvSpPr>
        <p:spPr>
          <a:xfrm>
            <a:off x="520098" y="4901877"/>
            <a:ext cx="9369333" cy="1384995"/>
          </a:xfrm>
          <a:prstGeom prst="rect">
            <a:avLst/>
          </a:prstGeom>
          <a:noFill/>
        </p:spPr>
        <p:txBody>
          <a:bodyPr wrap="square">
            <a:spAutoFit/>
          </a:bodyPr>
          <a:lstStyle/>
          <a:p>
            <a:pPr algn="just"/>
            <a:r>
              <a:rPr lang="en-US" sz="2800" b="1" i="0" dirty="0">
                <a:solidFill>
                  <a:schemeClr val="bg1"/>
                </a:solidFill>
                <a:effectLst/>
                <a:latin typeface="Source Sans Pro" panose="020B0503030403020204" pitchFamily="34" charset="0"/>
                <a:ea typeface="Source Sans Pro" panose="020B0503030403020204" pitchFamily="34" charset="0"/>
              </a:rPr>
              <a:t>3.Convolutional Neural Networks</a:t>
            </a:r>
          </a:p>
          <a:p>
            <a:pPr marL="285750" indent="-285750" algn="just">
              <a:buFont typeface="Arial" panose="020B0604020202020204" pitchFamily="34" charset="0"/>
              <a:buChar char="•"/>
            </a:pPr>
            <a:r>
              <a:rPr lang="en-GB" sz="1400" b="0" i="0" dirty="0">
                <a:solidFill>
                  <a:schemeClr val="bg1"/>
                </a:solidFill>
                <a:effectLst/>
                <a:latin typeface="Poppins" panose="00000500000000000000" pitchFamily="2" charset="0"/>
              </a:rPr>
              <a:t>Each song is converted into a raw audio file as a waveform. These waveforms are processed by the CNN and is assigned key parameters such as beats per minute, loudness, major/minor key and so on. Spotify then tries to match similar songs that have the same parameters as the songs their listeners like listening to.</a:t>
            </a:r>
            <a:endParaRPr lang="en-US" sz="1400" b="0" i="0" dirty="0">
              <a:solidFill>
                <a:schemeClr val="bg1"/>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7687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4" name="Picture 13" descr="Icon&#10;&#10;Description automatically generated">
            <a:extLst>
              <a:ext uri="{FF2B5EF4-FFF2-40B4-BE49-F238E27FC236}">
                <a16:creationId xmlns:a16="http://schemas.microsoft.com/office/drawing/2014/main" id="{E8F36A94-8749-CCCF-BCB3-C43A7AB91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309" y="459548"/>
            <a:ext cx="2049759" cy="2055600"/>
          </a:xfrm>
          <a:prstGeom prst="rect">
            <a:avLst/>
          </a:prstGeom>
          <a:effectLst>
            <a:innerShdw blurRad="63500" dist="50800" dir="13500000">
              <a:prstClr val="black">
                <a:alpha val="50000"/>
              </a:prstClr>
            </a:innerShdw>
          </a:effectLst>
        </p:spPr>
      </p:pic>
      <p:sp>
        <p:nvSpPr>
          <p:cNvPr id="2" name="Title 1">
            <a:extLst>
              <a:ext uri="{FF2B5EF4-FFF2-40B4-BE49-F238E27FC236}">
                <a16:creationId xmlns:a16="http://schemas.microsoft.com/office/drawing/2014/main" id="{48241FE2-B432-18BF-9B37-8F7DF07293D1}"/>
              </a:ext>
            </a:extLst>
          </p:cNvPr>
          <p:cNvSpPr>
            <a:spLocks noGrp="1"/>
          </p:cNvSpPr>
          <p:nvPr>
            <p:ph type="ctrTitle"/>
          </p:nvPr>
        </p:nvSpPr>
        <p:spPr>
          <a:xfrm>
            <a:off x="681833" y="459463"/>
            <a:ext cx="2121118" cy="2055770"/>
          </a:xfrm>
          <a:prstGeom prst="ellipse">
            <a:avLst/>
          </a:prstGeom>
          <a:solidFill>
            <a:srgbClr val="7B7B7B"/>
          </a:solidFill>
          <a:ln w="174625" cmpd="thinThick">
            <a:solidFill>
              <a:srgbClr val="7B7B7B"/>
            </a:solidFill>
          </a:ln>
          <a:effectLst>
            <a:outerShdw blurRad="50800" dist="38100" dir="5400000" algn="t" rotWithShape="0">
              <a:prstClr val="black">
                <a:alpha val="40000"/>
              </a:prstClr>
            </a:outerShdw>
          </a:effectLst>
        </p:spPr>
        <p:txBody>
          <a:bodyPr vert="horz" lIns="91440" tIns="45720" rIns="91440" bIns="45720" rtlCol="0" anchor="ctr">
            <a:normAutofit/>
          </a:bodyPr>
          <a:lstStyle/>
          <a:p>
            <a:r>
              <a:rPr lang="en-US" sz="2600" b="1" kern="1200" dirty="0">
                <a:solidFill>
                  <a:srgbClr val="FFFFFF"/>
                </a:solidFill>
                <a:latin typeface="Arial Black" panose="020B0A04020102020204" pitchFamily="34" charset="0"/>
                <a:ea typeface="Source Sans Pro" panose="020B0503030403020204" pitchFamily="34" charset="0"/>
              </a:rPr>
              <a:t>How to</a:t>
            </a:r>
            <a:br>
              <a:rPr lang="en-US" sz="2600" kern="1200" dirty="0">
                <a:solidFill>
                  <a:srgbClr val="FFFFFF"/>
                </a:solidFill>
                <a:latin typeface="Source Sans Pro" panose="020B0503030403020204" pitchFamily="34" charset="0"/>
                <a:ea typeface="Source Sans Pro" panose="020B0503030403020204" pitchFamily="34" charset="0"/>
              </a:rPr>
            </a:br>
            <a:r>
              <a:rPr lang="en-US" sz="2600" b="0" i="0" kern="1200" dirty="0">
                <a:solidFill>
                  <a:srgbClr val="FFFFFF"/>
                </a:solidFill>
                <a:effectLst/>
                <a:latin typeface="Source Sans Pro" panose="020B0503030403020204" pitchFamily="34" charset="0"/>
                <a:ea typeface="Source Sans Pro" panose="020B0503030403020204" pitchFamily="34" charset="0"/>
              </a:rPr>
              <a:t>Fnd the answrs.</a:t>
            </a:r>
            <a:endParaRPr lang="en-US" sz="2600" kern="1200" dirty="0">
              <a:solidFill>
                <a:srgbClr val="FFFFFF"/>
              </a:solidFill>
              <a:latin typeface="Source Sans Pro" panose="020B0503030403020204" pitchFamily="34" charset="0"/>
              <a:ea typeface="Source Sans Pro" panose="020B0503030403020204" pitchFamily="34" charset="0"/>
            </a:endParaRPr>
          </a:p>
        </p:txBody>
      </p:sp>
      <p:grpSp>
        <p:nvGrpSpPr>
          <p:cNvPr id="40" name="Group 39">
            <a:extLst>
              <a:ext uri="{FF2B5EF4-FFF2-40B4-BE49-F238E27FC236}">
                <a16:creationId xmlns:a16="http://schemas.microsoft.com/office/drawing/2014/main" id="{75B7517A-F12B-2695-61B9-FB674127353D}"/>
              </a:ext>
            </a:extLst>
          </p:cNvPr>
          <p:cNvGrpSpPr/>
          <p:nvPr/>
        </p:nvGrpSpPr>
        <p:grpSpPr>
          <a:xfrm>
            <a:off x="518673" y="2833661"/>
            <a:ext cx="11315148" cy="2204300"/>
            <a:chOff x="1077457" y="4616823"/>
            <a:chExt cx="10246767" cy="1996169"/>
          </a:xfrm>
        </p:grpSpPr>
        <p:sp>
          <p:nvSpPr>
            <p:cNvPr id="42" name="Oval 41">
              <a:extLst>
                <a:ext uri="{FF2B5EF4-FFF2-40B4-BE49-F238E27FC236}">
                  <a16:creationId xmlns:a16="http://schemas.microsoft.com/office/drawing/2014/main" id="{3D3D3E10-0864-4BD4-B675-0328552922E8}"/>
                </a:ext>
              </a:extLst>
            </p:cNvPr>
            <p:cNvSpPr/>
            <p:nvPr/>
          </p:nvSpPr>
          <p:spPr>
            <a:xfrm>
              <a:off x="9328382" y="4616823"/>
              <a:ext cx="1995842" cy="1996169"/>
            </a:xfrm>
            <a:prstGeom prst="ellipse">
              <a:avLst/>
            </a:prstGeom>
            <a:solidFill>
              <a:srgbClr val="7B7B7B"/>
            </a:solidFill>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43" name="Freeform: Shape 42">
              <a:extLst>
                <a:ext uri="{FF2B5EF4-FFF2-40B4-BE49-F238E27FC236}">
                  <a16:creationId xmlns:a16="http://schemas.microsoft.com/office/drawing/2014/main" id="{FFD5D989-95C3-E62E-5E40-751D945CF693}"/>
                </a:ext>
              </a:extLst>
            </p:cNvPr>
            <p:cNvSpPr/>
            <p:nvPr/>
          </p:nvSpPr>
          <p:spPr>
            <a:xfrm>
              <a:off x="9394237" y="4683374"/>
              <a:ext cx="1863069" cy="1863067"/>
            </a:xfrm>
            <a:custGeom>
              <a:avLst/>
              <a:gdLst>
                <a:gd name="connsiteX0" fmla="*/ 0 w 1863069"/>
                <a:gd name="connsiteY0" fmla="*/ 931534 h 1863067"/>
                <a:gd name="connsiteX1" fmla="*/ 931535 w 1863069"/>
                <a:gd name="connsiteY1" fmla="*/ 0 h 1863067"/>
                <a:gd name="connsiteX2" fmla="*/ 1863070 w 1863069"/>
                <a:gd name="connsiteY2" fmla="*/ 931534 h 1863067"/>
                <a:gd name="connsiteX3" fmla="*/ 931535 w 1863069"/>
                <a:gd name="connsiteY3" fmla="*/ 1863068 h 1863067"/>
                <a:gd name="connsiteX4" fmla="*/ 0 w 1863069"/>
                <a:gd name="connsiteY4" fmla="*/ 931534 h 1863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069" h="1863067">
                  <a:moveTo>
                    <a:pt x="0" y="931534"/>
                  </a:moveTo>
                  <a:cubicBezTo>
                    <a:pt x="0" y="417062"/>
                    <a:pt x="417062" y="0"/>
                    <a:pt x="931535" y="0"/>
                  </a:cubicBezTo>
                  <a:cubicBezTo>
                    <a:pt x="1446008" y="0"/>
                    <a:pt x="1863070" y="417062"/>
                    <a:pt x="1863070" y="931534"/>
                  </a:cubicBezTo>
                  <a:cubicBezTo>
                    <a:pt x="1863070" y="1446006"/>
                    <a:pt x="1446008" y="1863068"/>
                    <a:pt x="931535" y="1863068"/>
                  </a:cubicBezTo>
                  <a:cubicBezTo>
                    <a:pt x="417062" y="1863068"/>
                    <a:pt x="0" y="1446006"/>
                    <a:pt x="0" y="931534"/>
                  </a:cubicBezTo>
                  <a:close/>
                </a:path>
              </a:pathLst>
            </a:custGeom>
            <a:solidFill>
              <a:srgbClr val="B6C1C9">
                <a:alpha val="90000"/>
              </a:srgbClr>
            </a:solidFill>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349158" tIns="348752" rIns="348096" bIns="348753" numCol="1" spcCol="1270" anchor="ctr" anchorCtr="0">
              <a:noAutofit/>
            </a:bodyPr>
            <a:lstStyle/>
            <a:p>
              <a:pPr marL="0" lvl="0" indent="0" algn="ctr" defTabSz="2889250">
                <a:lnSpc>
                  <a:spcPct val="90000"/>
                </a:lnSpc>
                <a:spcBef>
                  <a:spcPct val="0"/>
                </a:spcBef>
                <a:spcAft>
                  <a:spcPct val="35000"/>
                </a:spcAft>
                <a:buNone/>
              </a:pPr>
              <a:endParaRPr lang="en-DE" sz="6500" kern="1200" dirty="0"/>
            </a:p>
          </p:txBody>
        </p:sp>
        <p:sp>
          <p:nvSpPr>
            <p:cNvPr id="44" name="Teardrop 43">
              <a:extLst>
                <a:ext uri="{FF2B5EF4-FFF2-40B4-BE49-F238E27FC236}">
                  <a16:creationId xmlns:a16="http://schemas.microsoft.com/office/drawing/2014/main" id="{74062AD0-DFED-1D1A-2B70-9EC3B40EBA77}"/>
                </a:ext>
              </a:extLst>
            </p:cNvPr>
            <p:cNvSpPr/>
            <p:nvPr/>
          </p:nvSpPr>
          <p:spPr>
            <a:xfrm rot="2700000">
              <a:off x="7264675" y="4616927"/>
              <a:ext cx="1995611" cy="1995611"/>
            </a:xfrm>
            <a:prstGeom prst="teardrop">
              <a:avLst>
                <a:gd name="adj" fmla="val 100000"/>
              </a:avLst>
            </a:prstGeom>
            <a:solidFill>
              <a:schemeClr val="bg1">
                <a:lumMod val="50000"/>
                <a:lumOff val="50000"/>
              </a:schemeClr>
            </a:solidFill>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45" name="Freeform: Shape 44">
              <a:extLst>
                <a:ext uri="{FF2B5EF4-FFF2-40B4-BE49-F238E27FC236}">
                  <a16:creationId xmlns:a16="http://schemas.microsoft.com/office/drawing/2014/main" id="{07905F83-50D5-4098-1928-3B9C3198AFF1}"/>
                </a:ext>
              </a:extLst>
            </p:cNvPr>
            <p:cNvSpPr/>
            <p:nvPr/>
          </p:nvSpPr>
          <p:spPr>
            <a:xfrm>
              <a:off x="7332539" y="4683374"/>
              <a:ext cx="1863069" cy="1863067"/>
            </a:xfrm>
            <a:custGeom>
              <a:avLst/>
              <a:gdLst>
                <a:gd name="connsiteX0" fmla="*/ 0 w 1863069"/>
                <a:gd name="connsiteY0" fmla="*/ 931534 h 1863067"/>
                <a:gd name="connsiteX1" fmla="*/ 931535 w 1863069"/>
                <a:gd name="connsiteY1" fmla="*/ 0 h 1863067"/>
                <a:gd name="connsiteX2" fmla="*/ 1863070 w 1863069"/>
                <a:gd name="connsiteY2" fmla="*/ 931534 h 1863067"/>
                <a:gd name="connsiteX3" fmla="*/ 931535 w 1863069"/>
                <a:gd name="connsiteY3" fmla="*/ 1863068 h 1863067"/>
                <a:gd name="connsiteX4" fmla="*/ 0 w 1863069"/>
                <a:gd name="connsiteY4" fmla="*/ 931534 h 1863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069" h="1863067">
                  <a:moveTo>
                    <a:pt x="0" y="931534"/>
                  </a:moveTo>
                  <a:cubicBezTo>
                    <a:pt x="0" y="417062"/>
                    <a:pt x="417062" y="0"/>
                    <a:pt x="931535" y="0"/>
                  </a:cubicBezTo>
                  <a:cubicBezTo>
                    <a:pt x="1446008" y="0"/>
                    <a:pt x="1863070" y="417062"/>
                    <a:pt x="1863070" y="931534"/>
                  </a:cubicBezTo>
                  <a:cubicBezTo>
                    <a:pt x="1863070" y="1446006"/>
                    <a:pt x="1446008" y="1863068"/>
                    <a:pt x="931535" y="1863068"/>
                  </a:cubicBezTo>
                  <a:cubicBezTo>
                    <a:pt x="417062" y="1863068"/>
                    <a:pt x="0" y="1446006"/>
                    <a:pt x="0" y="931534"/>
                  </a:cubicBezTo>
                  <a:close/>
                </a:path>
              </a:pathLst>
            </a:custGeom>
            <a:solidFill>
              <a:srgbClr val="B6C1C9">
                <a:alpha val="90000"/>
              </a:srgbClr>
            </a:solidFill>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348096" tIns="348752" rIns="349158" bIns="348753" numCol="1" spcCol="1270" anchor="ctr" anchorCtr="0">
              <a:noAutofit/>
            </a:bodyPr>
            <a:lstStyle/>
            <a:p>
              <a:pPr marL="0" lvl="0" indent="0" algn="ctr" defTabSz="2889250">
                <a:lnSpc>
                  <a:spcPct val="90000"/>
                </a:lnSpc>
                <a:spcBef>
                  <a:spcPct val="0"/>
                </a:spcBef>
                <a:spcAft>
                  <a:spcPct val="35000"/>
                </a:spcAft>
                <a:buNone/>
              </a:pPr>
              <a:endParaRPr lang="en-DE" sz="6500" kern="1200" dirty="0"/>
            </a:p>
          </p:txBody>
        </p:sp>
        <p:sp>
          <p:nvSpPr>
            <p:cNvPr id="46" name="Teardrop 45">
              <a:extLst>
                <a:ext uri="{FF2B5EF4-FFF2-40B4-BE49-F238E27FC236}">
                  <a16:creationId xmlns:a16="http://schemas.microsoft.com/office/drawing/2014/main" id="{E5413563-9F66-F1DF-1954-095DFFE9EE53}"/>
                </a:ext>
              </a:extLst>
            </p:cNvPr>
            <p:cNvSpPr/>
            <p:nvPr/>
          </p:nvSpPr>
          <p:spPr>
            <a:xfrm rot="2700000">
              <a:off x="5202977" y="4616927"/>
              <a:ext cx="1995611" cy="1995611"/>
            </a:xfrm>
            <a:prstGeom prst="teardrop">
              <a:avLst>
                <a:gd name="adj" fmla="val 100000"/>
              </a:avLst>
            </a:prstGeom>
            <a:solidFill>
              <a:srgbClr val="7B7B7B"/>
            </a:solidFill>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47" name="Freeform: Shape 46">
              <a:extLst>
                <a:ext uri="{FF2B5EF4-FFF2-40B4-BE49-F238E27FC236}">
                  <a16:creationId xmlns:a16="http://schemas.microsoft.com/office/drawing/2014/main" id="{9D486FA0-6290-81F2-0DF0-250E7A58E05D}"/>
                </a:ext>
              </a:extLst>
            </p:cNvPr>
            <p:cNvSpPr/>
            <p:nvPr/>
          </p:nvSpPr>
          <p:spPr>
            <a:xfrm>
              <a:off x="5269779" y="4683374"/>
              <a:ext cx="1863069" cy="1863067"/>
            </a:xfrm>
            <a:custGeom>
              <a:avLst/>
              <a:gdLst>
                <a:gd name="connsiteX0" fmla="*/ 0 w 1863069"/>
                <a:gd name="connsiteY0" fmla="*/ 931534 h 1863067"/>
                <a:gd name="connsiteX1" fmla="*/ 931535 w 1863069"/>
                <a:gd name="connsiteY1" fmla="*/ 0 h 1863067"/>
                <a:gd name="connsiteX2" fmla="*/ 1863070 w 1863069"/>
                <a:gd name="connsiteY2" fmla="*/ 931534 h 1863067"/>
                <a:gd name="connsiteX3" fmla="*/ 931535 w 1863069"/>
                <a:gd name="connsiteY3" fmla="*/ 1863068 h 1863067"/>
                <a:gd name="connsiteX4" fmla="*/ 0 w 1863069"/>
                <a:gd name="connsiteY4" fmla="*/ 931534 h 1863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069" h="1863067">
                  <a:moveTo>
                    <a:pt x="0" y="931534"/>
                  </a:moveTo>
                  <a:cubicBezTo>
                    <a:pt x="0" y="417062"/>
                    <a:pt x="417062" y="0"/>
                    <a:pt x="931535" y="0"/>
                  </a:cubicBezTo>
                  <a:cubicBezTo>
                    <a:pt x="1446008" y="0"/>
                    <a:pt x="1863070" y="417062"/>
                    <a:pt x="1863070" y="931534"/>
                  </a:cubicBezTo>
                  <a:cubicBezTo>
                    <a:pt x="1863070" y="1446006"/>
                    <a:pt x="1446008" y="1863068"/>
                    <a:pt x="931535" y="1863068"/>
                  </a:cubicBezTo>
                  <a:cubicBezTo>
                    <a:pt x="417062" y="1863068"/>
                    <a:pt x="0" y="1446006"/>
                    <a:pt x="0" y="931534"/>
                  </a:cubicBezTo>
                  <a:close/>
                </a:path>
              </a:pathLst>
            </a:custGeom>
            <a:solidFill>
              <a:srgbClr val="B6C1C9">
                <a:alpha val="90000"/>
              </a:srgbClr>
            </a:solidFill>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348096" tIns="348752" rIns="349158" bIns="348753" numCol="1" spcCol="1270" anchor="ctr" anchorCtr="0">
              <a:noAutofit/>
            </a:bodyPr>
            <a:lstStyle/>
            <a:p>
              <a:pPr marL="0" lvl="0" indent="0" algn="ctr" defTabSz="2889250">
                <a:lnSpc>
                  <a:spcPct val="90000"/>
                </a:lnSpc>
                <a:spcBef>
                  <a:spcPct val="0"/>
                </a:spcBef>
                <a:spcAft>
                  <a:spcPct val="35000"/>
                </a:spcAft>
                <a:buNone/>
              </a:pPr>
              <a:endParaRPr lang="en-DE" sz="6500" kern="1200" dirty="0"/>
            </a:p>
          </p:txBody>
        </p:sp>
        <p:sp>
          <p:nvSpPr>
            <p:cNvPr id="48" name="Teardrop 47">
              <a:extLst>
                <a:ext uri="{FF2B5EF4-FFF2-40B4-BE49-F238E27FC236}">
                  <a16:creationId xmlns:a16="http://schemas.microsoft.com/office/drawing/2014/main" id="{4E1B0264-E76C-E66B-5016-095BB1371428}"/>
                </a:ext>
              </a:extLst>
            </p:cNvPr>
            <p:cNvSpPr/>
            <p:nvPr/>
          </p:nvSpPr>
          <p:spPr>
            <a:xfrm rot="2700000">
              <a:off x="3140217" y="4616927"/>
              <a:ext cx="1995611" cy="1995611"/>
            </a:xfrm>
            <a:prstGeom prst="teardrop">
              <a:avLst>
                <a:gd name="adj" fmla="val 100000"/>
              </a:avLst>
            </a:prstGeom>
            <a:solidFill>
              <a:srgbClr val="7B7B7B"/>
            </a:solidFill>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49" name="Freeform: Shape 48">
              <a:extLst>
                <a:ext uri="{FF2B5EF4-FFF2-40B4-BE49-F238E27FC236}">
                  <a16:creationId xmlns:a16="http://schemas.microsoft.com/office/drawing/2014/main" id="{034D8569-1132-8E0A-E8F4-381D75DE4D37}"/>
                </a:ext>
              </a:extLst>
            </p:cNvPr>
            <p:cNvSpPr/>
            <p:nvPr/>
          </p:nvSpPr>
          <p:spPr>
            <a:xfrm>
              <a:off x="3207020" y="4683374"/>
              <a:ext cx="1863069" cy="1863067"/>
            </a:xfrm>
            <a:custGeom>
              <a:avLst/>
              <a:gdLst>
                <a:gd name="connsiteX0" fmla="*/ 0 w 1863069"/>
                <a:gd name="connsiteY0" fmla="*/ 931534 h 1863067"/>
                <a:gd name="connsiteX1" fmla="*/ 931535 w 1863069"/>
                <a:gd name="connsiteY1" fmla="*/ 0 h 1863067"/>
                <a:gd name="connsiteX2" fmla="*/ 1863070 w 1863069"/>
                <a:gd name="connsiteY2" fmla="*/ 931534 h 1863067"/>
                <a:gd name="connsiteX3" fmla="*/ 931535 w 1863069"/>
                <a:gd name="connsiteY3" fmla="*/ 1863068 h 1863067"/>
                <a:gd name="connsiteX4" fmla="*/ 0 w 1863069"/>
                <a:gd name="connsiteY4" fmla="*/ 931534 h 1863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069" h="1863067">
                  <a:moveTo>
                    <a:pt x="0" y="931534"/>
                  </a:moveTo>
                  <a:cubicBezTo>
                    <a:pt x="0" y="417062"/>
                    <a:pt x="417062" y="0"/>
                    <a:pt x="931535" y="0"/>
                  </a:cubicBezTo>
                  <a:cubicBezTo>
                    <a:pt x="1446008" y="0"/>
                    <a:pt x="1863070" y="417062"/>
                    <a:pt x="1863070" y="931534"/>
                  </a:cubicBezTo>
                  <a:cubicBezTo>
                    <a:pt x="1863070" y="1446006"/>
                    <a:pt x="1446008" y="1863068"/>
                    <a:pt x="931535" y="1863068"/>
                  </a:cubicBezTo>
                  <a:cubicBezTo>
                    <a:pt x="417062" y="1863068"/>
                    <a:pt x="0" y="1446006"/>
                    <a:pt x="0" y="931534"/>
                  </a:cubicBezTo>
                  <a:close/>
                </a:path>
              </a:pathLst>
            </a:custGeom>
            <a:solidFill>
              <a:srgbClr val="B6C1C9">
                <a:alpha val="90000"/>
              </a:srgbClr>
            </a:solidFill>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349158" tIns="348752" rIns="348096" bIns="348753" numCol="1" spcCol="1270" anchor="ctr" anchorCtr="0">
              <a:noAutofit/>
            </a:bodyPr>
            <a:lstStyle/>
            <a:p>
              <a:pPr marL="0" lvl="0" indent="0" algn="ctr" defTabSz="2889250">
                <a:lnSpc>
                  <a:spcPct val="90000"/>
                </a:lnSpc>
                <a:spcBef>
                  <a:spcPct val="0"/>
                </a:spcBef>
                <a:spcAft>
                  <a:spcPct val="35000"/>
                </a:spcAft>
                <a:buNone/>
              </a:pPr>
              <a:endParaRPr lang="en-DE" sz="6500" kern="1200" dirty="0"/>
            </a:p>
          </p:txBody>
        </p:sp>
        <p:sp>
          <p:nvSpPr>
            <p:cNvPr id="50" name="Teardrop 49">
              <a:extLst>
                <a:ext uri="{FF2B5EF4-FFF2-40B4-BE49-F238E27FC236}">
                  <a16:creationId xmlns:a16="http://schemas.microsoft.com/office/drawing/2014/main" id="{AD2893C5-DDE0-34BE-9B0F-436565A3428F}"/>
                </a:ext>
              </a:extLst>
            </p:cNvPr>
            <p:cNvSpPr/>
            <p:nvPr/>
          </p:nvSpPr>
          <p:spPr>
            <a:xfrm rot="2700000">
              <a:off x="1077457" y="4616927"/>
              <a:ext cx="1995611" cy="1995611"/>
            </a:xfrm>
            <a:prstGeom prst="teardrop">
              <a:avLst>
                <a:gd name="adj" fmla="val 100000"/>
              </a:avLst>
            </a:prstGeom>
            <a:solidFill>
              <a:srgbClr val="7B7B7B"/>
            </a:solidFill>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51" name="Freeform: Shape 50">
              <a:extLst>
                <a:ext uri="{FF2B5EF4-FFF2-40B4-BE49-F238E27FC236}">
                  <a16:creationId xmlns:a16="http://schemas.microsoft.com/office/drawing/2014/main" id="{C51662EE-115D-A142-CD32-25FDED0B5C83}"/>
                </a:ext>
              </a:extLst>
            </p:cNvPr>
            <p:cNvSpPr/>
            <p:nvPr/>
          </p:nvSpPr>
          <p:spPr>
            <a:xfrm>
              <a:off x="1144260" y="4683374"/>
              <a:ext cx="1863069" cy="1863067"/>
            </a:xfrm>
            <a:custGeom>
              <a:avLst/>
              <a:gdLst>
                <a:gd name="connsiteX0" fmla="*/ 0 w 1863069"/>
                <a:gd name="connsiteY0" fmla="*/ 931534 h 1863067"/>
                <a:gd name="connsiteX1" fmla="*/ 931535 w 1863069"/>
                <a:gd name="connsiteY1" fmla="*/ 0 h 1863067"/>
                <a:gd name="connsiteX2" fmla="*/ 1863070 w 1863069"/>
                <a:gd name="connsiteY2" fmla="*/ 931534 h 1863067"/>
                <a:gd name="connsiteX3" fmla="*/ 931535 w 1863069"/>
                <a:gd name="connsiteY3" fmla="*/ 1863068 h 1863067"/>
                <a:gd name="connsiteX4" fmla="*/ 0 w 1863069"/>
                <a:gd name="connsiteY4" fmla="*/ 931534 h 1863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069" h="1863067">
                  <a:moveTo>
                    <a:pt x="0" y="931534"/>
                  </a:moveTo>
                  <a:cubicBezTo>
                    <a:pt x="0" y="417062"/>
                    <a:pt x="417062" y="0"/>
                    <a:pt x="931535" y="0"/>
                  </a:cubicBezTo>
                  <a:cubicBezTo>
                    <a:pt x="1446008" y="0"/>
                    <a:pt x="1863070" y="417062"/>
                    <a:pt x="1863070" y="931534"/>
                  </a:cubicBezTo>
                  <a:cubicBezTo>
                    <a:pt x="1863070" y="1446006"/>
                    <a:pt x="1446008" y="1863068"/>
                    <a:pt x="931535" y="1863068"/>
                  </a:cubicBezTo>
                  <a:cubicBezTo>
                    <a:pt x="417062" y="1863068"/>
                    <a:pt x="0" y="1446006"/>
                    <a:pt x="0" y="931534"/>
                  </a:cubicBezTo>
                  <a:close/>
                </a:path>
              </a:pathLst>
            </a:custGeom>
            <a:solidFill>
              <a:srgbClr val="B6C1C9"/>
            </a:solidFill>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349158" tIns="348752" rIns="348096" bIns="348753" numCol="1" spcCol="1270" anchor="ctr" anchorCtr="0">
              <a:noAutofit/>
            </a:bodyPr>
            <a:lstStyle/>
            <a:p>
              <a:pPr marL="0" lvl="0" indent="0" algn="ctr" defTabSz="2889250">
                <a:lnSpc>
                  <a:spcPct val="90000"/>
                </a:lnSpc>
                <a:spcBef>
                  <a:spcPct val="0"/>
                </a:spcBef>
                <a:spcAft>
                  <a:spcPct val="35000"/>
                </a:spcAft>
                <a:buNone/>
              </a:pPr>
              <a:endParaRPr lang="en-DE" sz="6500" kern="1200" dirty="0"/>
            </a:p>
          </p:txBody>
        </p:sp>
      </p:grpSp>
      <p:pic>
        <p:nvPicPr>
          <p:cNvPr id="33" name="Picture 32" descr="Shape&#10;&#10;Description automatically generated with medium confidence">
            <a:extLst>
              <a:ext uri="{FF2B5EF4-FFF2-40B4-BE49-F238E27FC236}">
                <a16:creationId xmlns:a16="http://schemas.microsoft.com/office/drawing/2014/main" id="{C639A228-BF14-2E4D-4203-46604934D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2795" y="3595828"/>
            <a:ext cx="1536940" cy="599406"/>
          </a:xfrm>
          <a:prstGeom prst="rect">
            <a:avLst/>
          </a:prstGeom>
        </p:spPr>
      </p:pic>
      <p:pic>
        <p:nvPicPr>
          <p:cNvPr id="24" name="Picture 23" descr="A picture containing text, pool ball, vector graphics, clipart&#10;&#10;Description automatically generated">
            <a:extLst>
              <a:ext uri="{FF2B5EF4-FFF2-40B4-BE49-F238E27FC236}">
                <a16:creationId xmlns:a16="http://schemas.microsoft.com/office/drawing/2014/main" id="{3EF724AD-BCC8-7934-63D3-949EAFCE4F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0447" y="3376840"/>
            <a:ext cx="1825879" cy="1037383"/>
          </a:xfrm>
          <a:prstGeom prst="rect">
            <a:avLst/>
          </a:prstGeom>
        </p:spPr>
      </p:pic>
      <p:grpSp>
        <p:nvGrpSpPr>
          <p:cNvPr id="34" name="Group 33">
            <a:extLst>
              <a:ext uri="{FF2B5EF4-FFF2-40B4-BE49-F238E27FC236}">
                <a16:creationId xmlns:a16="http://schemas.microsoft.com/office/drawing/2014/main" id="{B836C90F-0BAB-AACF-D83F-D2FE2EB0383F}"/>
              </a:ext>
            </a:extLst>
          </p:cNvPr>
          <p:cNvGrpSpPr/>
          <p:nvPr/>
        </p:nvGrpSpPr>
        <p:grpSpPr>
          <a:xfrm>
            <a:off x="5553648" y="3230883"/>
            <a:ext cx="1258678" cy="1329297"/>
            <a:chOff x="5564559" y="3572649"/>
            <a:chExt cx="1365784" cy="1442412"/>
          </a:xfrm>
        </p:grpSpPr>
        <p:pic>
          <p:nvPicPr>
            <p:cNvPr id="31" name="Picture 30" descr="Icon&#10;&#10;Description automatically generated">
              <a:extLst>
                <a:ext uri="{FF2B5EF4-FFF2-40B4-BE49-F238E27FC236}">
                  <a16:creationId xmlns:a16="http://schemas.microsoft.com/office/drawing/2014/main" id="{D6C93060-5BCE-4E4C-434F-655038F6A6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4559" y="3572649"/>
              <a:ext cx="650108" cy="1037384"/>
            </a:xfrm>
            <a:prstGeom prst="rect">
              <a:avLst/>
            </a:prstGeom>
          </p:spPr>
        </p:pic>
        <p:pic>
          <p:nvPicPr>
            <p:cNvPr id="27" name="Picture 26" descr="Icon&#10;&#10;Description automatically generated">
              <a:extLst>
                <a:ext uri="{FF2B5EF4-FFF2-40B4-BE49-F238E27FC236}">
                  <a16:creationId xmlns:a16="http://schemas.microsoft.com/office/drawing/2014/main" id="{DC77127B-305B-12A0-BD63-C573E17C32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8096" y="4205004"/>
              <a:ext cx="812247" cy="810057"/>
            </a:xfrm>
            <a:prstGeom prst="rect">
              <a:avLst/>
            </a:prstGeom>
          </p:spPr>
        </p:pic>
      </p:grpSp>
      <p:pic>
        <p:nvPicPr>
          <p:cNvPr id="26" name="Picture 2">
            <a:extLst>
              <a:ext uri="{FF2B5EF4-FFF2-40B4-BE49-F238E27FC236}">
                <a16:creationId xmlns:a16="http://schemas.microsoft.com/office/drawing/2014/main" id="{08E1A305-91C3-B1C9-765D-FDF4D41B3D0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760055" y="3532534"/>
            <a:ext cx="1384829" cy="725994"/>
          </a:xfrm>
          <a:prstGeom prst="rect">
            <a:avLst/>
          </a:prstGeom>
          <a:extLst>
            <a:ext uri="{909E8E84-426E-40DD-AFC4-6F175D3DCCD1}">
              <a14:hiddenFill xmlns:a14="http://schemas.microsoft.com/office/drawing/2010/main">
                <a:solidFill>
                  <a:srgbClr val="FFFFFF"/>
                </a:solidFill>
              </a14:hiddenFill>
            </a:ext>
          </a:extLst>
        </p:spPr>
      </p:pic>
      <p:pic>
        <p:nvPicPr>
          <p:cNvPr id="37" name="Picture 36" descr="Graphical user interface, text, application&#10;&#10;Description automatically generated">
            <a:extLst>
              <a:ext uri="{FF2B5EF4-FFF2-40B4-BE49-F238E27FC236}">
                <a16:creationId xmlns:a16="http://schemas.microsoft.com/office/drawing/2014/main" id="{A738DC66-168E-844C-6F14-2164FF449871}"/>
              </a:ext>
            </a:extLst>
          </p:cNvPr>
          <p:cNvPicPr>
            <a:picLocks noChangeAspect="1"/>
          </p:cNvPicPr>
          <p:nvPr/>
        </p:nvPicPr>
        <p:blipFill rotWithShape="1">
          <a:blip r:embed="rId8">
            <a:biLevel thresh="75000"/>
            <a:extLst>
              <a:ext uri="{BEBA8EAE-BF5A-486C-A8C5-ECC9F3942E4B}">
                <a14:imgProps xmlns:a14="http://schemas.microsoft.com/office/drawing/2010/main">
                  <a14:imgLayer r:embed="rId9">
                    <a14:imgEffect>
                      <a14:brightnessContrast bright="-100000" contrast="-100000"/>
                    </a14:imgEffect>
                  </a14:imgLayer>
                </a14:imgProps>
              </a:ext>
              <a:ext uri="{28A0092B-C50C-407E-A947-70E740481C1C}">
                <a14:useLocalDpi xmlns:a14="http://schemas.microsoft.com/office/drawing/2010/main" val="0"/>
              </a:ext>
            </a:extLst>
          </a:blip>
          <a:srcRect l="11318" t="40189" r="11514" b="47012"/>
          <a:stretch/>
        </p:blipFill>
        <p:spPr>
          <a:xfrm>
            <a:off x="692441" y="3741508"/>
            <a:ext cx="1857321" cy="308047"/>
          </a:xfrm>
          <a:prstGeom prst="rect">
            <a:avLst/>
          </a:prstGeom>
          <a:effectLst/>
        </p:spPr>
      </p:pic>
      <p:pic>
        <p:nvPicPr>
          <p:cNvPr id="52" name="Picture 51">
            <a:extLst>
              <a:ext uri="{FF2B5EF4-FFF2-40B4-BE49-F238E27FC236}">
                <a16:creationId xmlns:a16="http://schemas.microsoft.com/office/drawing/2014/main" id="{38D0F8AA-A396-4D08-F353-C25BD9DF59C3}"/>
              </a:ext>
            </a:extLst>
          </p:cNvPr>
          <p:cNvPicPr>
            <a:picLocks noChangeAspect="1"/>
          </p:cNvPicPr>
          <p:nvPr/>
        </p:nvPicPr>
        <p:blipFill rotWithShape="1">
          <a:blip r:embed="rId10"/>
          <a:srcRect r="17908"/>
          <a:stretch/>
        </p:blipFill>
        <p:spPr>
          <a:xfrm>
            <a:off x="8607030" y="459548"/>
            <a:ext cx="3226791" cy="20556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680453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40EF277C-A091-4EA3-7924-0CCA4C19419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6828" b="26922"/>
          <a:stretch/>
        </p:blipFill>
        <p:spPr>
          <a:xfrm>
            <a:off x="20" y="1"/>
            <a:ext cx="12191980" cy="6857999"/>
          </a:xfrm>
          <a:prstGeom prst="rect">
            <a:avLst/>
          </a:prstGeom>
        </p:spPr>
      </p:pic>
      <p:sp>
        <p:nvSpPr>
          <p:cNvPr id="2" name="Title 1">
            <a:extLst>
              <a:ext uri="{FF2B5EF4-FFF2-40B4-BE49-F238E27FC236}">
                <a16:creationId xmlns:a16="http://schemas.microsoft.com/office/drawing/2014/main" id="{48241FE2-B432-18BF-9B37-8F7DF07293D1}"/>
              </a:ext>
            </a:extLst>
          </p:cNvPr>
          <p:cNvSpPr>
            <a:spLocks noGrp="1"/>
          </p:cNvSpPr>
          <p:nvPr>
            <p:ph type="ctrTitle"/>
          </p:nvPr>
        </p:nvSpPr>
        <p:spPr>
          <a:xfrm>
            <a:off x="1363745" y="-820815"/>
            <a:ext cx="9144000" cy="2900518"/>
          </a:xfrm>
        </p:spPr>
        <p:txBody>
          <a:bodyPr>
            <a:normAutofit/>
          </a:bodyPr>
          <a:lstStyle/>
          <a:p>
            <a:r>
              <a:rPr lang="en-US" b="1" dirty="0">
                <a:solidFill>
                  <a:srgbClr val="FFFFFF"/>
                </a:solidFill>
                <a:latin typeface="Arial Black" panose="020B0A04020102020204" pitchFamily="34" charset="0"/>
              </a:rPr>
              <a:t>Mystry Box</a:t>
            </a:r>
            <a:br>
              <a:rPr lang="en-US" dirty="0">
                <a:solidFill>
                  <a:srgbClr val="FFFFFF"/>
                </a:solidFill>
              </a:rPr>
            </a:br>
            <a:r>
              <a:rPr lang="en-US" b="0" i="0" dirty="0">
                <a:solidFill>
                  <a:srgbClr val="FFFFFF"/>
                </a:solidFill>
                <a:effectLst/>
                <a:latin typeface="Source Sans Pro" panose="020B0604020202020204" pitchFamily="34" charset="0"/>
              </a:rPr>
              <a:t>Future Updates.</a:t>
            </a:r>
            <a:endParaRPr lang="en-DE" dirty="0">
              <a:solidFill>
                <a:srgbClr val="FFFFFF"/>
              </a:solidFill>
            </a:endParaRPr>
          </a:p>
        </p:txBody>
      </p:sp>
      <p:sp>
        <p:nvSpPr>
          <p:cNvPr id="3" name="Subtitle 2">
            <a:extLst>
              <a:ext uri="{FF2B5EF4-FFF2-40B4-BE49-F238E27FC236}">
                <a16:creationId xmlns:a16="http://schemas.microsoft.com/office/drawing/2014/main" id="{51F7FC32-5773-13D3-1BCF-BAAC87644433}"/>
              </a:ext>
            </a:extLst>
          </p:cNvPr>
          <p:cNvSpPr>
            <a:spLocks noGrp="1"/>
          </p:cNvSpPr>
          <p:nvPr>
            <p:ph type="subTitle" idx="1"/>
          </p:nvPr>
        </p:nvSpPr>
        <p:spPr>
          <a:xfrm>
            <a:off x="2337848" y="2830225"/>
            <a:ext cx="7516304" cy="2778723"/>
          </a:xfrm>
          <a:effectLst>
            <a:outerShdw blurRad="50800" dist="38100" dir="5400000" algn="t" rotWithShape="0">
              <a:prstClr val="black">
                <a:alpha val="40000"/>
              </a:prstClr>
            </a:outerShdw>
          </a:effectLst>
        </p:spPr>
        <p:txBody>
          <a:bodyPr>
            <a:normAutofit fontScale="55000" lnSpcReduction="20000"/>
          </a:bodyPr>
          <a:lstStyle/>
          <a:p>
            <a:pPr marL="342900" indent="-342900" algn="l">
              <a:buFont typeface="Arial" panose="020B0604020202020204" pitchFamily="34" charset="0"/>
              <a:buChar char="•"/>
            </a:pPr>
            <a:r>
              <a:rPr lang="en-GB" sz="4400" dirty="0">
                <a:solidFill>
                  <a:srgbClr val="FFFFFF"/>
                </a:solidFill>
                <a:latin typeface="Arial Black" panose="020B0A04020102020204" pitchFamily="34" charset="0"/>
              </a:rPr>
              <a:t>Increase accuracy by training on a larger dataset</a:t>
            </a:r>
          </a:p>
          <a:p>
            <a:pPr algn="l"/>
            <a:endParaRPr lang="en-GB" sz="4400" dirty="0">
              <a:solidFill>
                <a:srgbClr val="FFFFFF"/>
              </a:solidFill>
              <a:latin typeface="Arial Black" panose="020B0A04020102020204" pitchFamily="34" charset="0"/>
            </a:endParaRPr>
          </a:p>
          <a:p>
            <a:pPr marL="342900" indent="-342900" algn="l">
              <a:buFont typeface="Arial" panose="020B0604020202020204" pitchFamily="34" charset="0"/>
              <a:buChar char="•"/>
            </a:pPr>
            <a:r>
              <a:rPr lang="en-GB" sz="4400" dirty="0">
                <a:solidFill>
                  <a:srgbClr val="FFFFFF"/>
                </a:solidFill>
                <a:latin typeface="Arial Black" panose="020B0A04020102020204" pitchFamily="34" charset="0"/>
              </a:rPr>
              <a:t>Provide more insight into the song metrics</a:t>
            </a:r>
          </a:p>
          <a:p>
            <a:pPr algn="l"/>
            <a:endParaRPr lang="en-GB" sz="4400" dirty="0">
              <a:solidFill>
                <a:srgbClr val="FFFFFF"/>
              </a:solidFill>
              <a:latin typeface="Arial Black" panose="020B0A04020102020204" pitchFamily="34" charset="0"/>
            </a:endParaRPr>
          </a:p>
          <a:p>
            <a:pPr marL="342900" indent="-342900" algn="l">
              <a:buFont typeface="Arial" panose="020B0604020202020204" pitchFamily="34" charset="0"/>
              <a:buChar char="•"/>
            </a:pPr>
            <a:r>
              <a:rPr lang="en-GB" sz="4400" dirty="0">
                <a:solidFill>
                  <a:srgbClr val="FFFFFF"/>
                </a:solidFill>
                <a:latin typeface="Arial Black" panose="020B0A04020102020204" pitchFamily="34" charset="0"/>
              </a:rPr>
              <a:t>Try and use clustering to create mood tags such as ‘chill’, ‘energetic’, etc..</a:t>
            </a:r>
          </a:p>
          <a:p>
            <a:pPr marL="342900" indent="-342900" algn="l">
              <a:buFont typeface="Arial" panose="020B0604020202020204" pitchFamily="34" charset="0"/>
              <a:buChar char="•"/>
            </a:pPr>
            <a:endParaRPr lang="en-DE" dirty="0">
              <a:solidFill>
                <a:srgbClr val="FFFFFF"/>
              </a:solidFill>
            </a:endParaRPr>
          </a:p>
        </p:txBody>
      </p:sp>
    </p:spTree>
    <p:extLst>
      <p:ext uri="{BB962C8B-B14F-4D97-AF65-F5344CB8AC3E}">
        <p14:creationId xmlns:p14="http://schemas.microsoft.com/office/powerpoint/2010/main" val="2064041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632</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Calibri Light</vt:lpstr>
      <vt:lpstr>Poppins</vt:lpstr>
      <vt:lpstr>Source Sans Pro</vt:lpstr>
      <vt:lpstr>Office Theme</vt:lpstr>
      <vt:lpstr>Mystry Box Fnd the answrs.</vt:lpstr>
      <vt:lpstr>What answers are we trying to find?</vt:lpstr>
      <vt:lpstr>PowerPoint Presentation</vt:lpstr>
      <vt:lpstr>Mystry Box technologies</vt:lpstr>
      <vt:lpstr>How to Fnd the answrs.</vt:lpstr>
      <vt:lpstr>How to Fnd the answrs.</vt:lpstr>
      <vt:lpstr>How Spotify does it</vt:lpstr>
      <vt:lpstr>How to Fnd the answrs.</vt:lpstr>
      <vt:lpstr>Mystry Box Future Updates.</vt:lpstr>
      <vt:lpstr>Mystry Box Some good reads.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Mystry Box Fnd the answrs.</dc:title>
  <dc:creator>Emmanuel Kaunda</dc:creator>
  <cp:lastModifiedBy>Emmanuel Kaunda</cp:lastModifiedBy>
  <cp:revision>1</cp:revision>
  <dcterms:created xsi:type="dcterms:W3CDTF">2022-05-11T09:18:10Z</dcterms:created>
  <dcterms:modified xsi:type="dcterms:W3CDTF">2022-05-12T12:02:48Z</dcterms:modified>
</cp:coreProperties>
</file>