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81" r:id="rId2"/>
    <p:sldId id="258" r:id="rId3"/>
    <p:sldId id="280" r:id="rId4"/>
    <p:sldId id="259" r:id="rId5"/>
    <p:sldId id="283" r:id="rId6"/>
    <p:sldId id="260" r:id="rId7"/>
    <p:sldId id="256" r:id="rId8"/>
    <p:sldId id="261" r:id="rId9"/>
    <p:sldId id="278" r:id="rId10"/>
    <p:sldId id="263" r:id="rId11"/>
    <p:sldId id="284" r:id="rId12"/>
    <p:sldId id="286" r:id="rId13"/>
    <p:sldId id="287" r:id="rId14"/>
    <p:sldId id="288" r:id="rId15"/>
    <p:sldId id="289" r:id="rId16"/>
    <p:sldId id="262" r:id="rId17"/>
    <p:sldId id="257" r:id="rId18"/>
    <p:sldId id="264" r:id="rId19"/>
    <p:sldId id="265" r:id="rId20"/>
    <p:sldId id="266" r:id="rId21"/>
    <p:sldId id="268" r:id="rId22"/>
    <p:sldId id="267" r:id="rId23"/>
    <p:sldId id="279" r:id="rId24"/>
    <p:sldId id="269" r:id="rId25"/>
    <p:sldId id="270" r:id="rId26"/>
    <p:sldId id="271" r:id="rId27"/>
    <p:sldId id="272" r:id="rId28"/>
    <p:sldId id="273" r:id="rId29"/>
    <p:sldId id="274" r:id="rId30"/>
    <p:sldId id="275" r:id="rId31"/>
    <p:sldId id="282" r:id="rId32"/>
    <p:sldId id="276" r:id="rId33"/>
    <p:sldId id="277" r:id="rId34"/>
    <p:sldId id="285"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4"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7" autoAdjust="0"/>
    <p:restoredTop sz="86212" autoAdjust="0"/>
  </p:normalViewPr>
  <p:slideViewPr>
    <p:cSldViewPr snapToGrid="0">
      <p:cViewPr>
        <p:scale>
          <a:sx n="68" d="100"/>
          <a:sy n="68" d="100"/>
        </p:scale>
        <p:origin x="712" y="-10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1-27T18:58:34.806" idx="3">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72A651C-627C-4CCC-97C8-EC68951EB5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93AEB3E-60DC-4668-BE81-D1525B51A4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FEF67E-E9EF-46F2-931A-07E357C2643C}" type="datetimeFigureOut">
              <a:rPr lang="en-IN" smtClean="0"/>
              <a:t>29-05-2024</a:t>
            </a:fld>
            <a:endParaRPr lang="en-IN"/>
          </a:p>
        </p:txBody>
      </p:sp>
      <p:sp>
        <p:nvSpPr>
          <p:cNvPr id="4" name="Footer Placeholder 3">
            <a:extLst>
              <a:ext uri="{FF2B5EF4-FFF2-40B4-BE49-F238E27FC236}">
                <a16:creationId xmlns:a16="http://schemas.microsoft.com/office/drawing/2014/main" id="{B5D85423-A191-4B07-BC74-3559F63F6F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8AC5E0F-0FAF-4A99-8525-FB4B7BE756B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D9A443-6799-48B8-B1DC-60BF06E976B5}" type="slidenum">
              <a:rPr lang="en-IN" smtClean="0"/>
              <a:t>‹#›</a:t>
            </a:fld>
            <a:endParaRPr lang="en-IN"/>
          </a:p>
        </p:txBody>
      </p:sp>
    </p:spTree>
    <p:extLst>
      <p:ext uri="{BB962C8B-B14F-4D97-AF65-F5344CB8AC3E}">
        <p14:creationId xmlns:p14="http://schemas.microsoft.com/office/powerpoint/2010/main" val="154360617"/>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12T14:51:15.429"/>
    </inkml:context>
    <inkml:brush xml:id="br0">
      <inkml:brushProperty name="width" value="0.05" units="cm"/>
      <inkml:brushProperty name="height" value="0.05" units="cm"/>
      <inkml:brushProperty name="ignorePressure" value="1"/>
    </inkml:brush>
  </inkml:definitions>
  <inkml:trace contextRef="#ctx0" brushRef="#br0">12091 6074,'2'28,"1"-1,1 1,2-1,7 22,1 9,126 745,-73-369,-47-309,8 44,15 30,-43-197,8 28,1 1,10 20,-16-44,0 0,1-1,-1 1,1 0,1-1,-1 0,1 0,0 0,0-1,1 0,0 0,-1 0,2 0,0-1,-7-4,1 1,-1-1,1 1,-1-1,1 0,-1 0,1 1,-1-1,1 0,0 0,-1 0,1 0,-1 1,1-1,0 0,-1 0,1 0,0 0,-1-1,1 1,0-1</inkml:trace>
  <inkml:trace contextRef="#ctx0" brushRef="#br0" timeOffset="1631.81">11657 5969,'9'0,"0"1,0 0,-1 1,3 0,26 5,11-5,-1-1,44-6,97-18,-132 15,693-107,-205 30,-315 49,118-16,-179 33,7 6,-17 13,90 13,33 2,-90-5,35 1,-211-10,1 0,0 1,14 4,-14-2,-1-1,1-1,15 0,371-3,-397 1,-1 1,0 0,1 0,-1 1,1-1,-1 1,0 0,0 0,0 0,0 0,0 1,-1 0,1 0,-1 0,1 0,5 6,0 0,-1 0,0 1,6 11,-1 1,-1 1,-1 0,-2 1,0 0,3 17,6 33,0 22,41 412,-29-211,70 370,-79-516,-6 2,-7 0,-8 81,-1-62,1-167</inkml:trace>
  <inkml:trace contextRef="#ctx0" brushRef="#br0" timeOffset="2734.38">12591 8368,'-20'15,"17"-13,-1 1,0 0,1 0,0 0,-1 0,1 0,1 1,-1 0,0 0,-1 3,0-1,1 1,0 0,1 0,-1 0,1 0,1 0,-1 1,1-1,0 1,1-1,0 1,0-1,1 2,1 1,0 0,0 0,1 0,0-1,1 1,0-1,1 0,0 0,5 7,3 1,0-1,0-1,2 0,0-1,1 0,0-2,1 0,0 0,1-2,3 2,23 8,2-2,0-2,1-2,0-1,1-3,9-1,69 6,96-3,104-11,269-35,316-81,-350 19,-415 69,-70 17,1 4,0 3,34 5,-21-1,1-4,8-4,-39 1,0 4,6 2,-66 0,0 0,1 0,-1 0,0 0,0 0,0 0,0 0,0 0,0 0,0 0,0 0,0 0,0 0,0 0,1 0,-1 0,0 0,0 0,0 0,0 0,0 0,0 0,0 0,0 0,0 0,0-1,0 1,0 0,0 0,0 0,1 0,-1 0,0 0,0 0,0 0,0 0,0 0,0 0,0 0,0 0,0 0,0-1,0 1,0 0,0 0,0 0,0 0,0 0,0 0,0 0,0 0,0 0,0 0,0 0,0 0,0-1,0 1,0 0,0 0,0 0,0 0,0 0,0 0,-1 0,1 0,0 0,0 0,-4-5,3 4,-4-4</inkml:trace>
  <inkml:trace contextRef="#ctx0" brushRef="#br0" timeOffset="6393.71">13626 6345,'-1'3,"1"0,-1 0,0-1,0 1,0 0,-1 0,1-1,-1 1,1-1,-1 1,0-1,-1 2,-4 5,0 1,-11 15,1 1,1 1,2 0,-11 28,22-47,0 0,1 0,0 0,0 0,1 0,0 1,1-1,-1 1,2-1,-1 0,1 1,0-1,1 0,0 1,1-1,-1 0,1 0,1-1,0 1,3 5,-3-7,1 1,0-1,0 0,1 0,0-1,0 0,0 0,1 0,-1-1,1 0,0 0,0 0,1-1,-1 0,6 1,-7-3,1 1,-1-1,0 0,0-1,0 1,1-1,-1 0,0-1,0 0,1 0,-1 0,0-1,0 1,0-2,-1 1,1-1,0 1,-1-1,5-4,5-5</inkml:trace>
  <inkml:trace contextRef="#ctx0" brushRef="#br0" timeOffset="6728.51">13378 6783,'0'0,"0"0,0 0,7-4,17-4,24-12,27-17,13-16,-7 1,-18 9</inkml:trace>
  <inkml:trace contextRef="#ctx0" brushRef="#br0" timeOffset="7061.64">13358 6261,'4'-3,"11"-6,31-14,8-4,-4 3</inkml:trace>
  <inkml:trace contextRef="#ctx0" brushRef="#br0" timeOffset="8069.48">14166 6657,'3'1,"0"0,0 0,0 0,0 0,-1 0,1 0,0 1,0 0,-1-1,1 1,-1 0,1 0,-1 0,0 1,0-1,0 0,0 1,0 0,5 6,-1 0,0 1,-1-1,2 6,-5-9,0 0,0 1,-1-1,0 0,-1 0,1 0,-1 1,0-1,-1 0,1 0,-1 1,-2 3,28-11,66 1,-43 2,47-6,-26-4,-7 0,27 2,-42 7,-27-1,1 0,0-1,-1-1,16-3,9-6,-26 5,0 1,0 0,1 2,-1 0,1 2,0 0,11 2,-28-1,0 1,0-1,0 1,0 0,0 0,0 1,-1-1,1 1,-1-1,1 1,-1 0,1 0,-1 0,0 0,0 0,0 0,0 1,0-1,-1 1,2 1,3 7,-1 1,0 0,0 0,0 5,-5-17,15 57,-1 1,-4-1,3 54,0 177,-14-148,1-124</inkml:trace>
  <inkml:trace contextRef="#ctx0" brushRef="#br0" timeOffset="8495.33">15411 6490,'39'-6,"-8"0,14 3,1 2,0 3,-1 1,37 7,-68-7,-1-1,0 2,1 0,-1 1,0 0,-1 1,0 0,1 1,-1 1,-10-7,1 1,0 0,-1 0,1 0,-1 1,1-1,-1 0,0 1,0 0,0-1,-1 1,1 0,0 0,-1 0,0 0,0 0,0 1,0-1,0 0,-1 0,0 1,1-1,-1 0,0 0,-1 1,1-1,0 0,-1 1,0-1,0 0,0 0,0 0,0 0,-1 0,1 0,-1 0,0 0,-2 2,-6 9</inkml:trace>
  <inkml:trace contextRef="#ctx0" brushRef="#br0" timeOffset="9949.76">16116 6303,'2'72,"-1"-32,-1 0,-1 0,-5 22,3-50,0 0,0-1,-1 1,0-1,-1 0,-1 0,1 0,-2-1,1 1,-5 3,-1-1,0 1,0-2,-2 0,1 0,-2-1,-11 6,-14 6,-1-3,0-1,-2-2,0-2,-8 0,5-1,-1-3,0-1,-1-3,0-1,-20-2,66-4,0 0,1 0,-1 0,0 0,0 0,1 0,-1-1,0 1,0 0,1-1,-1 1,0-1,1 0,-1 0,1 1,-1-1,1 0,-1 0,1-1,-1 1,1 0,0 0,0-1,0 1,0 0,0-1,0 1,0-1,0 0,0 1,1-1,-1 0,1 1,-1-1,1 0,0 0,-3-18</inkml:trace>
  <inkml:trace contextRef="#ctx0" brushRef="#br0" timeOffset="12770.89">14685 9409,'0'0,"0"0,4-3,7-9,6-6,0 1,-2 3</inkml:trace>
  <inkml:trace contextRef="#ctx0" brushRef="#br0" timeOffset="13424.15">15079 8847,'-5'-4,"0"0,0 0,0 0,0 0,-1 1,0-1,0 1,0 1,0-1,0 1,0 0,0 1,-1 0,1 0,-1 0,1 0,-1 1,1 0,-7 1,14 48,8 438,0-102,-7 583,-2-624,0-344</inkml:trace>
  <inkml:trace contextRef="#ctx0" brushRef="#br0" timeOffset="13759.77">15411 9285,'0'0</inkml:trace>
  <inkml:trace contextRef="#ctx0" brushRef="#br0" timeOffset="15658.48">14497 10681,'13'2,"0"0,-1 1,0 0,0 1,0 0,0 1,0 0,8 6,3 0,22 10,124 55,-150-67,0 1,0 1,-1 1,5 5,6 3,-24-16,0-1,0 0,0 0,0-1,0 1,0-1,1 0,-1-1,1 1,0-1,-1 0,1 0,0-1,0 0,-3-1</inkml:trace>
  <inkml:trace contextRef="#ctx0" brushRef="#br0" timeOffset="16159.18">15784 10307,'0'9,"-1"1,-1-1,1 0,-1 1,-1-1,0 0,0 0,-1-1,0 1,-4 4,-10 16,-1-1,-8 9,0-2,-71 91,41-56,-11 23,54-71,13-18</inkml:trace>
  <inkml:trace contextRef="#ctx0" brushRef="#br0" timeOffset="17105.64">12507 11286,'-43'1035,"10"-432,26 1,7-579,1-23</inkml:trace>
  <inkml:trace contextRef="#ctx0" brushRef="#br0" timeOffset="18201.42">12507 11599,'124'6,"-10"0,873-33,-770 16,-38 2,956-65,-825 38,-2-13,192-60,26-41,190-49,-690 193,0 1,0 1,1 1,0 2,-1 0,1 2,5 1,-30-2,1 0,0 1,-1-1,1 0,0 1,-1 0,1-1,-1 1,1 0,-1 1,1-1,-1 0,0 1,0-1,0 1,0-1,0 1,0 0,0 0,0 0,0 0,-1 0,1 1,-1-1,0 0,0 1,1 1,8 18,0-1,-2 1,-1 0,2 11,19 98,-18-82,21 134,7 158,-20 186,-8-30,-1 223,-9-720,0 0,0 0,0 0,0 0,0 0,0 0,0 0,0 0,0 1,0-1,0 0,0 0,0 0,0 0,0 0,0 0,0 0,0 1,0-1,0 0,0 0,0 0,0 0,0 0,0 0,0 0,0 1,0-1,0 0,0 0,0 0,-1 0,1 0,0 0,0 0,0 0,0 0,0 0,0 0,0 0,0 1,-1-1,1 0,0 0,0 0,0 0,0 0,0 0,0 0,0 0,-1 0,1 0,0 0,0 0,0 0,0 0,-5-5,4 4,-4-5</inkml:trace>
  <inkml:trace contextRef="#ctx0" brushRef="#br0" timeOffset="19011.73">12195 13872,'236'-8,"-53"-1,259 3,216-6,107-26,-109 4,590-38,-7-70,-1019 105,47-8,72 6,-322 38,4-2,0 2,0 1,0 1,19 2,-33-1,-10 0,-14-5,-18-13,19 7</inkml:trace>
  <inkml:trace contextRef="#ctx0" brushRef="#br0" timeOffset="19690.27">14022 12330,'-4'150,"-7"1,-16 62,25-195,-32 236,28-177,2 0,5 23,0-89</inkml:trace>
  <inkml:trace contextRef="#ctx0" brushRef="#br0" timeOffset="20110.32">12777 12371,'19'-18,"0"0,2 1,0 0,1 2,1 1,0 1,1 0,19-6,29-8,1 3,28-4,222-47,46 6,327-30,-603 87,104-13,90 3,-258 22,-11 0</inkml:trace>
  <inkml:trace contextRef="#ctx0" brushRef="#br0" timeOffset="21136.18">14393 13122,'6'-1,"0"0,0 0,-1 0,1-1,-1 1,1-1,-1-1,4-1,13-5,5-1,55-19,0-5,-56 22,0-1,-1-2,-1 0,0-2,1-2,-10 1,-15 18,1-1,-1 0,0 1,0-1,0 1,0-1,0 0,1 1,-1-1,0 0,0 1,-1-1,1 0,0 1,0-1,0 0,0 1,0-1,-1 1,1-2,-2 1,0-1,1 0,-1 1,0-1,0 1,0-1,0 1,0 0,0 0,-1 0,1 0,0 0,0 0,-1 1,1-1,-4 0,1 0,0 0,-1 0,1 0,0 1,-1 0,1 0,-1 0,1 1,-1 0,1 0,0 0,0 1,-1-1,1 1,0 1,1-1,-1 1,0 0,1 0,-1 0,1 0,0 1,0 0,0 0,-2 3,2-1,-1 0,1 0,0 0,1 1,0 0,0 0,0 0,1 0,0 0,0 0,1 0,0 1,0-1,0 1,1-1,1 1,-1-1,1 1,1 3,2 1,0 1,0-1,2 1,-1-2,2 1,-1-1,2 0,-1 0,1 0,1-1,0-1,1 0,-1 0,8 4,0 0,1 0,1-2,0 0,1-1,0-1,0-1,1-1,11 3,2-3,0-2,0-1,0-2,1-1,-1-2,0-1,0-1,0-3,27-7,-3-2,0-3,-1-2,0-3,-2-3,8-7,-17 7,0-3,-1-1,-2-3,14-15,-34 28,-2-1,0-1,-2-1,-1-1,0-1,-2 0,-1-1,7-17,-20 38,0 0,0 0,0 0,-1 0,1-1,-1 1,-1-1,1 1,-1-1,0 1,0-1,0 1,-1-1,0 1,0 0,-1-1,1 2,-1 1,1 0,-1-1,0 1,0 0,-1 0,1 1,-1-1,1 0,-1 1,0 0,0-1,0 1,0 0,0 0,0 1,-1-1,1 1,-1 0,1 0,-1 0,1 0,-1 0,-1 1,-23-3,-1 2,1 1,-1 1,1 2,-8 1,-1 1,36-5,-4 0,-1 1,1 0,0 0,0 0,-4 2,9-3,-1 0,1 0,-1 1,1-1,-1 0,1 1,-1-1,1 0,-1 1,1-1,0 1,-1-1,1 0,0 1,-1-1,1 1,0-1,0 1,-1-1,1 1,0 0,0 0,0 0,0-1,0 1,0 0,1 0,-1 0,0 0,0-1,1 1,-1 0,1 0,-1-1,1 1,-1 0,1-1,-1 1,1 0,-1-1,1 1,16 14,1 0,0-1,1-2,8 4,18 14,-23-15,214 157,-196-139,-1 1,-3 2,0 1,17 28,-44-53,0 0,-1 1,-1 0,0 0,-1 1,0 0,-1 0,-1 0,1 8,-3-9,0 0,-1 0,-1 0,0 0,-1 0,0 0,-1-1,0 1,-1 0,-5 11,-1 1,0 0,-2 0,-4 4,11-22</inkml:trace>
  <inkml:trace contextRef="#ctx0" brushRef="#br0" timeOffset="21543.1">16841 12349,'2'33,"0"0,7 27,-3 3,-2 0,-5 57,0-46,1-28,-2 0,-2-1,-2 4,2-31</inkml:trace>
  <inkml:trace contextRef="#ctx0" brushRef="#br0" timeOffset="21883.19">16260 12829,'0'0,"0"0,0 0,0 0,0 0,11 4,31 1,48-7,72-29,76-48,56-52,60-62,-30 3</inkml:trace>
  <inkml:trace contextRef="#ctx0" brushRef="#br0" timeOffset="24923.62">18003 6616,'-9'0,"1"1,-1 1,1-1,-1 2,1-1,0 1,0 0,0 0,1 1,-7 4,-7 5,1 2,0 0,0 2,4-3,2 0,0 1,0 1,2 1,0-1,0 2,2 0,0 0,2 1,0 0,0 0,2 1,-3 15,6-20,0 0,1 0,1 1,0-1,2 1,-1-1,2 0,0 1,0-1,2 0,0 0,1 0,0-1,1 0,1 0,0 0,0-1,9 11,-8-15,0 1,0-2,1 1,0-1,1 0,0-1,0 0,1-1,0 0,0 0,9 2,3 0,-1-1,2-1,-1-1,1-1,11-1,31 1</inkml:trace>
  <inkml:trace contextRef="#ctx0" brushRef="#br0" timeOffset="25418.8">18812 6114,'2'37,"2"0,1 0,10 31,-5-23,-3 1,1 15,-5 22,-4 0,-4-1,-4 11,-46 242,24-183,21-108</inkml:trace>
  <inkml:trace contextRef="#ctx0" brushRef="#br0" timeOffset="26927.69">19807 7012,'0'-17,"1"6,-1-1,-1 1,0 0,0-1,-2 0,2 7,-1 1,1 0,-1 0,0 0,0 0,-1 0,1 0,-1 0,0 1,0-1,0 1,0 0,-1 0,-2-2,-2-1,0 1,-1 1,1 0,-1 0,0 0,0 1,0 0,0 1,-1 0,1 1,-1 0,1 0,-1 1,1 0,-1 1,-3 0,3 0,0 1,0 0,0 1,0 0,1 0,-1 1,1 0,0 1,0 0,0 0,1 1,0 0,0 0,1 1,-4 3,8-6,0-1,1 1,-1 0,1 0,0 0,0 0,0 0,0 0,1 0,-1 3,2-6,0 1,-1-1,1 0,0 1,0-1,0 1,0-1,0 0,1 1,-1-1,0 0,1 1,-1-1,1 0,-1 0,1 1,-1-1,1 0,0 0,0 0,0 0,-1 0,1 0,0 0,0 0,1 0,-1 0,0-1,0 1,0 0,0-1,1 1,-1-1,0 1,0-1,1 1,7 1,-1 0,0-1,1 1,-1-1,1-1,-1 0,1 0,-1-1,1 0,-1 0,1-1,0 0,15-6,0 0,-1-2,8-5,-6 3,0 1,22-5,-46 15,14-2,-15 3,0-1,0 1,0 0,0 0,0 0,1 0,-1 0,0 0,0 0,0 0,0 0,1 0,-1-1,0 1,0 0,0 0,1 0,-1 0,0 0,0 0,0 0,0 0,1 0,-1 1,0-1,0 0,0 0,1 0,-1 0,0 0,0 0,0 0,0 0,0 0,1 1,-1-1,0 0,0 0,0 0,0 0,0 0,0 1,1-1,-1 0,0 0,0 0,0 0,0 1,0-1,0 0,0 0,-1 3,0-1,0 1,1 0,-1 0,1-1,0 1,-1 0,1-1,1 1,-1 0,0 0,1-1,-1 1,1 0,0-1,0 1,0 0,0-1,0 1,0-1,1 0,-1 1,1-1,0 0,0 0,1 2,2 0,-1 1,1-1,0 0,0-1,0 1,1-1,-1 0,1 0,0 0,0-1,2 0,5 1,-1-1,1-1,0 0,0-1,0 0,0-1,0-1,0 0,0 0,1-2,17-5,0-1,-1-1,15-9,-17 6,0-1,-1-1,0-1,-2-2,13-11,-27 21,-1-1,0 0,-1 0,0-1,-1 0,0 0,0-1,-2 0,1-1,-2 1,1-1,-2 0,4-13,-8 23,1 0,0 0,-1 0,1 0,-1 0,0 0,1 1,-1-1,-1 0,1 0,0 0,-1 0,0 0,1 0,-2-1,2 4,0 0,0 0,0 0,0 0,0 0,0 0,-1 0,1 0,0 0,0 0,0 0,0 0,0 0,0 0,0 0,-1 0,1 0,0 0,0 0,0 0,0 0,0 0,0 0,-1 0,1 0,0 0,0 0,0 0,0 0,0 0,0 0,0 1,0-1,0 0,-1 0,1 0,0 0,0 0,0 0,0 0,0 0,0 1,0-1,0 0,0 0,0 0,0 0,0 0,0 0,0 1,0-1,0 0,0 0,0 0,0 0,0 0,0 0,0 0,0 1,0-1,0 0,0 0,0 0,0 0,1 0,-1 0,0 0,0 11,1-8,0-1,0 0,0 0,0 0,0 0,1 0,-1 0,1 0,-1 0,1-1,0 1,0-1,0 1,1 0,33 17,-30-17,58 25,12 0,-33-13,-2 2,0 1,-1 2,15 11,-49-26,-1 0,0 0,0 1,0 0,-1 0,1 0,-1 0,0 0,-1 1,1 0,-1 0,0 1,-2-5,0 1,0-1,0 1,0-1,-1 1,1-1,-1 1,1-1,-1 1,0 0,0-1,0 1,-1-1,1 1,-1 0,1-1,-1 1,0-1,0 0,0 1,0-1,0 0,-1 1,1-1,-1 0,1 0,-1 0,0 0,0-1,0 1,0 0,0 0,-2-2,7-8,8-12,57-82,70-80,-66 91,-41 54,-18 21,0 0,0-1,-1-2,-11 18,-1 1,1-1,-1 1,0-1,1 1,-1-1,0 1,1-1,-1 1,0-1,0 1,0-1,1 0,-1 1,0-1,0 1,0-1,0 0,0 1,0-1,0 1,0-2,-11 7,-13 18,22-19,0-1,1 1,-1 0,1 0,0 0,0 0,0 0,1 0,-1 0,1 0,0 0,0 0,0 0,1 0,-1 0,1 0,0 0,0 0,1-1,-1 1,1 0,0 0,0-1,0 1,0-1,1 0,-1 0,1 0,2 3,11 9,0-1,0-1,2 0,-1-1,7 2,-8-3,51 31,55 37,2 9,-87-59,0 2,-3 1,0 2,-2 1,5 10,2 10</inkml:trace>
  <inkml:trace contextRef="#ctx0" brushRef="#br0" timeOffset="28223.59">20035 11766,'-7'1,"1"-1,-1 1,0 1,1-1,-1 1,1 0,-1 1,1 0,-2 1,-55 33,47-26,-12 8,0 1,1 2,1 1,2 1,0 1,1 0,0 5,10-13,1 1,1 0,0 0,2 1,0 0,1 0,1 1,1 0,0 1,2-1,0 1,1 5,3-13,0 1,1-1,0 0,1 1,0-1,1 0,1 0,0 0,1-1,0 1,1-1,0 0,1-1,0 0,1 0,0 0,1-1,0 0,1-1,0 0,0 0,1-1,0 0,0-1,1-1,0 0,0 0,0-1,1-1,0 0,0 0,11 0,-2-2,0-1,0-1,-1-2,22-3,8-4</inkml:trace>
  <inkml:trace contextRef="#ctx0" brushRef="#br0" timeOffset="28704.34">20760 10974,'7'6,"-1"1,0 0,-1 0,0 0,0 1,0 0,-1 0,0 0,-1 0,8 21,-1 0,-2 2,-5-21,29 125,-6 2,-6 2,2 109,-13 420,-9-645,-2 150,2-150</inkml:trace>
  <inkml:trace contextRef="#ctx0" brushRef="#br0" timeOffset="30309.83">22193 11870,'2'-35,"-1"24,0 1,-1-1,0 0,-1 1,0-1,-1 1,-2-11,2 18,1 0,-1 1,0-1,0 1,0-1,0 1,0 0,-1-1,1 1,-1 0,1 1,-1-1,0 0,0 1,0 0,0-1,0 1,0 0,0 1,0-1,0 0,0 1,-1 0,1 0,0 0,-1 0,-7 0,-1 0,1 1,-1 1,1 0,-1 0,-8 4,9-2,0 0,0 1,0 1,1 0,0 0,0 1,0 0,1 1,0 0,-7 9,10-10,0 0,1 0,0 1,0-1,0 1,1 0,1 1,-1-1,1 1,1 0,-1-1,2 1,-1 0,0 7,2-15,0-1,0 1,0 0,0-1,0 1,0 0,0-1,0 1,1 0,-1-1,0 1,0 0,0-1,1 1,-1 0,0-1,1 1,-1-1,0 1,1-1,-1 1,1-1,-1 1,1-1,-1 1,1-1,0 1,0-1,0 0,0 1,1-1,-1 0,0 0,0 0,0 0,1 0,-1 0,0 0,0 0,1-1,-1 1,1-1,7-2,-1 0,1-1,-1-1,2 0,-3 1,22-11,-1-1,-1-1,-1-2,-1 0,0-2,-1 0,16-21,-40 44,-1-1,1 1,0 0,0 0,0-1,0 1,0 0,0 0,1-1,-1 1,1 0,-1 0,1-1,-1 1,1 0,1 1,14 31,-10-24,0-1,0 0,1 0,-1-1,2 0,-1 0,1-1,1 0,-1 0,1-1,3 1,1 0,1 0,-1-1,1 0,1-1,-1-1,1 0,12 1,-1-2,1-1,-1-2,1 0,0-2,-1-1,1-1,-1-1,0-1,3-2,5-4,-1-2,-1 0,0-2,0-2,-2-1,-1-1,0-2,-1 0,-2-2,0-1,-2-1,0-2,-2 0,-2-1,0-1,4-10,-19 28,1 0,-1 0,-1 0,0-2,-3 11,0 1,0-1,-1 0,1 1,-1-1,0 0,0 1,0-1,0 0,0 1,0-1,-1 0,1 1,-1-1,0 1,0-1,0 1,0-1,0 1,-1-1,1 1,-1 0,0 0,1 1,-1 0,0 0,0 0,1 1,-1-1,0 0,0 1,0-1,0 1,0 0,0-1,0 1,0 0,0 0,0 1,0-1,0 0,0 1,0-1,0 1,0-1,1 1,-1 0,0 0,0 0,1 0,-1 0,0 0,0 1,-4 2,-1 1,1 0,-1 0,2 0,-1 1,-5 6,10-10,0 0,0 0,0 0,0 1,0-1,0 0,1 0,-1 1,1-1,-1 0,1 1,0-1,0 0,0 1,0-1,0 0,1 1,-1-1,1 0,0 1,-1-1,1 0,0 0,0 0,0 0,1 0,-1 0,0 0,1 0,-1 0,2 0,6 9,1-2,0 1,0-2,1 1,1-1,44 27,1-2,1-3,2-3,7 1,14 6,71 42,-145-73,-1 2,1-1,-1 1,0 0,0 0,0 0,-1 1,0 0,0 0,0 1,-1-1,0 1,0 0,-1 0,0 0,0 1,0-1,-1 1,0-1,-1 1,0 0,0 0,-1-1,1 1,-2 0,1 0,-1 0,0 0,-1-1,0 1,-2 5,-4 7,0-1,-1 0,-1 0,-1-1,0-1,-2 0,0 0,0-2,-2 1,0-2,-1 0,0-1,-6 4,15-12,0-1,0 0,-1 0,1-1,-5 2,11-5,-1 0,1 1,0-1,-1 0,1 1,0-1,-1 0,1 0,-1 0,1 0,0-1,-1 1,1 0,0 0,-1-1,1 1,0-1,1 1,-1-1,0 0,1 1,-1-1,0 0,1 0,-1 1,1-1,-1 0,1 0,0 0,-1 0,1 1,0-1,0 0,-1 0,1 0,0 0,0 0,0 0,0 0,0 0,0 0,0 1,1-2,0-5,0 0,1-1,0 1,0 0,1 0,0 1,0-1,0 0,2-1,42-59,-28 42,147-198,181-261,-339 472,-1 0,0 0,4-13,-9 21,-1 0,0 0,1 0,-2 0,1 0,0 0,-1 0,0-1,0 1,0 0,0 0,-1 0,0 0,0-1,0 1,1 4,0 0,0 0,0-1,0 1,0 0,0 0,0 0,0 0,0 0,0 0,0 0,0-1,0 1,0 0,0 0,0 0,0 0,-1 0,1 0,0 0,0 0,0 0,0-1,0 1,0 0,0 0,0 0,-1 0,1 0,0 0,0 0,0 0,0 0,0 0,0 0,0 0,-1 0,1 0,0 0,0 0,0 0,0 0,0 0,0 0,0 0,-1 0,1 0,0 0,0 0,0 0,0 0,-5 8,-2 10,5-10,1-1,0 1,1-1,0 1,0-1,0 1,1-1,1 0,-1 1,1-1,0 0,1 0,-1 0,1 0,1 0,-1-1,3 4,10 13,1 0,1-1,20 19,25 20,40 28,-25-23,0 7,-56-50,-1 1,0 0,-2 2,-1 0,6 13,-18-26,0 0,0 0,-1 1,-1 0,0 0,-1 0,0 0,-1 0,-1 1,0-1,-1 1,-1-1,-1 12,-2-3,-1-1,-1 1,-1-1,-1-1,-1 0,-1 0,0 0,-5 4,-11 15,-1-1,-2-2,-18 17,-6 2</inkml:trace>
  <inkml:trace contextRef="#ctx0" brushRef="#br0" timeOffset="39837.58">17527 12933,'0'-102,"0"101,-1 0,1 1,0-1,-1 0,1 1,0-1,-1 0,1 1,-1-1,1 1,-1-1,1 1,-1-1,0 1,1-1,-1 1,0-1,1 1,-1 0,0-1,1 1,-1 0,0 0,0 0,1-1,-23-4,22 5,-6-2,4 2,0-1,0 0,0 1,0 0,0-1,-1 1,1 1,-2-1,4 0,0 1,0-1,1 1,-1-1,0 1,1-1,-1 1,0-1,1 1,-1-1,1 1,-1 0,1-1,-1 1,1 0,-1 0,1-1,0 1,0 0,-1 0,1 0,0-1,0 1,0 0,0 0,0 0,0 0,0-1,0 1,0 0,0 0,0 0,0 0,1-1,-1 1,2 7,0 0,0-1,1 0,0 1,0-1,1 0,0-1,0 1,1-1,0 1,0-1,0-1,1 1,-1-1,1 0,1 0,-1-1,7 4,3 2,1-1,0-1,0-1,1 0,0-1,1 0,5-1,-18-4,1 1,0 0,0-1,0 0,0 0,1-1,-1 0,0 0,0-1,6-1,-12 1,-1 0</inkml:trace>
  <inkml:trace contextRef="#ctx0" brushRef="#br0" timeOffset="40554.28">18148 12182,'1'3,"0"0,0 0,0 0,0-1,0 1,0 0,1-1,-1 1,1-1,0 0,-1 1,1-1,0 0,2 1,3 5,8 9,2 0,0-1,1-1,1-1,0 0,1-2,9 5,35 14,53 19,-102-44,-2-1,0 1,0 0,-1 1,0 0,0 1,0 0,5 7,-14-12,0 0,0 0,0 0,-1 0,1 1,-1-1,0 1,0-1,0 1,0 0,-1 0,0-1,1 1,-2 0,1 0,0 1,-1-1,0 0,1 0,-2 0,1 0,0 0,-1 0,0 0,0 0,0 0,-2 3,-5 13,-2-1,-1 0,-11 16,59-70,128-124,-110 108</inkml:trace>
  <inkml:trace contextRef="#ctx0" brushRef="#br0" timeOffset="135676.79">416 7450,'0'-64,"0"38,0 20,0 8,10 626,-3 232,-14-576,-4 270,11-551,0 12,0-14,0-1,0 0,0 0,0 0,0 1,0-1,0 0,0 0,0 0,0 1,0-1,0 0,0 0,-1 0,1 1,0-1,0 0,0 0,0 0,0 0,0 1,0-1,-1 0,1 0,0 0,0 0,0 0,0 0,-1 1,1-1,0 0,0 0,0 0,0 0,-1 0,1 0,0 0,0 0,0 0,-1 0,1 0,0 0,0 0,0 0,-1 0,1 0,0 0,0 0,0 0,-1 0,1 0,0-1,0 1,0 0,0 0,-1 0,-3-4</inkml:trace>
  <inkml:trace contextRef="#ctx0" brushRef="#br0" timeOffset="136744.54">830 7512,'-15'-1,"15"1,0 0,0 0,0 0,0 0,0 0,0 0,0 0,0 0,0 0,1 0,-1 0,0 0,0 0,0 0,0 0,0-1,0 1,0 0,0 0,0 0,0 0,0 0,0 0,0 0,0 0,0 0,0 0,0 0,0 0,0 0,0 0,0 0,0 0,0 0,0 0,0 0,0-1,0 1,0 0,0 0,0 0,0 0,0 0,0 0,0 0,0 0,0 0,0 0,27-6,-6 2,114-22,0 6,92 0,-95 9,775-51,-299 24,-583 36,653-35,-654 37,11-1,0 1,32 6,-58-5,0 0,0 1,0 1,0-1,-1 2,1-1,-1 1,0 0,0 1,0-1,-1 2,1-1,1 3,-2-1,-1-1,1 0,1 0,-1-1,1 0,0 0,0-1,1 0,3 1,-10-5,1 1,-1 0,1 0,-1 0,1 1,-1-1,0 1,0-1,1 1,-1 0,0-1,-1 1,3 2,-3-1,1 1,-1-1,0 1,0-1,0 1,-1 0,1-1,-1 1,0 3,2 5,0-1,1 1,0 0,1-1,1 0,0 1,9 25,12 47,-4 1,-4 1,-1 16,23 264,-23-181,10 298,-26 2,-3-229,2-254</inkml:trace>
  <inkml:trace contextRef="#ctx0" brushRef="#br0" timeOffset="137394.31">124 9972,'1153'-1,"1259"3,-2308-2,880 21,-888-15,0 5,-1 4,51 16,-146-30,0-1,1 0,-1 0,1 0,-1 0,1 0,-1 0,1 0,-1 0,0 0,1 0,-1-1,1 1,-1 0,1 0,-1 0,0 0,1-1,-1 1,0 0,1 0,-1-1,0 1,1 0,-1-1,0 1,1 0,-1-1,0 1,0-1,0 1,1 0,-1-1,0 1,0-1,3-4</inkml:trace>
  <inkml:trace contextRef="#ctx0" brushRef="#br0" timeOffset="138892.87">3320 10265,'0'-156,"5"514,-4 258,-56 82,8-149,36-312,13 76,-1-449,-1 72</inkml:trace>
  <inkml:trace contextRef="#ctx0" brushRef="#br0" timeOffset="139308.87">3796 9972,'-3'1,"0"-1,0 1,0-1,0 1,1 0,-1 0,0 1,1-1,-1 0,1 1,-1 0,0 0,-8 5,-141 96,53-35,-824 493,910-554,-33 17,43-23,0 0,0 0,0-1,0 1,0 0,0-1,0 0,0 0,0 0,0 0,0 0,0-1,0 1,-2-1,-7-6</inkml:trace>
  <inkml:trace contextRef="#ctx0" brushRef="#br0" timeOffset="139642.74">3776 9869,'0'0,"0"0,0 0,0 3,3 5,9 9,9 11,11 12,11 10,6 3,1 0,-1-2,5-6,12-8,22-9,28-14,-5-8,-23-7</inkml:trace>
  <inkml:trace contextRef="#ctx0" brushRef="#br0" timeOffset="140292.2">456 13267,'2'49,"3"-1,7 32,2 20,7 148,-10 148,-28 255,10-471,7-172</inkml:trace>
  <inkml:trace contextRef="#ctx0" brushRef="#br0" timeOffset="141091.07">0 13538,'5'0,"0"-1,-1 1,1-1,-1 0,1-1,-1 1,4-2,15-5,562-154,476-64,-234 102,29 34,296 24,-451 33,-614 27,-19 1,-1 2,1 3,1 3,-58 14,1 12,0 0,-2 1,-2-1,0 2,-2-1,-1 3,0-8,138 1004,-137-972,13 158,-15-150,-4 1,-3 14,2-64,-1-1,0 1,-1-1,-1 0,0 0,-1-1,-1 1,0-1,-1 0,0 0,-1-1,-1 0,0-1,-1 0,0 0,-1-1,0 0,0-1,-1 0,-1-1,0 0,0-1,-6 2,-16 6,0-2,-2-2,-22 5,-12 0</inkml:trace>
  <inkml:trace contextRef="#ctx0" brushRef="#br0" timeOffset="142459.64">2117 9721,'4'-9,"0"-1,-1-1,0 1,0 0,0-10,1-2,76-494,-28 151,-46 332,54-286,-44 255,2 1,4 1,26-55,-36 93,2-1,0 2,1 0,2 1,0 0,1 2,1 0,1 1,15-11,-24 22,1-1,0 2,0 0,0 0,1 1,0 0,0 2,0-1,1 1,0 1,-1 1,1 0,0 0,0 2,0-1,0 2,1 0,-2 1,11 2,-12-1,0 1,0 1,0 0,0 0,-1 1,0 1,0 0,-1 0,1 1,5 6,-1 0,0 1,-1 1,0 0,2 5,14 26,-1 2,-3 0,13 35,-1 9,-3 1,-3 7,46 194,-30-104,-47-188,6 18,-7-20,0-1,0 0,0 0,0 1,0-1,1 0,-1 1,0-1,0 0,0 1,0-1,0 0,1 0,-1 1,0-1,0 0,1 0,-1 1,0-1,0 0,1 0,-1 0,0 0,0 1,1-1,-1 0,0 0,1 0,-1 0,0 0,1 0,-1 0,0 0,0 0,1 0,-1 0,0 0,1 0,-1 0,0 0,1 0,-1 0,0 0,1 0,-1-1,0 1,0 0,1 0,-1 0,5-6</inkml:trace>
  <inkml:trace contextRef="#ctx0" brushRef="#br0" timeOffset="142778.79">2261 8889,'0'0,"0"0,0 0,0 0,3 0,20 0,55-7,77-20,94-35,71-30,73-36,-30 4</inkml:trace>
  <inkml:trace contextRef="#ctx0" brushRef="#br0" timeOffset="143480.91">2553 13934,'-2'73,"-4"-1,-10 51,-37 138,31-160,16-71</inkml:trace>
  <inkml:trace contextRef="#ctx0" brushRef="#br0" timeOffset="144060.37">2489 13705,'0'-2,"1"-1,0 1,0 0,0-1,1 1,-1 0,1 0,-1 0,1 0,-1 0,1 0,0 0,0 1,0-1,0 1,0-1,1 1,1-1,2-2,14-9,1 1,0 1,1 1,0 1,1 1,0 1,0 1,1 1,-1 1,1 1,0 1,0 2,0 0,0 1,0 1,0 2,-16-3,0 0,0 1,0 1,0-1,-1 1,1 1,-1-1,0 1,0 0,0 1,5 4,-8-5,0 0,0 0,-1 0,1 1,-1-1,0 1,0 0,-1 0,1 0,-1 0,0 1,-1-1,1 0,-1 1,0-1,0 1,-1 1,1 34,-1-30,0 0,0 0,1 0,2 4,-2-10,0-1,1 0,-1 0,1 1,0-1,0 0,1-1,-1 1,1 0,0-1,-1 1,2-1,-1 0,6 5,0-1,1 0,-1-1,2 0,-1-1,0 0,9 3,21 5,20 5,-26-9,7 2,-1 3,-1 0,0 3,-1 1,0 3,-24-13,-1 2,0-1,0 2,-1 0,0 0,6 10,-11-13,0 2,-1-1,0 0,-1 1,0 0,-1 1,0-1,0 1,-1-1,0 5,-1-4,-1 1,0-1,-1 1,0-1,-1 1,-1-1,1 1,-2-1,0 0,0 0,-1 0,0 0,-1 0,0-1,0 0,-1 0,-1 0,0-1,-6 7,-5 4,-2 0,0-2,-1 0,0-1,-2-1,0-1,-20 9,-6-1,0-2,-2-3,0-1,-1-3,-1-3,0-1,-31 0,-29-1</inkml:trace>
  <inkml:trace contextRef="#ctx0" brushRef="#br0" timeOffset="150755.17">7323 8346,'-127'0,"116"-10,11 9,-1 1,1-1,-1 0,0 0,0 0,1 1,-1-1,0 0,0 1,1-1,-1 1,0-1,0 1,-1-1,-141 1,138 1,1 0,-1 0,1 0,-1 1,1 0,0 0,0 0,0 1,0-1,0 1,0 0,-1 1,-9 6,-66 43,3 4,-21 23,93-77,1 1,0 0,0 1,0-1,0 1,1 0,0-1,0 1,0 1,0-1,1 0,-2 6,4-7,-1 0,1 0,0 0,0 0,0 0,1 0,-1-1,1 1,0 0,0 0,0 0,1-1,-1 1,1-1,0 1,0-1,0 0,0 1,3 1,25 30,2-2,0-1,30 21,-35-30,224 173,-47-39,-142-105,-2 3,7 14,-54-56,-2 0,0 1,0 0,-1 1,-1 1,-1-1,0 1,5 15,-11-23,1 1,-2-1,1 0,-1 1,0-1,-1 1,0-1,0 1,-1-1,0 1,-1-1,0 1,0-1,0 0,-1 0,-1 0,1 0,-1-1,-3 4,-5 7,-2 0,0-1,-1-1,0-1,-1 0,-1 0,-1-2,0 0,0-1,-16 7,-22 9,-1-3,0-2,-12 1,14-6,0-3,-1-3,-13 0,40-8,1-1,-1-2,1 0,-1-2,1-2,-1 0,-12-5,33 6,-1 0,1-1,0 0,0 0,1-1,-1 0,1 0,-1-1,1 0,1 0,-1-1,1 0,0 0,0 0,2 0,-1-1,1 1,1-1,-1 1,1-1,0 0,1 0,-1 0,2-1,-1 1,1 0,0-1,0 1,1-1,0 1,0-1,2-12,1 0,1 1,0-1,5-11,6-11</inkml:trace>
  <inkml:trace contextRef="#ctx0" brushRef="#br0" timeOffset="151638.91">8774 8533,'0'0,"0"0,0 0,0 0,0 0,0 0,0 0</inkml:trace>
  <inkml:trace contextRef="#ctx0" brushRef="#br0" timeOffset="152823.67">7259 11432,'0'372,"0"-342</inkml:trace>
  <inkml:trace contextRef="#ctx0" brushRef="#br0" timeOffset="153185.63">6721 11473,'0'0,"0"0,0 0,0 0,0 0,0 0,0 0,4 0,11-7,24-13,45-20,53-18,43-14,26-15,5 0,-32 14,-47 21</inkml:trace>
  <inkml:trace contextRef="#ctx0" brushRef="#br0" timeOffset="153536.71">6761 12578,'0'0,"4"-3,12-9,13-12,23-17,24-15,27-9,32-4,20 3,13 8,-23 15,-35 14</inkml:trace>
  <inkml:trace contextRef="#ctx0" brushRef="#br0" timeOffset="153989.54">8276 11911,'0'185,"30"-240,-13 21,2 2,2 0,0 1,2 2,1 0,2 1,1 2,0 0,2 2,1 1,11-4,-30 19,1 2,0-1,0 2,1-1,0 2,0 0,0 0,0 1,9 0,-13 2,0 1,1 0,-1 0,0 1,1 1,-1-1,0 1,0 1,0 0,-1 0,1 1,-1 0,1 0,3 3,60 46,-57-40,1 0,1-1,1-1,-1-1,1 0,1-1,5 1,-4-5,0-1,0-1,1-1,-1 0,1-2,5 0,35-4</inkml:trace>
  <inkml:trace contextRef="#ctx0" brushRef="#br0" timeOffset="154507.18">9831 10494,'4'5,"0"0,0 1,0-1,-1 1,1 0,-2 0,1 0,-1 0,1 0,-2 1,1 2,3 7,12 43,-2-1,-4 2,4 52,-8-15,-4 1,-5 3,-4 19,-6-1,-4 0,-6-1,-5-1,-19 43,29-116,53-70,13-16,21-17,20-9,-85 64,0 1,0 0,0 1,0-1,0 1,1 0,4-1,-8 2,1 1,0-1,0 1,0 0,0 0,0 0,-1 1,1-1,0 1,0-1,0 1,-1 0,1 0,0 0,-1 1,2 0,13 8,-1-1,1-1,1 0,-1-1,1-1,1-1,-1 0,1-2,6 1,16-1,0-1,0-3,0-1,25-5,160-35,-224 41,137-30</inkml:trace>
  <inkml:trace contextRef="#ctx0" brushRef="#br0" timeOffset="151294.15">8836 9451,'4'6,"0"0,0 0,0 0,-1 1,0-1,0 1,0 0,-1 0,0 0,-1 0,0 0,0 0,0 6,6 27,-7-42</inkml:trace>
  <inkml:trace contextRef="#ctx0" brushRef="#br0" timeOffset="152029.29">9623 9534,'-1'5,"-1"0,1 0,-1-1,0 1,0-1,0 0,-1 1,0-1,0 0,0 0,-1 1,-8 10,-29 58,55-82,10-14,89-101,-62 64,2 4,24-17,-66 63,1 0,0 2,1-1,0 2,10-5,-19 10,1 0,0 0,0 0,-1 1,1 0,0 0,0 0,1 1,-1 0,0 0,0 0,0 0,0 1,0 0,0 0,0 0,0 1,3 1,1 1,0 1,0 1,-1 0,0 0,0 0,0 1,-1 0,0 1,0 0,-1 0,5 7,7 15,-1 1,10 28,-18-37,1 0,1-1,1-1,0 0,2 0,12 13,-5-13</inkml:trace>
  <inkml:trace contextRef="#ctx0" brushRef="#br0" timeOffset="166771.19">26444 213,'2'0,"-1"0,1 0,-1 0,1 0,0 0,-1 0,1 1,-1-1,1 0,-1 1,1-1,-1 1,1 0,-1 0,0-1,1 1,-1 0,0 0,0 0,0 0,0 0,1 1,-1-1,-1 0,1 0,0 1,0 0,1 2,-1 0,0 1,0-1,-1 1,1-1,-1 1,0-1,0 5,1 22,2 1,2-1,1 0,4 10,2 16,9 71,-5 2,-6 0,-6 89,-35 392,21-474,-32 286,41-415,-4 25,5-31,-1-1,1 1,-1 0,0-1,1 1,-1 0,0-1,0 1,0-1,0 1,0-1,0 1,-1-1,0 1,2-2,-1 0,1 0,0 1,0-1,-1 0,1 0,0 0,0 0,0 0,-1 0,1 0,0-1,0 1,0 0,-1 0,1 0,0 0,0 0,0 0,-1 0,1 0,0 0,0-1,0 1,0 0,0 0,-1 0,1 0,0 0,0-1,0 1,0 0,0 0,0 0,0-1,-1 1,1 0,0 0,0 0,0-1,0 1,-1-6</inkml:trace>
  <inkml:trace contextRef="#ctx0" brushRef="#br0" timeOffset="168150.58">26362 171,'0'2,"1"-1,-1 0,0 0,1 1,-1-1,1 0,-1 0,1 1,-1-1,1 0,0 0,0 0,0 0,-1 0,1 0,0 0,0 0,0-1,1 1,-1 0,0 0,30 14,-23-11,23 9,2-2,0 0,0-3,1 0,0-2,19 0,40-1,76-5,128-16,66-20,296-60,64-6,-397 73,-269 27,0 3,-1 2,0 2,41 11,-82-12,0 1,0 0,-1 2,1 0,10 7,20 9,-43-22,1-1,-1 0,0 1,0-1,0 0,0 0,1-1,-1 1,0 0,1-1,11-1,-10 3,0 0,0 0,0 1,0-1,0 1,-1-1,1 1,0 0,-1 1,0-1,0 1,0-1,0 1,0 0,0 0,0 0,0 2,5 6,0 0,0 1,-1 0,3 9,3 10,-2 0,-2 1,0 0,-2 0,-2 1,2 27,-1 53,-7 40,1-95,-4 1452,4-1398,0-102</inkml:trace>
  <inkml:trace contextRef="#ctx0" brushRef="#br0" timeOffset="168734.24">26236 2548,'5'1,"0"-1,0 1,0 0,0 0,0 0,1 1,14 4,54 9,0-4,0-3,34-2,230-6,-269-2,602-43,-4-38,-595 73,410-58,285-37,-729 101,31-4,30 2,-88 7,-18 1,-2 0</inkml:trace>
  <inkml:trace contextRef="#ctx0" brushRef="#br0" timeOffset="169915.51">27959 1569,'0'170,"-1"-184,0 1,-1-1,-1-3,-3-27,4 2,1 0,3-1,2 1,1 0,2 1,2-1,9-22,0 10,3 0,2 2,2 1,2 0,14-15,-9 6,-15 27,-16 32,-1 1,1-1,-1 1,1 0,-1-1,1 1,-1 0,1 0,-1-1,1 1,0 0,-1 0,1 0,-1 0,1 0,0 0,-1 0,1 0,-1 0,1 0,0 0,-1 0,1 0,-1 0,1 1,0-1,-1 0,1 0,-1 1,1-1,0 1,20 10,-19-10,23 17,-1 0,0 1,-1 1,-2 1,0 1,-1 1,-1 1,-1 0,5 13,28 50,-5 3,4 17,-23-49,-19-41,-2-4,0-1,0 1,-1 1,-1-1,0 1,0 6,-4-17</inkml:trace>
  <inkml:trace contextRef="#ctx0" brushRef="#br0" timeOffset="170267.28">27875 1549,'0'0,"0"0,0 0,0 0,0 0,4-4,7-4,10-8,8-9,17-7,29-8,47-16,74-19,95-26,-3 5</inkml:trace>
  <inkml:trace contextRef="#ctx0" brushRef="#br0" timeOffset="171167.51">28331 3363,'0'0,"0"0,0 0,0 0,0 0,0-4,0-4,0-2,0 2</inkml:trace>
  <inkml:trace contextRef="#ctx0" brushRef="#br0" timeOffset="171633.79">28518 2779,'0'-43,"13"63,-9-14,3 4,0 0,-1 1,-1 0,0 0,0 0,-1 1,0-1,-1 1,-1 0,1 6,6 67,-3 1,-5-1,-3 1,-6 22,-12 63,-30 106,11-112,-31 70,-66 154,133-379,-5 11,-1 2,1-1,1 1,0 0,2 1,1-1,0 11,-12-95,9 35</inkml:trace>
  <inkml:trace contextRef="#ctx0" brushRef="#br0" timeOffset="172000.37">28229 2590,'-4'1,"1"0,-1 1,1-1,0 1,0-1,0 1,0 0,0 1,0-1,0 0,1 1,-1-1,1 1,0 0,-3 3,-1 1,-90 104,12-14,-14 7,69-76,-1-2,-2 0,0-2,-1-2,-25 12,21-18,29-15</inkml:trace>
  <inkml:trace contextRef="#ctx0" brushRef="#br0" timeOffset="172350.97">28498 2445,'6'0,"-1"1,0 0,0 0,0 0,0 0,0 1,0 0,0 0,-1 0,1 1,0 0,50 38,-28-20,103 64,7 6,-103-68,2-2,0-1,1-1,1-3,23 7,1-2</inkml:trace>
  <inkml:trace contextRef="#ctx0" brushRef="#br0" timeOffset="173103.17">26548 5093,'-45'1,"-1"2,1 2,-16 5,54-6,11 0,19 4,12 0,0-2,1-1,17-1,117 4,89-10,184-23,-332 17,854-64,25-1,-698 56,-60 9,-151 7,-1 3,48 9,-118-10,0 0,-1 1,1 0,0 0,-1 1,1 1,-1-1,0 1,0 1,6 3,-14-7,1 1,-1-1,0 0,1 1,-1-1,0 0,0 1,0-1,0 1,0 0,0 0,1 13</inkml:trace>
  <inkml:trace contextRef="#ctx0" brushRef="#br0" timeOffset="173652.13">26050 5405,'1'12,"0"1,1-1,0 0,3 12,6 24,55 605,-38 5,-23-327,5 134,1-288,23 105,-20-203</inkml:trace>
  <inkml:trace contextRef="#ctx0" brushRef="#br0" timeOffset="174326.84">30509 5344,'-1'11,"-1"0,0 0,-1 1,0-1,-1-1,0 1,-1-1,-1 3,-7 18,-39 114,8 2,5 1,-16 145,-29 459,67-569,-39 472,52-615</inkml:trace>
  <inkml:trace contextRef="#ctx0" brushRef="#br0" timeOffset="174865.27">25365 8429,'0'3,"0"0,0-1,1 1,-1-1,1 1,0 0,-1-1,1 0,0 1,1-1,-1 1,0-1,1 0,-1 0,1 0,-1 0,1 0,0 0,0 0,0-1,0 1,0-1,1 1,-1-1,0 0,1 1,8 2,1 0,-1 0,0-1,1-1,10 1,33 2,-1-2,0-3,0-2,12-3,180-20,64-21,464-102,39-6,9 32,10 46,-284 74,-162 5,-317-4</inkml:trace>
  <inkml:trace contextRef="#ctx0" brushRef="#br0" timeOffset="176018.3">27855 6323,'1'0,"0"1,0-1,0 0,0 1,0-1,0 1,0-1,0 1,0 0,0-1,-1 1,1 0,0 0,0-1,-1 1,1 0,-1 0,1 0,0 0,-1 0,0 0,1 0,-1 0,0 0,1 0,-1 0,0 0,0 0,0 0,0 0,0 0,0 1,1 43,-1-39,-3 35,-1 0,-2-1,-2 0,-4 7,-18 54,-5 0,29-88,6-13,-1 0,1 0,0 0,0 0,0 0,0 0,0 0,0 0,0 0,0 0,-1 0,1 0,0 0,0 0,0 0,0 0,0 0,0 0,0 0,0 0,0 0,-1 0,1 0,0 0,0 0,0 0,0 0,0 0,0-1,0 1,0 0,0 0,0 0,0 0,0 0,0 0,0 0,0 0,0 0,0-1,-1 1,1 0,0 0,0 0,0 0,0 0,1 0,-1 0,0 0,0-1,0 1,0 0,0 0,0 0,0 0,0 0,0-29,4-11,2 0,2 0,11-34,4 4,22-47,-38 101,0 1,2 0,-1 0,2 0,0 1,1 1,5-6,-8 11,1-1,1 2,-1-1,1 1,1 1,-1 0,1 0,0 1,0 0,12-2,1 0,0 1,0 2,1 0,-1 2,1 0,0 2,24 2,-48-2,0 0,0 0,0 1,0-1,0 0,0 0,0 1,0-1,0 1,0-1,0 1,0-1,0 1,0 0,0-1,0 1,-1 0,1 0,0-1,0 1,-1 0,1 0,-1 0,1 0,-1 0,1 0,-1 0,1 0,-1 0,0 0,0 0,1 0,-1 1,0-1,0 0,0 0,0 0,-1 0,1 0,0 0,0 0,-1 0,1 1,-2 6,-1 0,0 0,0 0,-1-1,-2 4,3-6,-14 23,-1-1,-1-1,-2-1,-11 11,1-1,-19 29,49-63,1 0,-1 0,1 0,-1 0,1 0,-1 0,1 0,0 0,-1 0,1 1,0-1,0 0,0 0,0 0,0 0,0 0,0 0,0 0,1 1,-1-1,0 0,1 0,-1 0,1 0,-1 0,1 0,-1 0,1 0,0-1,-1 1,1 0,0 0,0 0,0-1,0 1,5 4,0 0,0-1,1 0,-1 0,2 0,1 0,74 36,1-3,87 24,-70-26,-52-18,166 65,-168-62,-2 2,0 2,18 16,-55-35,0 1,0 0,-1 0,0 1,0 0,0 0,-1 1,0 0,-1 0,1 1,-5-6,1 0,-1 0,0 0,0 0,0 0,-1 0,1 0,-1 0,1 1,-1-1,0 0,0 0,-1 0,1 0,-1 0,1 0,-1 0,0 0,0 0,-1 0,1 0,0 0,-1 0,0-1,1 1,-1-1,0 1,-1-1,1 0,0 1,-1-1,-2 1,-4 4,0-1,0 0,-1 0,0-1,0-1,-1 1,0-2,1 1,-11 0,-10 2,-1-2,-29 1,14-5,1-1,0-3,-1-1,2-3,-26-7,11-1,1-3,1-3,-48-25,38 12</inkml:trace>
  <inkml:trace contextRef="#ctx0" brushRef="#br0" timeOffset="177531.33">28187 8493,'2'61,"4"0,6 26,4 35,-6 11,-7 0,-6 1,-14 91,-16 19,-39 130,22-160,-9-2,-18 23,74-226,3-8,0 0,0 1,-1-1,1 0,-1 1,1-1,-1 0,1 0,-1 0,0 1,0-1,0 0,1 0,-1 0,0 0,-1 0,1-3</inkml:trace>
  <inkml:trace contextRef="#ctx0" brushRef="#br0" timeOffset="177929.26">28063 8617,'-49'44,"-50"35,89-71,3-2,0-1,-1 0,0 0,0 0,0-1,0 0,-1-1,1 0,-7 2,-2-3</inkml:trace>
  <inkml:trace contextRef="#ctx0" brushRef="#br0" timeOffset="178281.84">28684 7971,'0'0,"0"0,0 0,4 4,4 4,8 8,12 13,16 10,13 14,16 9,12 3,10 3,3-1,-5-4,-8-5,-14-14,-20-13,-19-13</inkml:trace>
  <inkml:trace contextRef="#ctx0" brushRef="#br0" timeOffset="178881.55">25761 10910,'1417'-44,"-833"18,906-71,-1285 82,-128 9</inkml:trace>
  <inkml:trace contextRef="#ctx0" brushRef="#br0" timeOffset="179501.24">25677 11266,'16'18,"-1"0,0 1,-1 1,-2 0,0 1,-1 0,0 1,-2 0,-1 1,5 23,4 27,-4 0,3 63,18 618,-25-387,20 58,-25-397,1 25,13 48,-15-87,0 0,2-1,0 0,0 0,1 0,1-1,0 0,0 0,6 6,10 4</inkml:trace>
  <inkml:trace contextRef="#ctx0" brushRef="#br0" timeOffset="180081.05">29576 11099,'5'137,"16"75,-5-62,-5-30,32 408,-34-312,-12 95,3-310,-3 50,-7 42,8-79,-1 0,-1 0,0-1,0 0,-1 0,-1 0,0 0,-8 10,-4-1</inkml:trace>
  <inkml:trace contextRef="#ctx0" brushRef="#br0" timeOffset="180660.66">25283 13892,'170'-4,"24"-10,162-27,-191 21,523-67,835-88,-935 131,355 28,-824 20,-112-3,-8-1</inkml:trace>
  <inkml:trace contextRef="#ctx0" brushRef="#br0" timeOffset="181162.31">28830 12182,'0'-2,"0"1,-1-1,1 0,-1 1,0-1,1 1,-1-1,0 1,0-1,0 1,0-1,0 1,0 0,0-1,-1 1,0-1,-26-19,20 15,-22-15,-1 2,-1 1,0 1,-2 2,1 1,-2 2,0 1,0 2,-1 2,0 1,0 1,0 2,-1 2,1 1,-1 2,1 2,0 1,-20 6,19-1,-1 1,2 2,0 2,0 1,2 2,0 1,1 2,1 1,1 2,1 1,-17 18,37-32,0 0,1 0,1 1,0 0,1 0,0 1,0 0,2 1,-3 7,5-14,2 0,-1 0,1 0,0 0,0 1,1-1,0 0,0 0,1 0,0 0,0 0,1 0,0 0,0 0,1 0,-1 0,1-1,1 0,-1 1,1-1,2 1,0 0,0 0,1-1,0 0,0 0,0 0,1-1,0 0,0-1,0 0,0 0,1 0,0-1,0-1,-1 1,1-1,9 0,10 1,1-1,0-1,0-2,-1-1,3-1,47-8</inkml:trace>
  <inkml:trace contextRef="#ctx0" brushRef="#br0" timeOffset="183348.87">31007 3884,'-1'14,"0"-1,-1 1,-1-1,0 1,-2 6,-5 19,-47 240,-27 114,68-337,16-56,0 0,0 0,0-1,0 1,0 0,0 0,0 0,-1 0,1 0,0 0,0 0,0 0,0 0,0 0,0 0,0 0,0 0,0 0,-1 0,1 0,0 0,0-1,0 1,0 0,0 0,0 0,0 0,0 0,-1 1,1-1,0 0,0 0,0 0,0 0,0 0,0 0,0 0,0 0,0 0,-1 0,1 0,0 0,0 0,0 0,0 0,0 0,0 0,0 1,0-1,0 0,0 0,0 0,0 0,0 0,0 0,0 0,-1-11,2-9,1 1,1-1,1 1,1 0,1-3,36-93,-42 115,11-29,2 1,1 0,0 1,3 1,0 0,13-13,-17 24,1 0,0 1,1 1,1 0,0 1,1 1,0 1,1 0,0 1,12-4,-17 8,0 0,1 1,0 0,0 1,0 1,1 0,8 1,-18 1,0 0,0 0,0 1,0 0,0 0,0 0,0 1,0-1,-1 1,1 0,-1 1,1-1,-1 1,0 0,0 0,0 0,0 1,-1-1,1 1,-1 0,0 0,0 0,0 1,16 29,14 32,13 25,-39-77,-3-5,1-1,0 1,6 7,-10-15,0 0,0 0,-1 0,1 0,0 0,0 0,0 0,0 0,0 0,1-1,-1 1,0 0,0-1,0 1,1-1,-1 1,0-1,0 0,1 1,-1-1,0 0,1 0,-1 0,0 0,1 0,-1 0,1 0,-1-1,1 1,6-5,0 1,0-2,0 1,-1-1,0 0,0-1,5-6,11-9,134-116,-114 104,2 2,39-21,-79 50,1-1,0 1,0-1,0 1,1 1,-1-1,1 1,-1 1,7-2,-12 3,-1 0,1 0,0 0,0 1,-1-1,1 0,0 0,-1 1,1-1,0 0,-1 1,1-1,-1 1,1-1,0 1,-1-1,1 1,-1-1,1 1,-1 0,0-1,1 1,-1 0,0-1,1 1,-1 0,8 22,-6-16,31 108,-12-40,3-1,22 47,-43-115,0 1,1 0,0-1,0 0,0 0,1 0,0 0,0-1,2 2,-4-5,-1 0,0-1,1 0,-1 1,1-1,-1 0,1 0,-1 0,1-1,0 1,0-1,-1 1,1-1,0 0,0 0,-1 0,1 0,0-1,0 1,-1-1,1 0,0 1,-1-1,1 0,1-2,13-6</inkml:trace>
  <inkml:trace contextRef="#ctx0" brushRef="#br0" timeOffset="184494.59">32749 4280,'0'58,"1"66,-1-120,0 0,1 1,-1-1,1 0,0 0,1 0,-1 0,1 0,-1 0,1 0,0-1,0 1,1 0,-1-1,1 0,0 0,0 1,1-1,0 0,0-1,0 1,0-1,1 0,-1 0,0 0,1-1,0 0,-1 0,1 0,0 0,-1-1,1 1,1-1,95-2,-60 0,-1 1,28 5,-35-1,0-1,0-1,25-3,-38-1,-1 0,1 0,-1-2,0-1,0 0,18-9,-10 1,0-2,0 0,-2-2,0 0,-1-2,-1-1,-1-1,-1 0,0-2,6-12,-12 16,-2 0,-1-1,0-1,-1 0,-2 0,0-1,-1 0,-2-1,0 1,-1-1,-2 0,0-1,-2-13,-4 17,1 8,5 19,26 71,3-1,3-1,4-2,17 21,-50-85,0 0,1 0,0 0,0 0,1-1,0-1,4 4,-10-10,1 1,0 0,-1-1,1 0,0 1,-1-1,1 0,0-1,0 1,0 0,0-1,0 0,0 1,0-1,0 0,0-1,0 1,0 0,0-1,0 0,0 0,0 0,-1 0,1 0,0 0,-1-1,1 1,1-2,12-9,-1-1,-1 0,0 0,-1-2,5-6,19-20,40-39,6 1,-55 54,2 1,1 2,0 1,35-17,-60 35,0 0,0 1,0-1,0 1,1 0,-1 1,1 0,-1 0,1 0,-1 1,4 0,-7 0,1 1,0 0,-1 0,1 0,0 0,-1 0,1 1,-1 0,0 0,0 0,0 0,0 0,0 1,0-1,0 1,-1-1,1 1,-1 0,0 0,1 2,7 11,-2 1,0 1,-1 0,0-1,-2 2,0-1,-1 1,-1 0,-1 0,0 0,-2 15,0-34,0 1,0-1,0 1,0-1,0 1,0-1,0 0,-1 1,1-1,0 1,0-1,0 0,-1 1,1-1,0 0,-1 1,1-1,0 0,-1 1,1-1,0 0,-1 0,1 0,0 1,-1-1,1 0,-1 0,1 0,0 0,-1 0,1 1,-1-1,1 0,-1 0,1 0,-1 0,-19-2,12 2,-40-4,0 3,0 2,0 2,-13 4,37 0,14 0,10-7,0 0,0 0,0 1,0-1,0 0,0 0,0 0,0 1,0-1,0 0,0 0,0 1,0-1,0 0,0 0,0 0,0 1,0-1,0 0,0 0,0 0,1 0,-1 1,0-1,0 0,0 0,0 0,0 0,1 1,-1-1,0 0,0 0,0 0,0 0,1 0,-1 0,0 0,0 0,0 1,1-1,-1 0,0 0,0 0,11 3,0 0,0-1,-1 0,2 0,-1-1,0-1,0 0,0 0,0-1,1 0,16-1,226-22,-26 1,-174 20,0 3,0 2,8 3,-22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992C6C-38F2-435B-B728-67208C7C687B}" type="datetimeFigureOut">
              <a:rPr lang="en-IN" smtClean="0"/>
              <a:t>29-05-2024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C2C03-C91E-4274-AF02-0CF826CF6A64}" type="slidenum">
              <a:rPr lang="en-IN" smtClean="0"/>
              <a:t>‹#›</a:t>
            </a:fld>
            <a:endParaRPr lang="en-IN"/>
          </a:p>
        </p:txBody>
      </p:sp>
    </p:spTree>
    <p:extLst>
      <p:ext uri="{BB962C8B-B14F-4D97-AF65-F5344CB8AC3E}">
        <p14:creationId xmlns:p14="http://schemas.microsoft.com/office/powerpoint/2010/main" val="122496433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selenium.dev/documentation/en/webdriver/driver_requirement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elenium.dev/documentation/en/getting_started_with_webdriver/locating_element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qaclickacademy.com/interview.php"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Refer </a:t>
            </a:r>
            <a:r>
              <a:rPr lang="en-IN" dirty="0" err="1"/>
              <a:t>SeleniumQANov</a:t>
            </a:r>
            <a:r>
              <a:rPr lang="en-IN" dirty="0"/>
              <a:t>\</a:t>
            </a:r>
            <a:r>
              <a:rPr lang="en-IN" dirty="0" err="1"/>
              <a:t>src</a:t>
            </a:r>
            <a:r>
              <a:rPr lang="en-IN" dirty="0"/>
              <a:t>\OOPs package for examples</a:t>
            </a:r>
          </a:p>
          <a:p>
            <a:r>
              <a:rPr lang="en-IN" dirty="0"/>
              <a:t>/Selenium-Java/</a:t>
            </a:r>
            <a:r>
              <a:rPr lang="en-IN" dirty="0" err="1"/>
              <a:t>src</a:t>
            </a:r>
            <a:r>
              <a:rPr lang="en-IN" dirty="0"/>
              <a:t>/</a:t>
            </a:r>
            <a:r>
              <a:rPr lang="en-IN" dirty="0" err="1"/>
              <a:t>Excercise</a:t>
            </a:r>
            <a:r>
              <a:rPr lang="en-IN"/>
              <a:t>/</a:t>
            </a:r>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BAAC2C03-C91E-4274-AF02-0CF826CF6A64}" type="slidenum">
              <a:rPr lang="en-IN" smtClean="0"/>
              <a:t>2</a:t>
            </a:fld>
            <a:endParaRPr lang="en-IN"/>
          </a:p>
        </p:txBody>
      </p:sp>
    </p:spTree>
    <p:extLst>
      <p:ext uri="{BB962C8B-B14F-4D97-AF65-F5344CB8AC3E}">
        <p14:creationId xmlns:p14="http://schemas.microsoft.com/office/powerpoint/2010/main" val="1484696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https://selenium-release.storage.googleapis.com/index.html</a:t>
            </a:r>
          </a:p>
        </p:txBody>
      </p:sp>
      <p:sp>
        <p:nvSpPr>
          <p:cNvPr id="4" name="Footer Placeholder 3"/>
          <p:cNvSpPr>
            <a:spLocks noGrp="1"/>
          </p:cNvSpPr>
          <p:nvPr>
            <p:ph type="ftr" sz="quarter" idx="4"/>
          </p:nvPr>
        </p:nvSpPr>
        <p:spPr/>
        <p:txBody>
          <a:bodyPr/>
          <a:lstStyle/>
          <a:p>
            <a:r>
              <a:rPr lang="en-IN"/>
              <a:t>https://selenium-release.storage.googleapis.com/index.html</a:t>
            </a:r>
          </a:p>
        </p:txBody>
      </p:sp>
      <p:sp>
        <p:nvSpPr>
          <p:cNvPr id="5" name="Slide Number Placeholder 4"/>
          <p:cNvSpPr>
            <a:spLocks noGrp="1"/>
          </p:cNvSpPr>
          <p:nvPr>
            <p:ph type="sldNum" sz="quarter" idx="5"/>
          </p:nvPr>
        </p:nvSpPr>
        <p:spPr/>
        <p:txBody>
          <a:bodyPr/>
          <a:lstStyle/>
          <a:p>
            <a:fld id="{4AF1BA82-8EA4-4DB9-82EE-611D96A84EBF}" type="slidenum">
              <a:rPr lang="en-IN" smtClean="0"/>
              <a:t>14</a:t>
            </a:fld>
            <a:endParaRPr lang="en-IN"/>
          </a:p>
        </p:txBody>
      </p:sp>
    </p:spTree>
    <p:extLst>
      <p:ext uri="{BB962C8B-B14F-4D97-AF65-F5344CB8AC3E}">
        <p14:creationId xmlns:p14="http://schemas.microsoft.com/office/powerpoint/2010/main" val="2909474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https://selenium-release.storage.googleapis.com/index.html</a:t>
            </a:r>
          </a:p>
          <a:p>
            <a:r>
              <a:rPr lang="en-IN" dirty="0"/>
              <a:t>https://www.selenium.dev/selenium/docs/api/java/index.html?org/openqa/selenium/WebDriver.html</a:t>
            </a:r>
          </a:p>
          <a:p>
            <a:r>
              <a:rPr lang="en-IN" dirty="0"/>
              <a:t>https://www.toolsqa.com/selenium-webdriver/selenium-testing/</a:t>
            </a:r>
          </a:p>
          <a:p>
            <a:r>
              <a:rPr lang="en-IN" dirty="0"/>
              <a:t>https://www.tutorialspoint.com/selenium/selenium_test_design_techniques.htm</a:t>
            </a:r>
          </a:p>
          <a:p>
            <a:r>
              <a:rPr lang="en-IN"/>
              <a:t>https://www.guru99.com/xpath-selenium.html</a:t>
            </a:r>
            <a:endParaRPr lang="en-IN" dirty="0"/>
          </a:p>
        </p:txBody>
      </p:sp>
      <p:sp>
        <p:nvSpPr>
          <p:cNvPr id="4" name="Footer Placeholder 3"/>
          <p:cNvSpPr>
            <a:spLocks noGrp="1"/>
          </p:cNvSpPr>
          <p:nvPr>
            <p:ph type="ftr" sz="quarter" idx="4"/>
          </p:nvPr>
        </p:nvSpPr>
        <p:spPr/>
        <p:txBody>
          <a:bodyPr/>
          <a:lstStyle/>
          <a:p>
            <a:r>
              <a:rPr lang="en-IN"/>
              <a:t>https://selenium-release.storage.googleapis.com/index.html</a:t>
            </a:r>
          </a:p>
        </p:txBody>
      </p:sp>
      <p:sp>
        <p:nvSpPr>
          <p:cNvPr id="5" name="Slide Number Placeholder 4"/>
          <p:cNvSpPr>
            <a:spLocks noGrp="1"/>
          </p:cNvSpPr>
          <p:nvPr>
            <p:ph type="sldNum" sz="quarter" idx="5"/>
          </p:nvPr>
        </p:nvSpPr>
        <p:spPr/>
        <p:txBody>
          <a:bodyPr/>
          <a:lstStyle/>
          <a:p>
            <a:fld id="{4AF1BA82-8EA4-4DB9-82EE-611D96A84EBF}" type="slidenum">
              <a:rPr lang="en-IN" smtClean="0"/>
              <a:t>15</a:t>
            </a:fld>
            <a:endParaRPr lang="en-IN"/>
          </a:p>
        </p:txBody>
      </p:sp>
    </p:spTree>
    <p:extLst>
      <p:ext uri="{BB962C8B-B14F-4D97-AF65-F5344CB8AC3E}">
        <p14:creationId xmlns:p14="http://schemas.microsoft.com/office/powerpoint/2010/main" val="1589458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SeleniumNov3\</a:t>
            </a:r>
            <a:r>
              <a:rPr lang="en-IN" dirty="0" err="1"/>
              <a:t>src</a:t>
            </a:r>
            <a:r>
              <a:rPr lang="en-IN" dirty="0"/>
              <a:t>\</a:t>
            </a:r>
            <a:r>
              <a:rPr lang="en-IN" dirty="0" err="1"/>
              <a:t>SeleniumDemo</a:t>
            </a:r>
            <a:r>
              <a:rPr lang="en-IN" dirty="0"/>
              <a:t>\Demo1.java; /</a:t>
            </a:r>
            <a:r>
              <a:rPr lang="en-IN" dirty="0" err="1"/>
              <a:t>WebTest</a:t>
            </a:r>
            <a:r>
              <a:rPr lang="en-IN" dirty="0"/>
              <a:t>/</a:t>
            </a:r>
            <a:r>
              <a:rPr lang="en-IN" dirty="0" err="1"/>
              <a:t>src</a:t>
            </a:r>
            <a:r>
              <a:rPr lang="en-IN" dirty="0"/>
              <a:t>/GoogleNavigation.java</a:t>
            </a:r>
          </a:p>
          <a:p>
            <a:r>
              <a:rPr lang="en-IN" dirty="0">
                <a:hlinkClick r:id="rId3"/>
              </a:rPr>
              <a:t>https://www.selenium.dev/documentation/en/webdriver/driver_requirements/</a:t>
            </a:r>
            <a:endParaRPr lang="en-IN" dirty="0"/>
          </a:p>
          <a:p>
            <a:r>
              <a:rPr lang="en-IN" dirty="0"/>
              <a:t>Selenium 4 -&gt; </a:t>
            </a:r>
            <a:r>
              <a:rPr lang="en-IN"/>
              <a:t>Relative locators</a:t>
            </a:r>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BAAC2C03-C91E-4274-AF02-0CF826CF6A64}" type="slidenum">
              <a:rPr lang="en-IN" smtClean="0"/>
              <a:t>16</a:t>
            </a:fld>
            <a:endParaRPr lang="en-IN"/>
          </a:p>
        </p:txBody>
      </p:sp>
    </p:spTree>
    <p:extLst>
      <p:ext uri="{BB962C8B-B14F-4D97-AF65-F5344CB8AC3E}">
        <p14:creationId xmlns:p14="http://schemas.microsoft.com/office/powerpoint/2010/main" val="3718998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https://selenium.dev/documentation/en/getting_started_with_webdriver/locating_elements/</a:t>
            </a:r>
            <a:endParaRPr lang="en-IN" dirty="0"/>
          </a:p>
          <a:p>
            <a:r>
              <a:rPr lang="en-IN"/>
              <a:t>https://www.selenium.dev/selenium/docs/api/java/index.html?org/openqa/selenium/WebDriver.html</a:t>
            </a:r>
          </a:p>
          <a:p>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BAAC2C03-C91E-4274-AF02-0CF826CF6A64}" type="slidenum">
              <a:rPr lang="en-IN" smtClean="0"/>
              <a:t>17</a:t>
            </a:fld>
            <a:endParaRPr lang="en-IN"/>
          </a:p>
        </p:txBody>
      </p:sp>
    </p:spTree>
    <p:extLst>
      <p:ext uri="{BB962C8B-B14F-4D97-AF65-F5344CB8AC3E}">
        <p14:creationId xmlns:p14="http://schemas.microsoft.com/office/powerpoint/2010/main" val="3611756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t>
            </a:r>
            <a:r>
              <a:rPr lang="en-IN" dirty="0" err="1"/>
              <a:t>WebTest</a:t>
            </a:r>
            <a:r>
              <a:rPr lang="en-IN" dirty="0"/>
              <a:t>/</a:t>
            </a:r>
            <a:r>
              <a:rPr lang="en-IN" dirty="0" err="1"/>
              <a:t>src</a:t>
            </a:r>
            <a:r>
              <a:rPr lang="en-IN" dirty="0"/>
              <a:t>/GoogleNavigation.java</a:t>
            </a:r>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BAAC2C03-C91E-4274-AF02-0CF826CF6A64}" type="slidenum">
              <a:rPr lang="en-IN" smtClean="0"/>
              <a:t>18</a:t>
            </a:fld>
            <a:endParaRPr lang="en-IN"/>
          </a:p>
        </p:txBody>
      </p:sp>
    </p:spTree>
    <p:extLst>
      <p:ext uri="{BB962C8B-B14F-4D97-AF65-F5344CB8AC3E}">
        <p14:creationId xmlns:p14="http://schemas.microsoft.com/office/powerpoint/2010/main" val="4277789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hlinkClick r:id="rId3"/>
              </a:rPr>
              <a:t>http://www.qaclickacademy.com/interview.php</a:t>
            </a:r>
            <a:endParaRPr lang="en-US" sz="1200" dirty="0"/>
          </a:p>
          <a:p>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BAAC2C03-C91E-4274-AF02-0CF826CF6A64}" type="slidenum">
              <a:rPr lang="en-IN" smtClean="0"/>
              <a:t>19</a:t>
            </a:fld>
            <a:endParaRPr lang="en-IN"/>
          </a:p>
        </p:txBody>
      </p:sp>
    </p:spTree>
    <p:extLst>
      <p:ext uri="{BB962C8B-B14F-4D97-AF65-F5344CB8AC3E}">
        <p14:creationId xmlns:p14="http://schemas.microsoft.com/office/powerpoint/2010/main" val="3180390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SeleniumNov3\</a:t>
            </a:r>
            <a:r>
              <a:rPr lang="en-IN" dirty="0" err="1"/>
              <a:t>src</a:t>
            </a:r>
            <a:r>
              <a:rPr lang="en-IN" dirty="0"/>
              <a:t>\</a:t>
            </a:r>
            <a:r>
              <a:rPr lang="en-IN" dirty="0" err="1"/>
              <a:t>SeleniumDemo</a:t>
            </a:r>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BAAC2C03-C91E-4274-AF02-0CF826CF6A64}" type="slidenum">
              <a:rPr lang="en-IN" smtClean="0"/>
              <a:t>20</a:t>
            </a:fld>
            <a:endParaRPr lang="en-IN"/>
          </a:p>
        </p:txBody>
      </p:sp>
    </p:spTree>
    <p:extLst>
      <p:ext uri="{BB962C8B-B14F-4D97-AF65-F5344CB8AC3E}">
        <p14:creationId xmlns:p14="http://schemas.microsoft.com/office/powerpoint/2010/main" val="535547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/SeleniumNov3/</a:t>
            </a:r>
            <a:r>
              <a:rPr lang="en-IN" dirty="0" err="1"/>
              <a:t>src</a:t>
            </a:r>
            <a:r>
              <a:rPr lang="en-IN" dirty="0"/>
              <a:t>/</a:t>
            </a:r>
            <a:r>
              <a:rPr lang="en-IN" dirty="0" err="1"/>
              <a:t>SeleniumDemo</a:t>
            </a:r>
            <a:r>
              <a:rPr lang="en-IN" dirty="0"/>
              <a:t>/FrameEx1.java; /SeleniumNov3/</a:t>
            </a:r>
            <a:r>
              <a:rPr lang="en-IN" dirty="0" err="1"/>
              <a:t>src</a:t>
            </a:r>
            <a:r>
              <a:rPr lang="en-IN" dirty="0"/>
              <a:t>/</a:t>
            </a:r>
            <a:r>
              <a:rPr lang="en-IN" dirty="0" err="1"/>
              <a:t>SeleniumDemo</a:t>
            </a:r>
            <a:r>
              <a:rPr lang="en-IN" dirty="0"/>
              <a:t>/AmazonDemo.java</a:t>
            </a:r>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BAAC2C03-C91E-4274-AF02-0CF826CF6A64}" type="slidenum">
              <a:rPr lang="en-IN" smtClean="0"/>
              <a:t>21</a:t>
            </a:fld>
            <a:endParaRPr lang="en-IN"/>
          </a:p>
        </p:txBody>
      </p:sp>
    </p:spTree>
    <p:extLst>
      <p:ext uri="{BB962C8B-B14F-4D97-AF65-F5344CB8AC3E}">
        <p14:creationId xmlns:p14="http://schemas.microsoft.com/office/powerpoint/2010/main" val="649210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/Guru1-Automation/</a:t>
            </a:r>
            <a:r>
              <a:rPr lang="en-IN" dirty="0" err="1"/>
              <a:t>src</a:t>
            </a:r>
            <a:r>
              <a:rPr lang="en-IN" dirty="0"/>
              <a:t>/ExplicitWaitActiTimeDemo.java</a:t>
            </a:r>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BAAC2C03-C91E-4274-AF02-0CF826CF6A64}" type="slidenum">
              <a:rPr lang="en-IN" smtClean="0"/>
              <a:t>22</a:t>
            </a:fld>
            <a:endParaRPr lang="en-IN"/>
          </a:p>
        </p:txBody>
      </p:sp>
    </p:spTree>
    <p:extLst>
      <p:ext uri="{BB962C8B-B14F-4D97-AF65-F5344CB8AC3E}">
        <p14:creationId xmlns:p14="http://schemas.microsoft.com/office/powerpoint/2010/main" val="2520170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t>
            </a:r>
            <a:r>
              <a:rPr lang="en-IN" dirty="0" err="1"/>
              <a:t>SeleniumWebDriverManager</a:t>
            </a:r>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BAAC2C03-C91E-4274-AF02-0CF826CF6A64}" type="slidenum">
              <a:rPr lang="en-IN" smtClean="0"/>
              <a:t>23</a:t>
            </a:fld>
            <a:endParaRPr lang="en-IN"/>
          </a:p>
        </p:txBody>
      </p:sp>
    </p:spTree>
    <p:extLst>
      <p:ext uri="{BB962C8B-B14F-4D97-AF65-F5344CB8AC3E}">
        <p14:creationId xmlns:p14="http://schemas.microsoft.com/office/powerpoint/2010/main" val="1763308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Refer </a:t>
            </a:r>
            <a:r>
              <a:rPr lang="en-IN" dirty="0" err="1"/>
              <a:t>SeleniumQANov</a:t>
            </a:r>
            <a:r>
              <a:rPr lang="en-IN" dirty="0"/>
              <a:t>\</a:t>
            </a:r>
            <a:r>
              <a:rPr lang="en-IN" dirty="0" err="1"/>
              <a:t>src</a:t>
            </a:r>
            <a:r>
              <a:rPr lang="en-IN" dirty="0"/>
              <a:t>\OOPs package for examples</a:t>
            </a:r>
          </a:p>
          <a:p>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BAAC2C03-C91E-4274-AF02-0CF826CF6A64}" type="slidenum">
              <a:rPr lang="en-IN" smtClean="0"/>
              <a:t>4</a:t>
            </a:fld>
            <a:endParaRPr lang="en-IN"/>
          </a:p>
        </p:txBody>
      </p:sp>
    </p:spTree>
    <p:extLst>
      <p:ext uri="{BB962C8B-B14F-4D97-AF65-F5344CB8AC3E}">
        <p14:creationId xmlns:p14="http://schemas.microsoft.com/office/powerpoint/2010/main" val="864280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https://download.eclipse.org/technology/m2e/releases/latest/</a:t>
            </a:r>
          </a:p>
          <a:p>
            <a:r>
              <a:rPr lang="en-US" dirty="0"/>
              <a:t>/</a:t>
            </a:r>
            <a:r>
              <a:rPr lang="en-US" dirty="0" err="1"/>
              <a:t>TestNGTutotrial</a:t>
            </a:r>
            <a:r>
              <a:rPr lang="en-US" dirty="0"/>
              <a:t>/</a:t>
            </a:r>
            <a:r>
              <a:rPr lang="en-US" dirty="0" err="1"/>
              <a:t>src</a:t>
            </a:r>
            <a:r>
              <a:rPr lang="en-US" dirty="0"/>
              <a:t>/test/, E:\eclipse-workspace\Test</a:t>
            </a:r>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BAAC2C03-C91E-4274-AF02-0CF826CF6A64}" type="slidenum">
              <a:rPr lang="en-IN" smtClean="0"/>
              <a:t>24</a:t>
            </a:fld>
            <a:endParaRPr lang="en-IN"/>
          </a:p>
        </p:txBody>
      </p:sp>
    </p:spTree>
    <p:extLst>
      <p:ext uri="{BB962C8B-B14F-4D97-AF65-F5344CB8AC3E}">
        <p14:creationId xmlns:p14="http://schemas.microsoft.com/office/powerpoint/2010/main" val="3496932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https://maven.apache.org/surefire/maven-surefire-plugin/examples/testng.html</a:t>
            </a:r>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BAAC2C03-C91E-4274-AF02-0CF826CF6A64}" type="slidenum">
              <a:rPr lang="en-IN" smtClean="0"/>
              <a:t>26</a:t>
            </a:fld>
            <a:endParaRPr lang="en-IN"/>
          </a:p>
        </p:txBody>
      </p:sp>
    </p:spTree>
    <p:extLst>
      <p:ext uri="{BB962C8B-B14F-4D97-AF65-F5344CB8AC3E}">
        <p14:creationId xmlns:p14="http://schemas.microsoft.com/office/powerpoint/2010/main" val="2774158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E:\eclipse-workspace\Selenium-Pravallika-maven</a:t>
            </a:r>
          </a:p>
          <a:p>
            <a:r>
              <a:rPr lang="en-IN" dirty="0"/>
              <a:t>/SeleniumNov3/</a:t>
            </a:r>
            <a:r>
              <a:rPr lang="en-IN" dirty="0" err="1"/>
              <a:t>src</a:t>
            </a:r>
            <a:r>
              <a:rPr lang="en-IN" dirty="0"/>
              <a:t>/</a:t>
            </a:r>
            <a:r>
              <a:rPr lang="en-IN" dirty="0" err="1"/>
              <a:t>TestCases</a:t>
            </a:r>
            <a:r>
              <a:rPr lang="en-IN" dirty="0"/>
              <a:t>/LoginApplication2.java</a:t>
            </a:r>
          </a:p>
          <a:p>
            <a:r>
              <a:rPr lang="en-IN"/>
              <a:t>Try</a:t>
            </a:r>
            <a:r>
              <a:rPr lang="en-IN" dirty="0"/>
              <a:t>, E:\eclipse-workspace\SeleniumWebDriverManager\src\test\java\test\SeleniumTest.java</a:t>
            </a:r>
          </a:p>
          <a:p>
            <a:r>
              <a:rPr lang="en-IN" dirty="0"/>
              <a:t>E:\eclipse-workspace\SeleniumWebDriverManager\src\test\java\test\SeleniumTest.java</a:t>
            </a:r>
          </a:p>
          <a:p>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BAAC2C03-C91E-4274-AF02-0CF826CF6A64}" type="slidenum">
              <a:rPr lang="en-IN" smtClean="0"/>
              <a:t>27</a:t>
            </a:fld>
            <a:endParaRPr lang="en-IN"/>
          </a:p>
        </p:txBody>
      </p:sp>
    </p:spTree>
    <p:extLst>
      <p:ext uri="{BB962C8B-B14F-4D97-AF65-F5344CB8AC3E}">
        <p14:creationId xmlns:p14="http://schemas.microsoft.com/office/powerpoint/2010/main" val="3004618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 –jar </a:t>
            </a:r>
            <a:r>
              <a:rPr lang="en-US" dirty="0" err="1"/>
              <a:t>Jenkins.war</a:t>
            </a:r>
            <a:r>
              <a:rPr lang="en-US" dirty="0"/>
              <a:t> –</a:t>
            </a:r>
            <a:r>
              <a:rPr lang="en-US" dirty="0" err="1"/>
              <a:t>httport</a:t>
            </a:r>
            <a:r>
              <a:rPr lang="en-US"/>
              <a:t>=9090</a:t>
            </a:r>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BAAC2C03-C91E-4274-AF02-0CF826CF6A64}" type="slidenum">
              <a:rPr lang="en-IN" smtClean="0"/>
              <a:t>28</a:t>
            </a:fld>
            <a:endParaRPr lang="en-IN"/>
          </a:p>
        </p:txBody>
      </p:sp>
    </p:spTree>
    <p:extLst>
      <p:ext uri="{BB962C8B-B14F-4D97-AF65-F5344CB8AC3E}">
        <p14:creationId xmlns:p14="http://schemas.microsoft.com/office/powerpoint/2010/main" val="2263085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/SeleniumNov3/</a:t>
            </a:r>
            <a:r>
              <a:rPr lang="en-IN" dirty="0" err="1"/>
              <a:t>src</a:t>
            </a:r>
            <a:r>
              <a:rPr lang="en-IN" dirty="0"/>
              <a:t>/</a:t>
            </a:r>
            <a:r>
              <a:rPr lang="en-IN" dirty="0" err="1"/>
              <a:t>TestCases</a:t>
            </a:r>
            <a:r>
              <a:rPr lang="en-IN" dirty="0"/>
              <a:t>/LoginApplication2.java</a:t>
            </a:r>
          </a:p>
          <a:p>
            <a:r>
              <a:rPr lang="en-IN" dirty="0"/>
              <a:t>E:\eclipse-workspace\Selenium-Pravallika-maven</a:t>
            </a:r>
          </a:p>
          <a:p>
            <a:r>
              <a:rPr lang="en-IN" dirty="0"/>
              <a:t>Try, E:\eclipse-workspace\SeleniumWebDriverManager\src\test\java\test\SeleniumTest.java</a:t>
            </a:r>
          </a:p>
          <a:p>
            <a:r>
              <a:rPr lang="en-IN" dirty="0"/>
              <a:t>E:\eclipse-workspace\SeleniumWebDriverManager\src\test\java\test\SeleniumTest.java</a:t>
            </a:r>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BAAC2C03-C91E-4274-AF02-0CF826CF6A64}" type="slidenum">
              <a:rPr lang="en-IN" smtClean="0"/>
              <a:t>29</a:t>
            </a:fld>
            <a:endParaRPr lang="en-IN"/>
          </a:p>
        </p:txBody>
      </p:sp>
    </p:spTree>
    <p:extLst>
      <p:ext uri="{BB962C8B-B14F-4D97-AF65-F5344CB8AC3E}">
        <p14:creationId xmlns:p14="http://schemas.microsoft.com/office/powerpoint/2010/main" val="29093409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/Batch6-Maven/</a:t>
            </a:r>
            <a:r>
              <a:rPr lang="en-US" dirty="0" err="1"/>
              <a:t>src</a:t>
            </a:r>
            <a:r>
              <a:rPr lang="en-US"/>
              <a:t>/test/java/com/test/Batch6_Maven/ExcelRead.java</a:t>
            </a:r>
            <a:endParaRPr lang="en-IN"/>
          </a:p>
          <a:p>
            <a:r>
              <a:rPr lang="en-IN" dirty="0"/>
              <a:t>/Selenium-Aug-Maven/</a:t>
            </a:r>
            <a:r>
              <a:rPr lang="en-IN" dirty="0" err="1"/>
              <a:t>src</a:t>
            </a:r>
            <a:r>
              <a:rPr lang="en-IN" dirty="0"/>
              <a:t>/test/java/com/test/</a:t>
            </a:r>
            <a:r>
              <a:rPr lang="en-IN" dirty="0" err="1"/>
              <a:t>Selenium_Aug_Maven</a:t>
            </a:r>
            <a:r>
              <a:rPr lang="en-IN" dirty="0"/>
              <a:t>/ReadExcel.java</a:t>
            </a:r>
          </a:p>
          <a:p>
            <a:r>
              <a:rPr lang="en-IN" dirty="0"/>
              <a:t>/Selenium-June-Maven2/</a:t>
            </a:r>
            <a:r>
              <a:rPr lang="en-IN" dirty="0" err="1"/>
              <a:t>src</a:t>
            </a:r>
            <a:r>
              <a:rPr lang="en-IN" dirty="0"/>
              <a:t>/test/java/practice/ReadExcel.java</a:t>
            </a:r>
          </a:p>
          <a:p>
            <a:r>
              <a:rPr lang="en-IN" dirty="0"/>
              <a:t>https://github.com/Anand-Bhakthavatsala/Selenium-GuruSchools/tree/master/Selenium-Gurushools-maven/src/test/java/rediff/testcases</a:t>
            </a:r>
          </a:p>
          <a:p>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BAAC2C03-C91E-4274-AF02-0CF826CF6A64}" type="slidenum">
              <a:rPr lang="en-IN" smtClean="0"/>
              <a:t>31</a:t>
            </a:fld>
            <a:endParaRPr lang="en-IN"/>
          </a:p>
        </p:txBody>
      </p:sp>
    </p:spTree>
    <p:extLst>
      <p:ext uri="{BB962C8B-B14F-4D97-AF65-F5344CB8AC3E}">
        <p14:creationId xmlns:p14="http://schemas.microsoft.com/office/powerpoint/2010/main" val="20414459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http://localhost:8080/job/GuruSchool1/configure</a:t>
            </a:r>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BAAC2C03-C91E-4274-AF02-0CF826CF6A64}" type="slidenum">
              <a:rPr lang="en-IN" smtClean="0"/>
              <a:t>33</a:t>
            </a:fld>
            <a:endParaRPr lang="en-IN"/>
          </a:p>
        </p:txBody>
      </p:sp>
    </p:spTree>
    <p:extLst>
      <p:ext uri="{BB962C8B-B14F-4D97-AF65-F5344CB8AC3E}">
        <p14:creationId xmlns:p14="http://schemas.microsoft.com/office/powerpoint/2010/main" val="1792475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–&gt; code is accessible for all classes; private -&gt;  code is accessible within the class; default-&gt; code is accessible in the same package</a:t>
            </a:r>
          </a:p>
          <a:p>
            <a:r>
              <a:rPr lang="en-US" dirty="0"/>
              <a:t>Protected-&gt; code is accessible in the same package and subclasses</a:t>
            </a:r>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BAAC2C03-C91E-4274-AF02-0CF826CF6A64}" type="slidenum">
              <a:rPr lang="en-IN" smtClean="0"/>
              <a:t>5</a:t>
            </a:fld>
            <a:endParaRPr lang="en-IN"/>
          </a:p>
        </p:txBody>
      </p:sp>
    </p:spTree>
    <p:extLst>
      <p:ext uri="{BB962C8B-B14F-4D97-AF65-F5344CB8AC3E}">
        <p14:creationId xmlns:p14="http://schemas.microsoft.com/office/powerpoint/2010/main" val="3793609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SeleniumQANov</a:t>
            </a:r>
            <a:r>
              <a:rPr lang="en-US" dirty="0"/>
              <a:t>-&gt;</a:t>
            </a:r>
            <a:r>
              <a:rPr lang="en-US" dirty="0" err="1"/>
              <a:t>Inheritence</a:t>
            </a:r>
            <a:r>
              <a:rPr lang="en-US" dirty="0"/>
              <a:t> package has Inheritance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Refer </a:t>
            </a:r>
            <a:r>
              <a:rPr lang="en-IN" dirty="0" err="1"/>
              <a:t>SeleniumQANov</a:t>
            </a:r>
            <a:r>
              <a:rPr lang="en-IN" dirty="0"/>
              <a:t>\</a:t>
            </a:r>
            <a:r>
              <a:rPr lang="en-IN" dirty="0" err="1"/>
              <a:t>src</a:t>
            </a:r>
            <a:r>
              <a:rPr lang="en-IN" dirty="0"/>
              <a:t>\OOPs package for Sub and Super examples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BAAC2C03-C91E-4274-AF02-0CF826CF6A64}" type="slidenum">
              <a:rPr lang="en-IN" smtClean="0"/>
              <a:t>6</a:t>
            </a:fld>
            <a:endParaRPr lang="en-IN"/>
          </a:p>
        </p:txBody>
      </p:sp>
    </p:spTree>
    <p:extLst>
      <p:ext uri="{BB962C8B-B14F-4D97-AF65-F5344CB8AC3E}">
        <p14:creationId xmlns:p14="http://schemas.microsoft.com/office/powerpoint/2010/main" val="208371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SeleniumQANov</a:t>
            </a:r>
            <a:r>
              <a:rPr lang="en-IN" dirty="0"/>
              <a:t>\</a:t>
            </a:r>
            <a:r>
              <a:rPr lang="en-IN" dirty="0" err="1"/>
              <a:t>src</a:t>
            </a:r>
            <a:r>
              <a:rPr lang="en-IN" dirty="0"/>
              <a:t>\OOPs -&gt; Refer Sub and Super example</a:t>
            </a:r>
          </a:p>
          <a:p>
            <a:r>
              <a:rPr lang="en-US" dirty="0"/>
              <a:t>/Selenium-July-Batch/</a:t>
            </a:r>
            <a:r>
              <a:rPr lang="en-US" dirty="0" err="1"/>
              <a:t>src</a:t>
            </a:r>
            <a:r>
              <a:rPr lang="en-US"/>
              <a:t>/OOPs/AccessSpecifier.java</a:t>
            </a:r>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BAAC2C03-C91E-4274-AF02-0CF826CF6A64}" type="slidenum">
              <a:rPr lang="en-IN" smtClean="0"/>
              <a:t>7</a:t>
            </a:fld>
            <a:endParaRPr lang="en-IN"/>
          </a:p>
        </p:txBody>
      </p:sp>
    </p:spTree>
    <p:extLst>
      <p:ext uri="{BB962C8B-B14F-4D97-AF65-F5344CB8AC3E}">
        <p14:creationId xmlns:p14="http://schemas.microsoft.com/office/powerpoint/2010/main" val="3157552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SeleniumQANov</a:t>
            </a:r>
            <a:r>
              <a:rPr lang="en-IN" dirty="0"/>
              <a:t>\</a:t>
            </a:r>
            <a:r>
              <a:rPr lang="en-IN" dirty="0" err="1"/>
              <a:t>src</a:t>
            </a:r>
            <a:r>
              <a:rPr lang="en-IN" dirty="0"/>
              <a:t>\OOPs\Child.java, refer Child class for “super, this” keywords. Also for ‘constructor’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SeleniumQANov</a:t>
            </a:r>
            <a:r>
              <a:rPr lang="en-US" dirty="0"/>
              <a:t>\</a:t>
            </a:r>
            <a:r>
              <a:rPr lang="en-US" dirty="0" err="1"/>
              <a:t>src</a:t>
            </a:r>
            <a:r>
              <a:rPr lang="en-US" dirty="0"/>
              <a:t>\Inheritance\GrandSon.java. And </a:t>
            </a:r>
            <a:r>
              <a:rPr lang="en-IN" dirty="0" err="1"/>
              <a:t>interfacedemo</a:t>
            </a:r>
            <a:r>
              <a:rPr lang="en-IN" dirty="0"/>
              <a:t>\BankingDemoClass.java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Selenium-</a:t>
            </a:r>
            <a:r>
              <a:rPr lang="en-IN" dirty="0" err="1"/>
              <a:t>JanBatch</a:t>
            </a:r>
            <a:r>
              <a:rPr lang="en-IN" dirty="0"/>
              <a:t>\</a:t>
            </a:r>
            <a:r>
              <a:rPr lang="en-IN" dirty="0" err="1"/>
              <a:t>src</a:t>
            </a:r>
            <a:r>
              <a:rPr lang="en-IN" dirty="0"/>
              <a:t>\</a:t>
            </a:r>
            <a:r>
              <a:rPr lang="en-IN" dirty="0" err="1"/>
              <a:t>JavaBasics</a:t>
            </a:r>
            <a:r>
              <a:rPr lang="en-IN" dirty="0"/>
              <a:t>\ConstructorDemo.java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BAAC2C03-C91E-4274-AF02-0CF826CF6A64}" type="slidenum">
              <a:rPr lang="en-IN" smtClean="0"/>
              <a:t>8</a:t>
            </a:fld>
            <a:endParaRPr lang="en-IN"/>
          </a:p>
        </p:txBody>
      </p:sp>
    </p:spTree>
    <p:extLst>
      <p:ext uri="{BB962C8B-B14F-4D97-AF65-F5344CB8AC3E}">
        <p14:creationId xmlns:p14="http://schemas.microsoft.com/office/powerpoint/2010/main" val="1622499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/Selenium-Java/</a:t>
            </a:r>
            <a:r>
              <a:rPr lang="en-IN" dirty="0" err="1"/>
              <a:t>src</a:t>
            </a:r>
            <a:r>
              <a:rPr lang="en-IN" dirty="0"/>
              <a:t>/</a:t>
            </a:r>
            <a:r>
              <a:rPr lang="en-IN" dirty="0" err="1"/>
              <a:t>Excercise</a:t>
            </a:r>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BAAC2C03-C91E-4274-AF02-0CF826CF6A64}" type="slidenum">
              <a:rPr lang="en-IN" smtClean="0"/>
              <a:t>9</a:t>
            </a:fld>
            <a:endParaRPr lang="en-IN"/>
          </a:p>
        </p:txBody>
      </p:sp>
    </p:spTree>
    <p:extLst>
      <p:ext uri="{BB962C8B-B14F-4D97-AF65-F5344CB8AC3E}">
        <p14:creationId xmlns:p14="http://schemas.microsoft.com/office/powerpoint/2010/main" val="3508829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Selenium-</a:t>
            </a:r>
            <a:r>
              <a:rPr lang="en-IN" dirty="0" err="1"/>
              <a:t>JanBatch</a:t>
            </a:r>
            <a:r>
              <a:rPr lang="en-IN" dirty="0"/>
              <a:t>\</a:t>
            </a:r>
            <a:r>
              <a:rPr lang="en-IN" dirty="0" err="1"/>
              <a:t>src</a:t>
            </a:r>
            <a:r>
              <a:rPr lang="en-IN" dirty="0"/>
              <a:t>\</a:t>
            </a:r>
            <a:r>
              <a:rPr lang="en-IN" dirty="0" err="1"/>
              <a:t>JavaBasics</a:t>
            </a:r>
            <a:r>
              <a:rPr lang="en-IN" dirty="0"/>
              <a:t>\Test.java &amp; Student.java has access modifier ‘</a:t>
            </a:r>
            <a:r>
              <a:rPr lang="en-IN"/>
              <a:t>name’, </a:t>
            </a:r>
            <a:r>
              <a:rPr lang="en-IN" dirty="0"/>
              <a:t>/Java-May/</a:t>
            </a:r>
            <a:r>
              <a:rPr lang="en-IN" dirty="0" err="1"/>
              <a:t>src</a:t>
            </a:r>
            <a:r>
              <a:rPr lang="en-IN" dirty="0"/>
              <a:t>/</a:t>
            </a:r>
            <a:r>
              <a:rPr lang="en-IN" dirty="0" err="1"/>
              <a:t>JavaPractice</a:t>
            </a:r>
            <a:r>
              <a:rPr lang="en-IN" dirty="0"/>
              <a:t>/Paliandrome.java</a:t>
            </a:r>
          </a:p>
          <a:p>
            <a:r>
              <a:rPr lang="en-IN" dirty="0" err="1"/>
              <a:t>SeleniumQANov</a:t>
            </a:r>
            <a:r>
              <a:rPr lang="en-IN" dirty="0"/>
              <a:t>\</a:t>
            </a:r>
            <a:r>
              <a:rPr lang="en-IN" dirty="0" err="1"/>
              <a:t>src</a:t>
            </a:r>
            <a:r>
              <a:rPr lang="en-IN" dirty="0"/>
              <a:t>\OOPs\AccessSpecifierDemo1.java</a:t>
            </a:r>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BAAC2C03-C91E-4274-AF02-0CF826CF6A64}" type="slidenum">
              <a:rPr lang="en-IN" smtClean="0"/>
              <a:t>10</a:t>
            </a:fld>
            <a:endParaRPr lang="en-IN"/>
          </a:p>
        </p:txBody>
      </p:sp>
    </p:spTree>
    <p:extLst>
      <p:ext uri="{BB962C8B-B14F-4D97-AF65-F5344CB8AC3E}">
        <p14:creationId xmlns:p14="http://schemas.microsoft.com/office/powerpoint/2010/main" val="2275865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C:\Users\HP\Desktop\Selenium-Training\Selenium-BasicFAQs, Java-Selenium</a:t>
            </a:r>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BAAC2C03-C91E-4274-AF02-0CF826CF6A64}" type="slidenum">
              <a:rPr lang="en-IN" smtClean="0"/>
              <a:t>11</a:t>
            </a:fld>
            <a:endParaRPr lang="en-IN"/>
          </a:p>
        </p:txBody>
      </p:sp>
    </p:spTree>
    <p:extLst>
      <p:ext uri="{BB962C8B-B14F-4D97-AF65-F5344CB8AC3E}">
        <p14:creationId xmlns:p14="http://schemas.microsoft.com/office/powerpoint/2010/main" val="2150528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FCE0B-C75A-4866-90D1-0066BEE3DF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5D0128-EBDA-46C4-B3E3-0D59EB9016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987C34-8543-45CC-B605-17580451055B}"/>
              </a:ext>
            </a:extLst>
          </p:cNvPr>
          <p:cNvSpPr>
            <a:spLocks noGrp="1"/>
          </p:cNvSpPr>
          <p:nvPr>
            <p:ph type="dt" sz="half" idx="10"/>
          </p:nvPr>
        </p:nvSpPr>
        <p:spPr/>
        <p:txBody>
          <a:bodyPr/>
          <a:lstStyle/>
          <a:p>
            <a:fld id="{FF8484FE-8FFF-4FDF-80B2-0873829BB860}" type="datetime1">
              <a:rPr lang="en-IN" smtClean="0"/>
              <a:t>29-05-2024</a:t>
            </a:fld>
            <a:endParaRPr lang="en-IN"/>
          </a:p>
        </p:txBody>
      </p:sp>
      <p:sp>
        <p:nvSpPr>
          <p:cNvPr id="5" name="Footer Placeholder 4">
            <a:extLst>
              <a:ext uri="{FF2B5EF4-FFF2-40B4-BE49-F238E27FC236}">
                <a16:creationId xmlns:a16="http://schemas.microsoft.com/office/drawing/2014/main" id="{F70A9544-753B-4BBB-9135-D09CA5A3C2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EDD263-E0CA-4779-A1EB-047B3892603C}"/>
              </a:ext>
            </a:extLst>
          </p:cNvPr>
          <p:cNvSpPr>
            <a:spLocks noGrp="1"/>
          </p:cNvSpPr>
          <p:nvPr>
            <p:ph type="sldNum" sz="quarter" idx="12"/>
          </p:nvPr>
        </p:nvSpPr>
        <p:spPr/>
        <p:txBody>
          <a:bodyPr/>
          <a:lstStyle/>
          <a:p>
            <a:fld id="{19B3BC73-9FCD-442F-B306-87C5F55C8440}" type="slidenum">
              <a:rPr lang="en-IN" smtClean="0"/>
              <a:t>‹#›</a:t>
            </a:fld>
            <a:endParaRPr lang="en-IN"/>
          </a:p>
        </p:txBody>
      </p:sp>
    </p:spTree>
    <p:extLst>
      <p:ext uri="{BB962C8B-B14F-4D97-AF65-F5344CB8AC3E}">
        <p14:creationId xmlns:p14="http://schemas.microsoft.com/office/powerpoint/2010/main" val="3613357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5CC30-E91A-4696-9F9A-EDE8BC600B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E2E4F9-16A4-4283-9A29-E1ABA4E4B2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3EE39B-D0D3-4E19-847F-8115A879DF9B}"/>
              </a:ext>
            </a:extLst>
          </p:cNvPr>
          <p:cNvSpPr>
            <a:spLocks noGrp="1"/>
          </p:cNvSpPr>
          <p:nvPr>
            <p:ph type="dt" sz="half" idx="10"/>
          </p:nvPr>
        </p:nvSpPr>
        <p:spPr/>
        <p:txBody>
          <a:bodyPr/>
          <a:lstStyle/>
          <a:p>
            <a:fld id="{CFDB240B-FB82-4D62-8352-9B08CC66C467}" type="datetime1">
              <a:rPr lang="en-IN" smtClean="0"/>
              <a:t>29-05-2024</a:t>
            </a:fld>
            <a:endParaRPr lang="en-IN"/>
          </a:p>
        </p:txBody>
      </p:sp>
      <p:sp>
        <p:nvSpPr>
          <p:cNvPr id="5" name="Footer Placeholder 4">
            <a:extLst>
              <a:ext uri="{FF2B5EF4-FFF2-40B4-BE49-F238E27FC236}">
                <a16:creationId xmlns:a16="http://schemas.microsoft.com/office/drawing/2014/main" id="{82935430-CB1E-4F62-A40D-63A0AF04D9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114AC9-0550-4D3C-B9AE-EEB16355D81D}"/>
              </a:ext>
            </a:extLst>
          </p:cNvPr>
          <p:cNvSpPr>
            <a:spLocks noGrp="1"/>
          </p:cNvSpPr>
          <p:nvPr>
            <p:ph type="sldNum" sz="quarter" idx="12"/>
          </p:nvPr>
        </p:nvSpPr>
        <p:spPr/>
        <p:txBody>
          <a:bodyPr/>
          <a:lstStyle/>
          <a:p>
            <a:fld id="{19B3BC73-9FCD-442F-B306-87C5F55C8440}" type="slidenum">
              <a:rPr lang="en-IN" smtClean="0"/>
              <a:t>‹#›</a:t>
            </a:fld>
            <a:endParaRPr lang="en-IN"/>
          </a:p>
        </p:txBody>
      </p:sp>
    </p:spTree>
    <p:extLst>
      <p:ext uri="{BB962C8B-B14F-4D97-AF65-F5344CB8AC3E}">
        <p14:creationId xmlns:p14="http://schemas.microsoft.com/office/powerpoint/2010/main" val="169742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51D4CC-4CE0-4321-817C-66AD0B1D41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EA5DEE-1C31-4E8D-99CE-5090E9B7E8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934271-7FEC-4617-92D0-E2D7727B2E7A}"/>
              </a:ext>
            </a:extLst>
          </p:cNvPr>
          <p:cNvSpPr>
            <a:spLocks noGrp="1"/>
          </p:cNvSpPr>
          <p:nvPr>
            <p:ph type="dt" sz="half" idx="10"/>
          </p:nvPr>
        </p:nvSpPr>
        <p:spPr/>
        <p:txBody>
          <a:bodyPr/>
          <a:lstStyle/>
          <a:p>
            <a:fld id="{C241DA26-F36B-4015-B5E0-6AC9F8B03A39}" type="datetime1">
              <a:rPr lang="en-IN" smtClean="0"/>
              <a:t>29-05-2024</a:t>
            </a:fld>
            <a:endParaRPr lang="en-IN"/>
          </a:p>
        </p:txBody>
      </p:sp>
      <p:sp>
        <p:nvSpPr>
          <p:cNvPr id="5" name="Footer Placeholder 4">
            <a:extLst>
              <a:ext uri="{FF2B5EF4-FFF2-40B4-BE49-F238E27FC236}">
                <a16:creationId xmlns:a16="http://schemas.microsoft.com/office/drawing/2014/main" id="{FC1E8B4C-B296-4C70-9BCB-CD2F23C548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B00AE8-8907-419A-9ED3-63C2A0F22C24}"/>
              </a:ext>
            </a:extLst>
          </p:cNvPr>
          <p:cNvSpPr>
            <a:spLocks noGrp="1"/>
          </p:cNvSpPr>
          <p:nvPr>
            <p:ph type="sldNum" sz="quarter" idx="12"/>
          </p:nvPr>
        </p:nvSpPr>
        <p:spPr/>
        <p:txBody>
          <a:bodyPr/>
          <a:lstStyle/>
          <a:p>
            <a:fld id="{19B3BC73-9FCD-442F-B306-87C5F55C8440}" type="slidenum">
              <a:rPr lang="en-IN" smtClean="0"/>
              <a:t>‹#›</a:t>
            </a:fld>
            <a:endParaRPr lang="en-IN"/>
          </a:p>
        </p:txBody>
      </p:sp>
    </p:spTree>
    <p:extLst>
      <p:ext uri="{BB962C8B-B14F-4D97-AF65-F5344CB8AC3E}">
        <p14:creationId xmlns:p14="http://schemas.microsoft.com/office/powerpoint/2010/main" val="582062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168D0-E9A3-4529-8646-BCE45B37C7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2C5AF9-753B-4FA5-8B6A-3D8BA28CFB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EC7F08-EB1F-4E2A-A950-B3AD66E613CC}"/>
              </a:ext>
            </a:extLst>
          </p:cNvPr>
          <p:cNvSpPr>
            <a:spLocks noGrp="1"/>
          </p:cNvSpPr>
          <p:nvPr>
            <p:ph type="dt" sz="half" idx="10"/>
          </p:nvPr>
        </p:nvSpPr>
        <p:spPr/>
        <p:txBody>
          <a:bodyPr/>
          <a:lstStyle/>
          <a:p>
            <a:fld id="{19926A5D-6A81-43EF-BADB-0759BD8AE582}" type="datetime1">
              <a:rPr lang="en-IN" smtClean="0"/>
              <a:t>29-05-2024</a:t>
            </a:fld>
            <a:endParaRPr lang="en-IN"/>
          </a:p>
        </p:txBody>
      </p:sp>
      <p:sp>
        <p:nvSpPr>
          <p:cNvPr id="5" name="Footer Placeholder 4">
            <a:extLst>
              <a:ext uri="{FF2B5EF4-FFF2-40B4-BE49-F238E27FC236}">
                <a16:creationId xmlns:a16="http://schemas.microsoft.com/office/drawing/2014/main" id="{81C19914-DB50-4DDA-8146-137A61ED49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D7CDC4-4FEC-4704-B7A1-474AE536D689}"/>
              </a:ext>
            </a:extLst>
          </p:cNvPr>
          <p:cNvSpPr>
            <a:spLocks noGrp="1"/>
          </p:cNvSpPr>
          <p:nvPr>
            <p:ph type="sldNum" sz="quarter" idx="12"/>
          </p:nvPr>
        </p:nvSpPr>
        <p:spPr/>
        <p:txBody>
          <a:bodyPr/>
          <a:lstStyle/>
          <a:p>
            <a:fld id="{19B3BC73-9FCD-442F-B306-87C5F55C8440}" type="slidenum">
              <a:rPr lang="en-IN" smtClean="0"/>
              <a:t>‹#›</a:t>
            </a:fld>
            <a:endParaRPr lang="en-IN"/>
          </a:p>
        </p:txBody>
      </p:sp>
    </p:spTree>
    <p:extLst>
      <p:ext uri="{BB962C8B-B14F-4D97-AF65-F5344CB8AC3E}">
        <p14:creationId xmlns:p14="http://schemas.microsoft.com/office/powerpoint/2010/main" val="2945002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6A38-0D63-4A9B-8A1A-1B22C1319B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00EEFA-9A30-4771-A91D-ABF9B32AE5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E5AB90-B381-4844-89E7-87AF3A20248E}"/>
              </a:ext>
            </a:extLst>
          </p:cNvPr>
          <p:cNvSpPr>
            <a:spLocks noGrp="1"/>
          </p:cNvSpPr>
          <p:nvPr>
            <p:ph type="dt" sz="half" idx="10"/>
          </p:nvPr>
        </p:nvSpPr>
        <p:spPr/>
        <p:txBody>
          <a:bodyPr/>
          <a:lstStyle/>
          <a:p>
            <a:fld id="{8EDC4BD1-0051-42FB-ABA6-B196ED58F270}" type="datetime1">
              <a:rPr lang="en-IN" smtClean="0"/>
              <a:t>29-05-2024</a:t>
            </a:fld>
            <a:endParaRPr lang="en-IN"/>
          </a:p>
        </p:txBody>
      </p:sp>
      <p:sp>
        <p:nvSpPr>
          <p:cNvPr id="5" name="Footer Placeholder 4">
            <a:extLst>
              <a:ext uri="{FF2B5EF4-FFF2-40B4-BE49-F238E27FC236}">
                <a16:creationId xmlns:a16="http://schemas.microsoft.com/office/drawing/2014/main" id="{DB4394BA-BDA1-431A-B01C-5BCC79DC19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775110-03D3-40A2-9B24-F706E2BB0626}"/>
              </a:ext>
            </a:extLst>
          </p:cNvPr>
          <p:cNvSpPr>
            <a:spLocks noGrp="1"/>
          </p:cNvSpPr>
          <p:nvPr>
            <p:ph type="sldNum" sz="quarter" idx="12"/>
          </p:nvPr>
        </p:nvSpPr>
        <p:spPr/>
        <p:txBody>
          <a:bodyPr/>
          <a:lstStyle/>
          <a:p>
            <a:fld id="{19B3BC73-9FCD-442F-B306-87C5F55C8440}" type="slidenum">
              <a:rPr lang="en-IN" smtClean="0"/>
              <a:t>‹#›</a:t>
            </a:fld>
            <a:endParaRPr lang="en-IN"/>
          </a:p>
        </p:txBody>
      </p:sp>
    </p:spTree>
    <p:extLst>
      <p:ext uri="{BB962C8B-B14F-4D97-AF65-F5344CB8AC3E}">
        <p14:creationId xmlns:p14="http://schemas.microsoft.com/office/powerpoint/2010/main" val="3286767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8C410-5395-45F3-9093-7995B718E0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493F78-F5B1-4244-94C8-51E933E576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051697-DF37-4306-8CDC-177C3C2709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F90EC-0788-4AF6-AB42-09E9BB09F874}"/>
              </a:ext>
            </a:extLst>
          </p:cNvPr>
          <p:cNvSpPr>
            <a:spLocks noGrp="1"/>
          </p:cNvSpPr>
          <p:nvPr>
            <p:ph type="dt" sz="half" idx="10"/>
          </p:nvPr>
        </p:nvSpPr>
        <p:spPr/>
        <p:txBody>
          <a:bodyPr/>
          <a:lstStyle/>
          <a:p>
            <a:fld id="{3D3875FC-D0A2-4162-9AF3-A9EE7DD26172}" type="datetime1">
              <a:rPr lang="en-IN" smtClean="0"/>
              <a:t>29-05-2024</a:t>
            </a:fld>
            <a:endParaRPr lang="en-IN"/>
          </a:p>
        </p:txBody>
      </p:sp>
      <p:sp>
        <p:nvSpPr>
          <p:cNvPr id="6" name="Footer Placeholder 5">
            <a:extLst>
              <a:ext uri="{FF2B5EF4-FFF2-40B4-BE49-F238E27FC236}">
                <a16:creationId xmlns:a16="http://schemas.microsoft.com/office/drawing/2014/main" id="{6EA13DDB-122D-470E-9CDD-2EF15359F0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369A75-FEDC-40CD-9C3B-33E564AF76AD}"/>
              </a:ext>
            </a:extLst>
          </p:cNvPr>
          <p:cNvSpPr>
            <a:spLocks noGrp="1"/>
          </p:cNvSpPr>
          <p:nvPr>
            <p:ph type="sldNum" sz="quarter" idx="12"/>
          </p:nvPr>
        </p:nvSpPr>
        <p:spPr/>
        <p:txBody>
          <a:bodyPr/>
          <a:lstStyle/>
          <a:p>
            <a:fld id="{19B3BC73-9FCD-442F-B306-87C5F55C8440}" type="slidenum">
              <a:rPr lang="en-IN" smtClean="0"/>
              <a:t>‹#›</a:t>
            </a:fld>
            <a:endParaRPr lang="en-IN"/>
          </a:p>
        </p:txBody>
      </p:sp>
    </p:spTree>
    <p:extLst>
      <p:ext uri="{BB962C8B-B14F-4D97-AF65-F5344CB8AC3E}">
        <p14:creationId xmlns:p14="http://schemas.microsoft.com/office/powerpoint/2010/main" val="556257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FF367-938F-46CE-9047-B7CADBAD09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4AB663-19BE-4568-AB83-48CCF31C8E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DD6053-0343-4AE6-BDAF-D0667DFD80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CD6D58-AD71-4E7B-A046-FE8F6FA3C0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6020CB-B781-4F3E-A581-89DC81FC44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169CBD-9BA8-4720-A14A-35471A2A1CB0}"/>
              </a:ext>
            </a:extLst>
          </p:cNvPr>
          <p:cNvSpPr>
            <a:spLocks noGrp="1"/>
          </p:cNvSpPr>
          <p:nvPr>
            <p:ph type="dt" sz="half" idx="10"/>
          </p:nvPr>
        </p:nvSpPr>
        <p:spPr/>
        <p:txBody>
          <a:bodyPr/>
          <a:lstStyle/>
          <a:p>
            <a:fld id="{1459DE27-4A0A-45F6-8C22-374D1A715E01}" type="datetime1">
              <a:rPr lang="en-IN" smtClean="0"/>
              <a:t>29-05-2024</a:t>
            </a:fld>
            <a:endParaRPr lang="en-IN"/>
          </a:p>
        </p:txBody>
      </p:sp>
      <p:sp>
        <p:nvSpPr>
          <p:cNvPr id="8" name="Footer Placeholder 7">
            <a:extLst>
              <a:ext uri="{FF2B5EF4-FFF2-40B4-BE49-F238E27FC236}">
                <a16:creationId xmlns:a16="http://schemas.microsoft.com/office/drawing/2014/main" id="{38C40AE7-3561-4AE6-8844-A4C84F690F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EE65B2-856E-434A-B896-0A3F5AFF6F35}"/>
              </a:ext>
            </a:extLst>
          </p:cNvPr>
          <p:cNvSpPr>
            <a:spLocks noGrp="1"/>
          </p:cNvSpPr>
          <p:nvPr>
            <p:ph type="sldNum" sz="quarter" idx="12"/>
          </p:nvPr>
        </p:nvSpPr>
        <p:spPr/>
        <p:txBody>
          <a:bodyPr/>
          <a:lstStyle/>
          <a:p>
            <a:fld id="{19B3BC73-9FCD-442F-B306-87C5F55C8440}" type="slidenum">
              <a:rPr lang="en-IN" smtClean="0"/>
              <a:t>‹#›</a:t>
            </a:fld>
            <a:endParaRPr lang="en-IN"/>
          </a:p>
        </p:txBody>
      </p:sp>
    </p:spTree>
    <p:extLst>
      <p:ext uri="{BB962C8B-B14F-4D97-AF65-F5344CB8AC3E}">
        <p14:creationId xmlns:p14="http://schemas.microsoft.com/office/powerpoint/2010/main" val="3361535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DEB20-F3F3-4A7B-AE9B-41818FD4AD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BF10BF-4CA8-4CE4-B086-1D917B6D7328}"/>
              </a:ext>
            </a:extLst>
          </p:cNvPr>
          <p:cNvSpPr>
            <a:spLocks noGrp="1"/>
          </p:cNvSpPr>
          <p:nvPr>
            <p:ph type="dt" sz="half" idx="10"/>
          </p:nvPr>
        </p:nvSpPr>
        <p:spPr/>
        <p:txBody>
          <a:bodyPr/>
          <a:lstStyle/>
          <a:p>
            <a:fld id="{3854F194-39D4-4442-99D4-39A84B2F7840}" type="datetime1">
              <a:rPr lang="en-IN" smtClean="0"/>
              <a:t>29-05-2024</a:t>
            </a:fld>
            <a:endParaRPr lang="en-IN"/>
          </a:p>
        </p:txBody>
      </p:sp>
      <p:sp>
        <p:nvSpPr>
          <p:cNvPr id="4" name="Footer Placeholder 3">
            <a:extLst>
              <a:ext uri="{FF2B5EF4-FFF2-40B4-BE49-F238E27FC236}">
                <a16:creationId xmlns:a16="http://schemas.microsoft.com/office/drawing/2014/main" id="{32DA1F10-DC6A-4CC7-9531-ADFB9E14F6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83912A-0243-46CA-8CAB-427FE1083802}"/>
              </a:ext>
            </a:extLst>
          </p:cNvPr>
          <p:cNvSpPr>
            <a:spLocks noGrp="1"/>
          </p:cNvSpPr>
          <p:nvPr>
            <p:ph type="sldNum" sz="quarter" idx="12"/>
          </p:nvPr>
        </p:nvSpPr>
        <p:spPr/>
        <p:txBody>
          <a:bodyPr/>
          <a:lstStyle/>
          <a:p>
            <a:fld id="{19B3BC73-9FCD-442F-B306-87C5F55C8440}" type="slidenum">
              <a:rPr lang="en-IN" smtClean="0"/>
              <a:t>‹#›</a:t>
            </a:fld>
            <a:endParaRPr lang="en-IN"/>
          </a:p>
        </p:txBody>
      </p:sp>
    </p:spTree>
    <p:extLst>
      <p:ext uri="{BB962C8B-B14F-4D97-AF65-F5344CB8AC3E}">
        <p14:creationId xmlns:p14="http://schemas.microsoft.com/office/powerpoint/2010/main" val="38255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59CCA3-1776-4E0C-82C0-BC56BF7CE7B8}"/>
              </a:ext>
            </a:extLst>
          </p:cNvPr>
          <p:cNvSpPr>
            <a:spLocks noGrp="1"/>
          </p:cNvSpPr>
          <p:nvPr>
            <p:ph type="dt" sz="half" idx="10"/>
          </p:nvPr>
        </p:nvSpPr>
        <p:spPr/>
        <p:txBody>
          <a:bodyPr/>
          <a:lstStyle/>
          <a:p>
            <a:fld id="{A86C1467-85F6-4FDB-B759-11848F124E61}" type="datetime1">
              <a:rPr lang="en-IN" smtClean="0"/>
              <a:t>29-05-2024</a:t>
            </a:fld>
            <a:endParaRPr lang="en-IN"/>
          </a:p>
        </p:txBody>
      </p:sp>
      <p:sp>
        <p:nvSpPr>
          <p:cNvPr id="3" name="Footer Placeholder 2">
            <a:extLst>
              <a:ext uri="{FF2B5EF4-FFF2-40B4-BE49-F238E27FC236}">
                <a16:creationId xmlns:a16="http://schemas.microsoft.com/office/drawing/2014/main" id="{41382134-92EE-466A-BB80-0F826C6B71A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13C7D5-82DD-4C2F-BA58-0999DAACD4A0}"/>
              </a:ext>
            </a:extLst>
          </p:cNvPr>
          <p:cNvSpPr>
            <a:spLocks noGrp="1"/>
          </p:cNvSpPr>
          <p:nvPr>
            <p:ph type="sldNum" sz="quarter" idx="12"/>
          </p:nvPr>
        </p:nvSpPr>
        <p:spPr/>
        <p:txBody>
          <a:bodyPr/>
          <a:lstStyle/>
          <a:p>
            <a:fld id="{19B3BC73-9FCD-442F-B306-87C5F55C8440}" type="slidenum">
              <a:rPr lang="en-IN" smtClean="0"/>
              <a:t>‹#›</a:t>
            </a:fld>
            <a:endParaRPr lang="en-IN"/>
          </a:p>
        </p:txBody>
      </p:sp>
    </p:spTree>
    <p:extLst>
      <p:ext uri="{BB962C8B-B14F-4D97-AF65-F5344CB8AC3E}">
        <p14:creationId xmlns:p14="http://schemas.microsoft.com/office/powerpoint/2010/main" val="2962716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721B9-5C34-44C9-A0CD-A415F81C4B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4393D0-88D9-4A23-A2EF-B3C94D062E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5A3939-F4EE-41C0-9F29-28284475DB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18E053-C47A-422F-9496-E43A6657A083}"/>
              </a:ext>
            </a:extLst>
          </p:cNvPr>
          <p:cNvSpPr>
            <a:spLocks noGrp="1"/>
          </p:cNvSpPr>
          <p:nvPr>
            <p:ph type="dt" sz="half" idx="10"/>
          </p:nvPr>
        </p:nvSpPr>
        <p:spPr/>
        <p:txBody>
          <a:bodyPr/>
          <a:lstStyle/>
          <a:p>
            <a:fld id="{6A4B08FC-3346-4618-BB46-07DB91CB1348}" type="datetime1">
              <a:rPr lang="en-IN" smtClean="0"/>
              <a:t>29-05-2024</a:t>
            </a:fld>
            <a:endParaRPr lang="en-IN"/>
          </a:p>
        </p:txBody>
      </p:sp>
      <p:sp>
        <p:nvSpPr>
          <p:cNvPr id="6" name="Footer Placeholder 5">
            <a:extLst>
              <a:ext uri="{FF2B5EF4-FFF2-40B4-BE49-F238E27FC236}">
                <a16:creationId xmlns:a16="http://schemas.microsoft.com/office/drawing/2014/main" id="{A39100E1-E42C-4D27-A819-FB9D9DACF3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E77CFB-14B4-4C87-B204-431E86A3DE54}"/>
              </a:ext>
            </a:extLst>
          </p:cNvPr>
          <p:cNvSpPr>
            <a:spLocks noGrp="1"/>
          </p:cNvSpPr>
          <p:nvPr>
            <p:ph type="sldNum" sz="quarter" idx="12"/>
          </p:nvPr>
        </p:nvSpPr>
        <p:spPr/>
        <p:txBody>
          <a:bodyPr/>
          <a:lstStyle/>
          <a:p>
            <a:fld id="{19B3BC73-9FCD-442F-B306-87C5F55C8440}" type="slidenum">
              <a:rPr lang="en-IN" smtClean="0"/>
              <a:t>‹#›</a:t>
            </a:fld>
            <a:endParaRPr lang="en-IN"/>
          </a:p>
        </p:txBody>
      </p:sp>
    </p:spTree>
    <p:extLst>
      <p:ext uri="{BB962C8B-B14F-4D97-AF65-F5344CB8AC3E}">
        <p14:creationId xmlns:p14="http://schemas.microsoft.com/office/powerpoint/2010/main" val="506582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6CE44-C9CE-4EDA-9EDE-AEE1E61275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1D7C27-B0FE-4B45-B9F6-B8678CE5EC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D12516-F856-4294-88FC-E32BA203DD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07591D-DFC7-440F-A616-FFF7B1A351FB}"/>
              </a:ext>
            </a:extLst>
          </p:cNvPr>
          <p:cNvSpPr>
            <a:spLocks noGrp="1"/>
          </p:cNvSpPr>
          <p:nvPr>
            <p:ph type="dt" sz="half" idx="10"/>
          </p:nvPr>
        </p:nvSpPr>
        <p:spPr/>
        <p:txBody>
          <a:bodyPr/>
          <a:lstStyle/>
          <a:p>
            <a:fld id="{18C7E891-150B-453A-A9D8-6601E57AEFE3}" type="datetime1">
              <a:rPr lang="en-IN" smtClean="0"/>
              <a:t>29-05-2024</a:t>
            </a:fld>
            <a:endParaRPr lang="en-IN"/>
          </a:p>
        </p:txBody>
      </p:sp>
      <p:sp>
        <p:nvSpPr>
          <p:cNvPr id="6" name="Footer Placeholder 5">
            <a:extLst>
              <a:ext uri="{FF2B5EF4-FFF2-40B4-BE49-F238E27FC236}">
                <a16:creationId xmlns:a16="http://schemas.microsoft.com/office/drawing/2014/main" id="{18DB5E24-5241-494D-AF1B-F35A4D4B5C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F9A90E-2F91-4164-831D-3D5B7E213CEB}"/>
              </a:ext>
            </a:extLst>
          </p:cNvPr>
          <p:cNvSpPr>
            <a:spLocks noGrp="1"/>
          </p:cNvSpPr>
          <p:nvPr>
            <p:ph type="sldNum" sz="quarter" idx="12"/>
          </p:nvPr>
        </p:nvSpPr>
        <p:spPr/>
        <p:txBody>
          <a:bodyPr/>
          <a:lstStyle/>
          <a:p>
            <a:fld id="{19B3BC73-9FCD-442F-B306-87C5F55C8440}" type="slidenum">
              <a:rPr lang="en-IN" smtClean="0"/>
              <a:t>‹#›</a:t>
            </a:fld>
            <a:endParaRPr lang="en-IN"/>
          </a:p>
        </p:txBody>
      </p:sp>
    </p:spTree>
    <p:extLst>
      <p:ext uri="{BB962C8B-B14F-4D97-AF65-F5344CB8AC3E}">
        <p14:creationId xmlns:p14="http://schemas.microsoft.com/office/powerpoint/2010/main" val="3790264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BFCF61-0D36-41EB-B7FA-B435CB8517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11886F-3E1A-47DD-81D3-EEAC8460D4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A6E723-1DAF-45C7-8207-506DF59098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517BD-F49C-4BF6-BDB9-9826B5B182F2}" type="datetime1">
              <a:rPr lang="en-IN" smtClean="0"/>
              <a:t>29-05-2024</a:t>
            </a:fld>
            <a:endParaRPr lang="en-IN"/>
          </a:p>
        </p:txBody>
      </p:sp>
      <p:sp>
        <p:nvSpPr>
          <p:cNvPr id="5" name="Footer Placeholder 4">
            <a:extLst>
              <a:ext uri="{FF2B5EF4-FFF2-40B4-BE49-F238E27FC236}">
                <a16:creationId xmlns:a16="http://schemas.microsoft.com/office/drawing/2014/main" id="{7E5B1872-D5CE-4F98-B4FC-7AE3817185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957E52-4D3C-4105-9EF1-C6308CEE8C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B3BC73-9FCD-442F-B306-87C5F55C8440}" type="slidenum">
              <a:rPr lang="en-IN" smtClean="0"/>
              <a:t>‹#›</a:t>
            </a:fld>
            <a:endParaRPr lang="en-IN"/>
          </a:p>
        </p:txBody>
      </p:sp>
    </p:spTree>
    <p:extLst>
      <p:ext uri="{BB962C8B-B14F-4D97-AF65-F5344CB8AC3E}">
        <p14:creationId xmlns:p14="http://schemas.microsoft.com/office/powerpoint/2010/main" val="236777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elenium.dev/download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tutorialspoint.com/about/about_careers.htm" TargetMode="External"/><Relationship Id="rId5" Type="http://schemas.openxmlformats.org/officeDocument/2006/relationships/hyperlink" Target="https://login.salesforce.com/?locale=in" TargetMode="External"/><Relationship Id="rId4" Type="http://schemas.openxmlformats.org/officeDocument/2006/relationships/hyperlink" Target="https://chromedriver.storage.googleapis.com/index.htm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spicejet.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bonigarcia/webdrivermanager"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mvnrepository.com/"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testng.org/doc/eclipse.html"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maven.apache.org/guides/getting-started/maven-in-five-minutes.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maven.apache.org/download.cgi"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maven.apache.org/surefire/maven-surefire-plugin/usage.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maven.apache.org/surefire/maven-surefire-plugin/examples/testng.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localhost:8080/" TargetMode="External"/><Relationship Id="rId4" Type="http://schemas.openxmlformats.org/officeDocument/2006/relationships/hyperlink" Target="https://jenkins.io/download/"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apache.org/dyn/closer.lua/poi/release/bin/poi-bin-4.1.1-20191023.zip"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bonigarcia/webdrivermanager"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logging.apache.org/log4j/2.x/maven-artifacts.html#Using_Log4j_in_your_Apache_Maven_build"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34A063E-38CF-48D7-AC99-6EB8EBD7339A}"/>
              </a:ext>
            </a:extLst>
          </p:cNvPr>
          <p:cNvSpPr>
            <a:spLocks noGrp="1"/>
          </p:cNvSpPr>
          <p:nvPr>
            <p:ph type="sldNum" sz="quarter" idx="12"/>
          </p:nvPr>
        </p:nvSpPr>
        <p:spPr/>
        <p:txBody>
          <a:bodyPr/>
          <a:lstStyle/>
          <a:p>
            <a:fld id="{19B3BC73-9FCD-442F-B306-87C5F55C8440}" type="slidenum">
              <a:rPr lang="en-IN" smtClean="0"/>
              <a:t>1</a:t>
            </a:fld>
            <a:endParaRPr lang="en-IN" dirty="0"/>
          </a:p>
        </p:txBody>
      </p:sp>
      <p:pic>
        <p:nvPicPr>
          <p:cNvPr id="5" name="Content Placeholder 4" descr="Java Architecture">
            <a:extLst>
              <a:ext uri="{FF2B5EF4-FFF2-40B4-BE49-F238E27FC236}">
                <a16:creationId xmlns:a16="http://schemas.microsoft.com/office/drawing/2014/main" id="{971F7C0D-B473-4E03-8034-BBDE26A1DD5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2150" y="1373187"/>
            <a:ext cx="6554108" cy="4526869"/>
          </a:xfrm>
          <a:prstGeom prst="rect">
            <a:avLst/>
          </a:prstGeom>
          <a:noFill/>
          <a:ln>
            <a:noFill/>
          </a:ln>
        </p:spPr>
      </p:pic>
      <p:sp>
        <p:nvSpPr>
          <p:cNvPr id="6" name="Rectangle 5">
            <a:extLst>
              <a:ext uri="{FF2B5EF4-FFF2-40B4-BE49-F238E27FC236}">
                <a16:creationId xmlns:a16="http://schemas.microsoft.com/office/drawing/2014/main" id="{624C244B-3DA8-46B5-A6C0-EE09679A664C}"/>
              </a:ext>
            </a:extLst>
          </p:cNvPr>
          <p:cNvSpPr/>
          <p:nvPr/>
        </p:nvSpPr>
        <p:spPr>
          <a:xfrm>
            <a:off x="2471057" y="272143"/>
            <a:ext cx="6455229" cy="461665"/>
          </a:xfrm>
          <a:prstGeom prst="rect">
            <a:avLst/>
          </a:prstGeom>
        </p:spPr>
        <p:txBody>
          <a:bodyPr wrap="square">
            <a:spAutoFit/>
          </a:bodyPr>
          <a:lstStyle/>
          <a:p>
            <a:pPr algn="ctr"/>
            <a:r>
              <a:rPr lang="en-US" sz="2400" b="1" u="sng" dirty="0"/>
              <a:t>Java Architecture</a:t>
            </a:r>
            <a:endParaRPr lang="en-IN" sz="2400" b="1" u="sng" dirty="0"/>
          </a:p>
        </p:txBody>
      </p:sp>
    </p:spTree>
    <p:extLst>
      <p:ext uri="{BB962C8B-B14F-4D97-AF65-F5344CB8AC3E}">
        <p14:creationId xmlns:p14="http://schemas.microsoft.com/office/powerpoint/2010/main" val="1276492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543ADA-86C8-4DC2-BD63-F69A17E2E84A}"/>
              </a:ext>
            </a:extLst>
          </p:cNvPr>
          <p:cNvSpPr txBox="1"/>
          <p:nvPr/>
        </p:nvSpPr>
        <p:spPr>
          <a:xfrm>
            <a:off x="258417" y="119270"/>
            <a:ext cx="11817626" cy="4616648"/>
          </a:xfrm>
          <a:prstGeom prst="rect">
            <a:avLst/>
          </a:prstGeom>
          <a:noFill/>
          <a:ln>
            <a:noFill/>
          </a:ln>
        </p:spPr>
        <p:txBody>
          <a:bodyPr wrap="square" rtlCol="0">
            <a:spAutoFit/>
          </a:bodyPr>
          <a:lstStyle/>
          <a:p>
            <a:r>
              <a:rPr lang="en-IN" sz="2000" b="1" dirty="0">
                <a:solidFill>
                  <a:schemeClr val="accent1"/>
                </a:solidFill>
              </a:rPr>
              <a:t>Access modifiers</a:t>
            </a:r>
          </a:p>
          <a:p>
            <a:r>
              <a:rPr lang="en-IN" sz="2000" dirty="0"/>
              <a:t>It specifies the accessibility or scope of a field, method, constructor, or class. We can change the access level of fields, constructors, methods, and class by applying the access modifier on it</a:t>
            </a:r>
          </a:p>
          <a:p>
            <a:r>
              <a:rPr lang="en-IN" sz="2000" b="1" dirty="0"/>
              <a:t> Ex</a:t>
            </a:r>
            <a:r>
              <a:rPr lang="en-IN" sz="2000" dirty="0"/>
              <a:t>: SeleniumQANov-&gt;Javaprograms-&gt;MainClass.java </a:t>
            </a:r>
          </a:p>
          <a:p>
            <a:pPr lvl="0"/>
            <a:r>
              <a:rPr lang="en-IN" sz="2000" b="1" dirty="0"/>
              <a:t>Private</a:t>
            </a:r>
            <a:r>
              <a:rPr lang="en-IN" sz="2000" dirty="0"/>
              <a:t>: The access level of a private modifier is only within the class. It cannot be accessed from outside the class.</a:t>
            </a:r>
          </a:p>
          <a:p>
            <a:pPr lvl="0"/>
            <a:r>
              <a:rPr lang="en-IN" sz="2000" b="1" dirty="0"/>
              <a:t>Default</a:t>
            </a:r>
            <a:r>
              <a:rPr lang="en-IN" sz="2000" dirty="0"/>
              <a:t>: The access level of a default modifier is only within the package. It cannot be accessed from outside the package. </a:t>
            </a:r>
            <a:r>
              <a:rPr lang="en-IN" sz="2000" b="1" dirty="0"/>
              <a:t>If you do not specify any access level, it will be the default.</a:t>
            </a:r>
            <a:endParaRPr lang="en-IN" sz="2000" dirty="0"/>
          </a:p>
          <a:p>
            <a:pPr lvl="0"/>
            <a:r>
              <a:rPr lang="en-IN" sz="2000" b="1" dirty="0"/>
              <a:t>Protected</a:t>
            </a:r>
            <a:r>
              <a:rPr lang="en-IN" sz="2000" dirty="0"/>
              <a:t>: The access level of a protected modifier is within the package and outside the package through child class. If you do not make the child class, it cannot be accessed from outside the package.</a:t>
            </a:r>
          </a:p>
          <a:p>
            <a:pPr lvl="0"/>
            <a:r>
              <a:rPr lang="en-IN" sz="2000" b="1" dirty="0"/>
              <a:t>Public</a:t>
            </a:r>
            <a:r>
              <a:rPr lang="en-IN" sz="2000" dirty="0"/>
              <a:t>: The access level of a public modifier is everywhere. It can be accessed from within the class, outside the class, within the package and outside the package.</a:t>
            </a:r>
          </a:p>
          <a:p>
            <a:pPr lvl="0"/>
            <a:endParaRPr lang="en-IN" dirty="0"/>
          </a:p>
          <a:p>
            <a:pPr lvl="0"/>
            <a:endParaRPr lang="en-IN" dirty="0"/>
          </a:p>
          <a:p>
            <a:endParaRPr lang="en-IN" dirty="0"/>
          </a:p>
        </p:txBody>
      </p:sp>
      <p:pic>
        <p:nvPicPr>
          <p:cNvPr id="5" name="Picture 4">
            <a:extLst>
              <a:ext uri="{FF2B5EF4-FFF2-40B4-BE49-F238E27FC236}">
                <a16:creationId xmlns:a16="http://schemas.microsoft.com/office/drawing/2014/main" id="{04CDE4D6-713A-40EB-A54D-CE9CC88CF01F}"/>
              </a:ext>
            </a:extLst>
          </p:cNvPr>
          <p:cNvPicPr/>
          <p:nvPr/>
        </p:nvPicPr>
        <p:blipFill>
          <a:blip r:embed="rId3"/>
          <a:stretch>
            <a:fillRect/>
          </a:stretch>
        </p:blipFill>
        <p:spPr>
          <a:xfrm>
            <a:off x="821676" y="4045226"/>
            <a:ext cx="10041793" cy="2812774"/>
          </a:xfrm>
          <a:prstGeom prst="rect">
            <a:avLst/>
          </a:prstGeom>
        </p:spPr>
      </p:pic>
      <p:sp>
        <p:nvSpPr>
          <p:cNvPr id="2" name="Slide Number Placeholder 1">
            <a:extLst>
              <a:ext uri="{FF2B5EF4-FFF2-40B4-BE49-F238E27FC236}">
                <a16:creationId xmlns:a16="http://schemas.microsoft.com/office/drawing/2014/main" id="{7433488F-C879-4086-A241-9CA34EA9721D}"/>
              </a:ext>
            </a:extLst>
          </p:cNvPr>
          <p:cNvSpPr>
            <a:spLocks noGrp="1"/>
          </p:cNvSpPr>
          <p:nvPr>
            <p:ph type="sldNum" sz="quarter" idx="12"/>
          </p:nvPr>
        </p:nvSpPr>
        <p:spPr/>
        <p:txBody>
          <a:bodyPr/>
          <a:lstStyle/>
          <a:p>
            <a:fld id="{19B3BC73-9FCD-442F-B306-87C5F55C8440}" type="slidenum">
              <a:rPr lang="en-IN" smtClean="0"/>
              <a:t>10</a:t>
            </a:fld>
            <a:endParaRPr lang="en-IN"/>
          </a:p>
        </p:txBody>
      </p:sp>
    </p:spTree>
    <p:extLst>
      <p:ext uri="{BB962C8B-B14F-4D97-AF65-F5344CB8AC3E}">
        <p14:creationId xmlns:p14="http://schemas.microsoft.com/office/powerpoint/2010/main" val="1766427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9576C0-444E-4A82-8210-50119857AA9C}"/>
              </a:ext>
            </a:extLst>
          </p:cNvPr>
          <p:cNvSpPr>
            <a:spLocks noGrp="1"/>
          </p:cNvSpPr>
          <p:nvPr>
            <p:ph type="sldNum" sz="quarter" idx="12"/>
          </p:nvPr>
        </p:nvSpPr>
        <p:spPr/>
        <p:txBody>
          <a:bodyPr/>
          <a:lstStyle/>
          <a:p>
            <a:fld id="{19B3BC73-9FCD-442F-B306-87C5F55C8440}" type="slidenum">
              <a:rPr lang="en-IN" smtClean="0"/>
              <a:t>11</a:t>
            </a:fld>
            <a:endParaRPr lang="en-IN"/>
          </a:p>
        </p:txBody>
      </p:sp>
      <p:pic>
        <p:nvPicPr>
          <p:cNvPr id="5" name="Picture 4">
            <a:extLst>
              <a:ext uri="{FF2B5EF4-FFF2-40B4-BE49-F238E27FC236}">
                <a16:creationId xmlns:a16="http://schemas.microsoft.com/office/drawing/2014/main" id="{1A653FBE-6129-4885-A351-B0461FE5A24F}"/>
              </a:ext>
            </a:extLst>
          </p:cNvPr>
          <p:cNvPicPr>
            <a:picLocks noChangeAspect="1"/>
          </p:cNvPicPr>
          <p:nvPr/>
        </p:nvPicPr>
        <p:blipFill>
          <a:blip r:embed="rId3"/>
          <a:stretch>
            <a:fillRect/>
          </a:stretch>
        </p:blipFill>
        <p:spPr>
          <a:xfrm>
            <a:off x="1193979" y="136525"/>
            <a:ext cx="9804042" cy="6858000"/>
          </a:xfrm>
          <a:prstGeom prst="rect">
            <a:avLst/>
          </a:prstGeom>
        </p:spPr>
      </p:pic>
    </p:spTree>
    <p:extLst>
      <p:ext uri="{BB962C8B-B14F-4D97-AF65-F5344CB8AC3E}">
        <p14:creationId xmlns:p14="http://schemas.microsoft.com/office/powerpoint/2010/main" val="63843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DEC9E4-7E3F-48E9-84D5-55330E75B3A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16552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D65F3E-E461-48AE-9FEF-4EC42A297CA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30693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8C3828-A4B8-420C-9C41-9A2D0695DD55}"/>
              </a:ext>
            </a:extLst>
          </p:cNvPr>
          <p:cNvPicPr>
            <a:picLocks noChangeAspect="1"/>
          </p:cNvPicPr>
          <p:nvPr/>
        </p:nvPicPr>
        <p:blipFill>
          <a:blip r:embed="rId3"/>
          <a:stretch>
            <a:fillRect/>
          </a:stretch>
        </p:blipFill>
        <p:spPr>
          <a:xfrm>
            <a:off x="0" y="11430"/>
            <a:ext cx="12192000" cy="6858000"/>
          </a:xfrm>
          <a:prstGeom prst="rect">
            <a:avLst/>
          </a:prstGeom>
        </p:spPr>
      </p:pic>
    </p:spTree>
    <p:extLst>
      <p:ext uri="{BB962C8B-B14F-4D97-AF65-F5344CB8AC3E}">
        <p14:creationId xmlns:p14="http://schemas.microsoft.com/office/powerpoint/2010/main" val="935680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87E0801-E263-4605-B3A7-F78456558B9A}"/>
              </a:ext>
            </a:extLst>
          </p:cNvPr>
          <p:cNvSpPr/>
          <p:nvPr/>
        </p:nvSpPr>
        <p:spPr>
          <a:xfrm>
            <a:off x="545826" y="306638"/>
            <a:ext cx="11086193" cy="470000"/>
          </a:xfrm>
          <a:prstGeom prst="rect">
            <a:avLst/>
          </a:prstGeom>
        </p:spPr>
        <p:txBody>
          <a:bodyPr wrap="square">
            <a:spAutoFit/>
          </a:bodyPr>
          <a:lstStyle/>
          <a:p>
            <a:pPr>
              <a:lnSpc>
                <a:spcPct val="107000"/>
              </a:lnSpc>
              <a:spcAft>
                <a:spcPts val="800"/>
              </a:spcAft>
            </a:pPr>
            <a:r>
              <a:rPr lang="en-IN" sz="2400" b="1" dirty="0">
                <a:solidFill>
                  <a:srgbClr val="0070C0"/>
                </a:solidFill>
              </a:rPr>
              <a:t>Selenium Architecture Simplified</a:t>
            </a:r>
          </a:p>
        </p:txBody>
      </p:sp>
      <p:pic>
        <p:nvPicPr>
          <p:cNvPr id="7" name="Picture 6">
            <a:extLst>
              <a:ext uri="{FF2B5EF4-FFF2-40B4-BE49-F238E27FC236}">
                <a16:creationId xmlns:a16="http://schemas.microsoft.com/office/drawing/2014/main" id="{CB20EB53-A47B-4D1F-97F3-F4F5169A736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826" y="776638"/>
            <a:ext cx="10405709" cy="3274367"/>
          </a:xfrm>
          <a:prstGeom prst="rect">
            <a:avLst/>
          </a:prstGeom>
          <a:noFill/>
          <a:ln>
            <a:noFill/>
          </a:ln>
        </p:spPr>
      </p:pic>
      <p:sp>
        <p:nvSpPr>
          <p:cNvPr id="6" name="Rectangle 5">
            <a:extLst>
              <a:ext uri="{FF2B5EF4-FFF2-40B4-BE49-F238E27FC236}">
                <a16:creationId xmlns:a16="http://schemas.microsoft.com/office/drawing/2014/main" id="{26A54F21-7F92-4409-8DC2-6D04FD74812A}"/>
              </a:ext>
            </a:extLst>
          </p:cNvPr>
          <p:cNvSpPr/>
          <p:nvPr/>
        </p:nvSpPr>
        <p:spPr>
          <a:xfrm>
            <a:off x="641519" y="4229849"/>
            <a:ext cx="11100348" cy="2382960"/>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IN" sz="2000" dirty="0">
                <a:latin typeface="Calibri" panose="020F0502020204030204" pitchFamily="34" charset="0"/>
                <a:ea typeface="Calibri" panose="020F0502020204030204" pitchFamily="34" charset="0"/>
                <a:cs typeface="Times New Roman" panose="02020603050405020304" pitchFamily="18" charset="0"/>
              </a:rPr>
              <a:t>After you trigger the Test, complete Selenium code (Client) which we have written   will be converted to JSON format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z="2000" dirty="0">
                <a:latin typeface="Calibri" panose="020F0502020204030204" pitchFamily="34" charset="0"/>
                <a:ea typeface="Calibri" panose="020F0502020204030204" pitchFamily="34" charset="0"/>
                <a:cs typeface="Times New Roman" panose="02020603050405020304" pitchFamily="18" charset="0"/>
              </a:rPr>
              <a:t>Generated Json is sent to Browser Driver (Server) through http Protocol</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IN" sz="2000" dirty="0">
                <a:latin typeface="Calibri" panose="020F0502020204030204" pitchFamily="34" charset="0"/>
                <a:ea typeface="Calibri" panose="020F0502020204030204" pitchFamily="34" charset="0"/>
                <a:cs typeface="Times New Roman" panose="02020603050405020304" pitchFamily="18" charset="0"/>
              </a:rPr>
              <a:t>Note: Each browser contains a separate browser driver</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z="2000" dirty="0">
                <a:latin typeface="Calibri" panose="020F0502020204030204" pitchFamily="34" charset="0"/>
                <a:ea typeface="Calibri" panose="020F0502020204030204" pitchFamily="34" charset="0"/>
                <a:cs typeface="Times New Roman" panose="02020603050405020304" pitchFamily="18" charset="0"/>
              </a:rPr>
              <a:t>Browser drivers communicate with its respective browser and executes the commands by interpreting JSON which It received on the browser.</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000" dirty="0">
                <a:latin typeface="Calibri" panose="020F0502020204030204" pitchFamily="34" charset="0"/>
                <a:ea typeface="Calibri" panose="020F0502020204030204" pitchFamily="34" charset="0"/>
                <a:cs typeface="Times New Roman" panose="02020603050405020304" pitchFamily="18" charset="0"/>
              </a:rPr>
              <a:t>Browser Driver receives responses back from the browser and it sends Json response back to Client.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0752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924B72-BB96-44E0-80AA-0DA41A4FF305}"/>
              </a:ext>
            </a:extLst>
          </p:cNvPr>
          <p:cNvSpPr txBox="1"/>
          <p:nvPr/>
        </p:nvSpPr>
        <p:spPr>
          <a:xfrm>
            <a:off x="159489" y="136525"/>
            <a:ext cx="12330223" cy="8063746"/>
          </a:xfrm>
          <a:prstGeom prst="rect">
            <a:avLst/>
          </a:prstGeom>
          <a:noFill/>
        </p:spPr>
        <p:txBody>
          <a:bodyPr wrap="square" rtlCol="0">
            <a:spAutoFit/>
          </a:bodyPr>
          <a:lstStyle/>
          <a:p>
            <a:r>
              <a:rPr lang="en-US" sz="2000" b="1" dirty="0">
                <a:solidFill>
                  <a:schemeClr val="accent1"/>
                </a:solidFill>
              </a:rPr>
              <a:t>Demo on First Selenium program</a:t>
            </a:r>
            <a:endParaRPr lang="en-US" sz="2000" b="1" dirty="0"/>
          </a:p>
          <a:p>
            <a:pPr marL="285750" indent="-285750">
              <a:buFont typeface="Arial" panose="020B0604020202020204" pitchFamily="34" charset="0"/>
              <a:buChar char="•"/>
            </a:pPr>
            <a:r>
              <a:rPr lang="en-US" sz="2000" dirty="0"/>
              <a:t>Download Selenium-Java Jars from the location - </a:t>
            </a:r>
            <a:r>
              <a:rPr lang="en-US" sz="2000" dirty="0">
                <a:hlinkClick r:id="rId3"/>
              </a:rPr>
              <a:t>https://selenium.dev/downloads/</a:t>
            </a:r>
            <a:r>
              <a:rPr lang="en-US" sz="2000" dirty="0"/>
              <a:t> and include in your project</a:t>
            </a:r>
          </a:p>
          <a:p>
            <a:pPr marL="285750" indent="-285750">
              <a:buFont typeface="Arial" panose="020B0604020202020204" pitchFamily="34" charset="0"/>
              <a:buChar char="•"/>
            </a:pPr>
            <a:r>
              <a:rPr lang="en-US" sz="2000" dirty="0"/>
              <a:t>Download the browser driver(Chrome &amp; FF) from the above location and include in the appropriate place</a:t>
            </a:r>
          </a:p>
          <a:p>
            <a:pPr marL="285750" indent="-285750">
              <a:buFont typeface="Arial" panose="020B0604020202020204" pitchFamily="34" charset="0"/>
              <a:buChar char="•"/>
            </a:pPr>
            <a:r>
              <a:rPr lang="en-IN" sz="2000" dirty="0">
                <a:hlinkClick r:id="rId4"/>
              </a:rPr>
              <a:t>https://chromedriver.storage.googleapis.com/index.html</a:t>
            </a:r>
            <a:endParaRPr lang="en-US" sz="2000" dirty="0"/>
          </a:p>
          <a:p>
            <a:pPr marL="285750" indent="-285750">
              <a:buFont typeface="Arial" panose="020B0604020202020204" pitchFamily="34" charset="0"/>
              <a:buChar char="•"/>
            </a:pPr>
            <a:r>
              <a:rPr lang="en-US" sz="2000" dirty="0"/>
              <a:t>Set the system property and instantiate the browser object from the class to invoke the browser</a:t>
            </a:r>
          </a:p>
          <a:p>
            <a:pPr marL="285750" indent="-285750">
              <a:buFont typeface="Arial" panose="020B0604020202020204" pitchFamily="34" charset="0"/>
              <a:buChar char="•"/>
            </a:pPr>
            <a:r>
              <a:rPr lang="en-US" sz="2000" dirty="0"/>
              <a:t>Perform upcasting of browser object to </a:t>
            </a:r>
            <a:r>
              <a:rPr lang="en-US" sz="2000" dirty="0" err="1"/>
              <a:t>webdriver</a:t>
            </a:r>
            <a:r>
              <a:rPr lang="en-US" sz="2000" dirty="0"/>
              <a:t> and start implementing the methods of </a:t>
            </a:r>
            <a:r>
              <a:rPr lang="en-US" sz="2000" dirty="0" err="1"/>
              <a:t>webdriver</a:t>
            </a:r>
            <a:endParaRPr lang="en-US" sz="2000" dirty="0"/>
          </a:p>
          <a:p>
            <a:pPr marL="285750" indent="-285750">
              <a:buFont typeface="Arial" panose="020B0604020202020204" pitchFamily="34" charset="0"/>
              <a:buChar char="•"/>
            </a:pPr>
            <a:r>
              <a:rPr lang="en-US" sz="2000" dirty="0"/>
              <a:t>Demonstrate use of get(), </a:t>
            </a:r>
            <a:r>
              <a:rPr lang="en-US" sz="2000" dirty="0" err="1"/>
              <a:t>getTitle</a:t>
            </a:r>
            <a:r>
              <a:rPr lang="en-US" sz="2000" dirty="0"/>
              <a:t>(), </a:t>
            </a:r>
            <a:r>
              <a:rPr lang="en-US" sz="2000" dirty="0" err="1"/>
              <a:t>getCurrentUrl</a:t>
            </a:r>
            <a:r>
              <a:rPr lang="en-US" sz="2000" dirty="0"/>
              <a:t>(), close(),navigate() methods</a:t>
            </a:r>
          </a:p>
          <a:p>
            <a:pPr marL="285750" indent="-285750">
              <a:buFont typeface="Arial" panose="020B0604020202020204" pitchFamily="34" charset="0"/>
              <a:buChar char="•"/>
            </a:pPr>
            <a:r>
              <a:rPr lang="en-US" sz="2000" dirty="0"/>
              <a:t>Validate the title page by using equals method</a:t>
            </a:r>
          </a:p>
          <a:p>
            <a:r>
              <a:rPr lang="en-IN" sz="2000" b="1" dirty="0">
                <a:solidFill>
                  <a:schemeClr val="accent1"/>
                </a:solidFill>
              </a:rPr>
              <a:t>Locators in Selenium</a:t>
            </a:r>
          </a:p>
          <a:p>
            <a:r>
              <a:rPr lang="en-IN" sz="2000" dirty="0"/>
              <a:t>Locator techniques are used to identify the Web elements/objects on web page such as text boxes, buttons, links, dropdowns, checkboxes, Radio buttons, Alerts/popups, forms etc.</a:t>
            </a:r>
          </a:p>
          <a:p>
            <a:r>
              <a:rPr lang="en-IN" sz="2000" dirty="0"/>
              <a:t>Different types of locators are available in Selenium to identify objects on web applications</a:t>
            </a:r>
          </a:p>
          <a:p>
            <a:r>
              <a:rPr lang="en-IN" sz="2000" b="1" dirty="0"/>
              <a:t>Name, id, </a:t>
            </a:r>
            <a:r>
              <a:rPr lang="en-IN" sz="2000" b="1" dirty="0" err="1"/>
              <a:t>classname</a:t>
            </a:r>
            <a:r>
              <a:rPr lang="en-IN" sz="2000" b="1" dirty="0"/>
              <a:t>, </a:t>
            </a:r>
            <a:r>
              <a:rPr lang="en-IN" sz="2000" b="1" dirty="0" err="1"/>
              <a:t>linktext</a:t>
            </a:r>
            <a:r>
              <a:rPr lang="en-IN" sz="2000" b="1" dirty="0"/>
              <a:t>, </a:t>
            </a:r>
            <a:r>
              <a:rPr lang="en-IN" sz="2000" b="1" dirty="0" err="1"/>
              <a:t>partiallinktext</a:t>
            </a:r>
            <a:r>
              <a:rPr lang="en-IN" sz="2000" b="1" dirty="0"/>
              <a:t>, </a:t>
            </a:r>
            <a:r>
              <a:rPr lang="en-IN" sz="2000" b="1" dirty="0" err="1"/>
              <a:t>xpath</a:t>
            </a:r>
            <a:r>
              <a:rPr lang="en-IN" sz="2000" b="1" dirty="0"/>
              <a:t>, </a:t>
            </a:r>
            <a:r>
              <a:rPr lang="en-IN" sz="2000" b="1" dirty="0" err="1"/>
              <a:t>css,tagName</a:t>
            </a:r>
            <a:endParaRPr lang="en-IN" sz="2000" b="1" dirty="0"/>
          </a:p>
          <a:p>
            <a:r>
              <a:rPr lang="en-IN" sz="2000" b="1" dirty="0">
                <a:hlinkClick r:id="rId5"/>
              </a:rPr>
              <a:t>https://login.salesforce.com/?locale=in</a:t>
            </a:r>
            <a:endParaRPr lang="en-IN" sz="2000" dirty="0"/>
          </a:p>
          <a:p>
            <a:r>
              <a:rPr lang="en-IN" sz="2000" b="1" dirty="0"/>
              <a:t>General Syntax</a:t>
            </a:r>
            <a:r>
              <a:rPr lang="en-IN" sz="2000" dirty="0"/>
              <a:t> – </a:t>
            </a:r>
            <a:r>
              <a:rPr lang="en-IN" sz="2000" dirty="0" err="1"/>
              <a:t>Xpath</a:t>
            </a:r>
            <a:r>
              <a:rPr lang="en-IN" sz="2000" dirty="0"/>
              <a:t> -&gt;//</a:t>
            </a:r>
            <a:r>
              <a:rPr lang="en-IN" sz="2000" dirty="0" err="1"/>
              <a:t>Tagname</a:t>
            </a:r>
            <a:r>
              <a:rPr lang="en-IN" sz="2000" dirty="0"/>
              <a:t>[@attribute=’value’] || CSS -&gt; </a:t>
            </a:r>
            <a:r>
              <a:rPr lang="en-IN" sz="2000" dirty="0" err="1"/>
              <a:t>Tagname</a:t>
            </a:r>
            <a:r>
              <a:rPr lang="en-IN" sz="2000" dirty="0"/>
              <a:t>[attribute=’value’]</a:t>
            </a:r>
          </a:p>
          <a:p>
            <a:r>
              <a:rPr lang="en-IN" sz="2000" dirty="0" err="1"/>
              <a:t>css</a:t>
            </a:r>
            <a:r>
              <a:rPr lang="en-IN" sz="2000" dirty="0"/>
              <a:t> – </a:t>
            </a:r>
            <a:r>
              <a:rPr lang="en-IN" sz="2000" dirty="0" err="1"/>
              <a:t>tagname#attribute-value</a:t>
            </a:r>
            <a:r>
              <a:rPr lang="en-IN" sz="2000" dirty="0"/>
              <a:t> (</a:t>
            </a:r>
            <a:r>
              <a:rPr lang="en-IN" sz="2000" dirty="0" err="1"/>
              <a:t>input#username</a:t>
            </a:r>
            <a:r>
              <a:rPr lang="en-IN" sz="2000" dirty="0"/>
              <a:t>) in SF) || #attribute-value || </a:t>
            </a:r>
            <a:r>
              <a:rPr lang="en-IN" sz="2000" dirty="0" err="1"/>
              <a:t>tagname.attribute</a:t>
            </a:r>
            <a:r>
              <a:rPr lang="en-IN" sz="2000" dirty="0"/>
              <a:t>-value</a:t>
            </a:r>
          </a:p>
          <a:p>
            <a:r>
              <a:rPr lang="en-IN" sz="2000" dirty="0" err="1"/>
              <a:t>css</a:t>
            </a:r>
            <a:r>
              <a:rPr lang="en-IN" sz="2000" dirty="0"/>
              <a:t> – </a:t>
            </a:r>
            <a:r>
              <a:rPr lang="en-IN" sz="2000" strike="sngStrike" dirty="0">
                <a:solidFill>
                  <a:srgbClr val="FF0000"/>
                </a:solidFill>
              </a:rPr>
              <a:t>[@class=’username’]  </a:t>
            </a:r>
            <a:r>
              <a:rPr lang="en-IN" sz="2000" dirty="0"/>
              <a:t>or [#username]  or .class-value or </a:t>
            </a:r>
            <a:r>
              <a:rPr lang="en-IN" sz="2000" dirty="0" err="1"/>
              <a:t>div#error.loginerror</a:t>
            </a:r>
            <a:r>
              <a:rPr lang="en-IN" sz="2000" dirty="0"/>
              <a:t> (SF login error </a:t>
            </a:r>
            <a:r>
              <a:rPr lang="en-IN" sz="2000" dirty="0" err="1"/>
              <a:t>msg</a:t>
            </a:r>
            <a:r>
              <a:rPr lang="en-IN" sz="2000" dirty="0"/>
              <a:t>)</a:t>
            </a:r>
          </a:p>
          <a:p>
            <a:r>
              <a:rPr lang="en-IN" sz="2000" dirty="0" err="1"/>
              <a:t>driver.findElement</a:t>
            </a:r>
            <a:r>
              <a:rPr lang="en-IN" sz="2000" dirty="0"/>
              <a:t>(</a:t>
            </a:r>
            <a:r>
              <a:rPr lang="en-IN" sz="2000" dirty="0" err="1"/>
              <a:t>By.cssSelector</a:t>
            </a:r>
            <a:r>
              <a:rPr lang="en-IN" sz="2000" dirty="0"/>
              <a:t>(“[@class=’username’] ”)) </a:t>
            </a:r>
            <a:r>
              <a:rPr lang="en-IN" sz="2000" dirty="0">
                <a:sym typeface="Wingdings" panose="05000000000000000000" pitchFamily="2" charset="2"/>
              </a:rPr>
              <a:t> </a:t>
            </a:r>
            <a:r>
              <a:rPr lang="en-IN" sz="2000" dirty="0" err="1">
                <a:sym typeface="Wingdings" panose="05000000000000000000" pitchFamily="2" charset="2"/>
              </a:rPr>
              <a:t>cssSelector</a:t>
            </a:r>
            <a:r>
              <a:rPr lang="en-IN" sz="2000" dirty="0">
                <a:sym typeface="Wingdings" panose="05000000000000000000" pitchFamily="2" charset="2"/>
              </a:rPr>
              <a:t>(“.value”) </a:t>
            </a:r>
            <a:r>
              <a:rPr lang="en-IN" sz="2000" dirty="0" err="1">
                <a:sym typeface="Wingdings" panose="05000000000000000000" pitchFamily="2" charset="2"/>
              </a:rPr>
              <a:t>cssSelector</a:t>
            </a:r>
            <a:r>
              <a:rPr lang="en-IN" sz="2000" dirty="0">
                <a:sym typeface="Wingdings" panose="05000000000000000000" pitchFamily="2" charset="2"/>
              </a:rPr>
              <a:t>(</a:t>
            </a:r>
            <a:r>
              <a:rPr lang="en-IN" sz="2000" dirty="0"/>
              <a:t>"#</a:t>
            </a:r>
            <a:r>
              <a:rPr lang="en-IN" sz="2000" dirty="0">
                <a:sym typeface="Wingdings" panose="05000000000000000000" pitchFamily="2" charset="2"/>
              </a:rPr>
              <a:t>value </a:t>
            </a:r>
            <a:r>
              <a:rPr lang="en-IN" sz="2000" dirty="0"/>
              <a:t>"</a:t>
            </a:r>
            <a:r>
              <a:rPr lang="en-IN" sz="2000" dirty="0">
                <a:sym typeface="Wingdings" panose="05000000000000000000" pitchFamily="2" charset="2"/>
              </a:rPr>
              <a:t>)</a:t>
            </a:r>
            <a:endParaRPr lang="en-IN" sz="2000" dirty="0"/>
          </a:p>
          <a:p>
            <a:r>
              <a:rPr lang="en-IN" sz="2000" dirty="0" err="1"/>
              <a:t>xpath</a:t>
            </a:r>
            <a:r>
              <a:rPr lang="en-IN" sz="2000" dirty="0"/>
              <a:t> - //input[@value=’Log In’] </a:t>
            </a:r>
            <a:r>
              <a:rPr lang="en-IN" sz="2000" dirty="0">
                <a:sym typeface="Wingdings" panose="05000000000000000000" pitchFamily="2" charset="2"/>
              </a:rPr>
              <a:t> //input[@type='submit’], </a:t>
            </a:r>
            <a:r>
              <a:rPr lang="en-IN" b="1" dirty="0"/>
              <a:t>//input[contains(@name,’procee’)]</a:t>
            </a:r>
            <a:r>
              <a:rPr lang="en-IN" dirty="0"/>
              <a:t> in Rediff</a:t>
            </a:r>
            <a:endParaRPr lang="en-IN" sz="2000" dirty="0"/>
          </a:p>
          <a:p>
            <a:r>
              <a:rPr lang="en-IN" sz="2000" b="1" dirty="0"/>
              <a:t>//&lt;</a:t>
            </a:r>
            <a:r>
              <a:rPr lang="en-IN" sz="2000" b="1" dirty="0" err="1"/>
              <a:t>tagname</a:t>
            </a:r>
            <a:r>
              <a:rPr lang="en-IN" sz="2000" b="1" dirty="0"/>
              <a:t>&gt;[@id=’value’] or/and //*[@id=’value’] </a:t>
            </a:r>
            <a:r>
              <a:rPr lang="en-IN" sz="2000" dirty="0">
                <a:sym typeface="Wingdings" panose="05000000000000000000" pitchFamily="2" charset="2"/>
              </a:rPr>
              <a:t> * indicate any tag</a:t>
            </a:r>
          </a:p>
          <a:p>
            <a:r>
              <a:rPr lang="en-US" sz="2000" dirty="0"/>
              <a:t>Gmail.com -&gt; //input[@type='email' and @id='</a:t>
            </a:r>
            <a:r>
              <a:rPr lang="en-US" sz="2000" dirty="0" err="1"/>
              <a:t>identifierId</a:t>
            </a:r>
            <a:r>
              <a:rPr lang="en-US" sz="2000" dirty="0"/>
              <a:t>’]</a:t>
            </a:r>
          </a:p>
          <a:p>
            <a:endParaRPr lang="en-IN" sz="2000" dirty="0"/>
          </a:p>
          <a:p>
            <a:r>
              <a:rPr lang="en-US" sz="2000" dirty="0"/>
              <a:t>http://cafetownsend-angular-rails.herokuapp.com/login -&gt; /html[1]/body[1]/div[1]/footer[1]/p[2]//child::a</a:t>
            </a:r>
            <a:endParaRPr lang="en-IN" sz="2000" dirty="0"/>
          </a:p>
          <a:p>
            <a:r>
              <a:rPr lang="en-US" sz="2000" dirty="0"/>
              <a:t>//div[@class='</a:t>
            </a:r>
            <a:r>
              <a:rPr lang="en-US" sz="2000" dirty="0" err="1"/>
              <a:t>fsl</a:t>
            </a:r>
            <a:r>
              <a:rPr lang="en-US" sz="2000" dirty="0"/>
              <a:t> </a:t>
            </a:r>
            <a:r>
              <a:rPr lang="en-US" sz="2000" dirty="0" err="1"/>
              <a:t>fwb</a:t>
            </a:r>
            <a:r>
              <a:rPr lang="en-US" sz="2000" dirty="0"/>
              <a:t> </a:t>
            </a:r>
            <a:r>
              <a:rPr lang="en-US" sz="2000" dirty="0" err="1"/>
              <a:t>fcb</a:t>
            </a:r>
            <a:r>
              <a:rPr lang="en-US" sz="2000" dirty="0"/>
              <a:t>']/following-sibling::div[1], //div[@class='</a:t>
            </a:r>
            <a:r>
              <a:rPr lang="en-US" sz="2000" dirty="0" err="1"/>
              <a:t>fsl</a:t>
            </a:r>
            <a:r>
              <a:rPr lang="en-US" sz="2000" dirty="0"/>
              <a:t> </a:t>
            </a:r>
            <a:r>
              <a:rPr lang="en-US" sz="2000" dirty="0" err="1"/>
              <a:t>fwb</a:t>
            </a:r>
            <a:r>
              <a:rPr lang="en-US" sz="2000" dirty="0"/>
              <a:t> </a:t>
            </a:r>
            <a:r>
              <a:rPr lang="en-US" sz="2000" dirty="0" err="1"/>
              <a:t>fcb</a:t>
            </a:r>
            <a:r>
              <a:rPr lang="en-US" sz="2000" dirty="0"/>
              <a:t>’]/previous-sibling::div[1]</a:t>
            </a:r>
          </a:p>
          <a:p>
            <a:r>
              <a:rPr lang="en-IN" sz="2000" dirty="0">
                <a:hlinkClick r:id="rId6"/>
              </a:rPr>
              <a:t>https://www.tutorialspoint.com/about/about_careers.htm</a:t>
            </a:r>
            <a:r>
              <a:rPr lang="en-IN" sz="2000" dirty="0"/>
              <a:t> </a:t>
            </a:r>
            <a:r>
              <a:rPr lang="en-US" sz="2000" dirty="0"/>
              <a:t>//ul[@class='toc chapters']/child::li[10]</a:t>
            </a:r>
          </a:p>
          <a:p>
            <a:pPr marL="285750" indent="-285750">
              <a:buFont typeface="Arial" panose="020B0604020202020204" pitchFamily="34" charset="0"/>
              <a:buChar char="•"/>
            </a:pPr>
            <a:endParaRPr lang="en-US" sz="2000" dirty="0"/>
          </a:p>
        </p:txBody>
      </p:sp>
      <p:sp>
        <p:nvSpPr>
          <p:cNvPr id="2" name="Slide Number Placeholder 1">
            <a:extLst>
              <a:ext uri="{FF2B5EF4-FFF2-40B4-BE49-F238E27FC236}">
                <a16:creationId xmlns:a16="http://schemas.microsoft.com/office/drawing/2014/main" id="{CA91F5D3-E0B4-4372-9C71-949C35F01296}"/>
              </a:ext>
            </a:extLst>
          </p:cNvPr>
          <p:cNvSpPr>
            <a:spLocks noGrp="1"/>
          </p:cNvSpPr>
          <p:nvPr>
            <p:ph type="sldNum" sz="quarter" idx="12"/>
          </p:nvPr>
        </p:nvSpPr>
        <p:spPr/>
        <p:txBody>
          <a:bodyPr/>
          <a:lstStyle/>
          <a:p>
            <a:fld id="{19B3BC73-9FCD-442F-B306-87C5F55C8440}" type="slidenum">
              <a:rPr lang="en-IN" smtClean="0"/>
              <a:t>16</a:t>
            </a:fld>
            <a:endParaRPr lang="en-IN" dirty="0"/>
          </a:p>
        </p:txBody>
      </p:sp>
    </p:spTree>
    <p:extLst>
      <p:ext uri="{BB962C8B-B14F-4D97-AF65-F5344CB8AC3E}">
        <p14:creationId xmlns:p14="http://schemas.microsoft.com/office/powerpoint/2010/main" val="3064926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E60F2F1-42C2-4124-A18F-F015F802401F}"/>
              </a:ext>
            </a:extLst>
          </p:cNvPr>
          <p:cNvSpPr/>
          <p:nvPr/>
        </p:nvSpPr>
        <p:spPr>
          <a:xfrm>
            <a:off x="5216386" y="4842877"/>
            <a:ext cx="2564295" cy="9640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FirefoxDriver</a:t>
            </a:r>
            <a:r>
              <a:rPr lang="en-US" dirty="0"/>
              <a:t> class</a:t>
            </a:r>
            <a:endParaRPr lang="en-IN" dirty="0"/>
          </a:p>
        </p:txBody>
      </p:sp>
      <p:sp>
        <p:nvSpPr>
          <p:cNvPr id="5" name="Rectangle: Rounded Corners 4">
            <a:extLst>
              <a:ext uri="{FF2B5EF4-FFF2-40B4-BE49-F238E27FC236}">
                <a16:creationId xmlns:a16="http://schemas.microsoft.com/office/drawing/2014/main" id="{B1BB377E-8B36-47BD-9923-CDD08C63F0BC}"/>
              </a:ext>
            </a:extLst>
          </p:cNvPr>
          <p:cNvSpPr/>
          <p:nvPr/>
        </p:nvSpPr>
        <p:spPr>
          <a:xfrm>
            <a:off x="4949682" y="3254235"/>
            <a:ext cx="2564295" cy="7785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RemoteWebDriver</a:t>
            </a:r>
            <a:r>
              <a:rPr lang="en-US" dirty="0"/>
              <a:t> class 	</a:t>
            </a:r>
            <a:endParaRPr lang="en-IN" dirty="0"/>
          </a:p>
        </p:txBody>
      </p:sp>
      <p:sp>
        <p:nvSpPr>
          <p:cNvPr id="6" name="Rectangle: Rounded Corners 5">
            <a:extLst>
              <a:ext uri="{FF2B5EF4-FFF2-40B4-BE49-F238E27FC236}">
                <a16:creationId xmlns:a16="http://schemas.microsoft.com/office/drawing/2014/main" id="{2807BBDC-A676-4881-B6F1-9CBF3309FC65}"/>
              </a:ext>
            </a:extLst>
          </p:cNvPr>
          <p:cNvSpPr/>
          <p:nvPr/>
        </p:nvSpPr>
        <p:spPr>
          <a:xfrm>
            <a:off x="8564217" y="4817165"/>
            <a:ext cx="2564295" cy="9898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IE or Safari driver class</a:t>
            </a:r>
            <a:endParaRPr lang="en-IN" dirty="0"/>
          </a:p>
        </p:txBody>
      </p:sp>
      <p:sp>
        <p:nvSpPr>
          <p:cNvPr id="7" name="Rectangle: Rounded Corners 6">
            <a:extLst>
              <a:ext uri="{FF2B5EF4-FFF2-40B4-BE49-F238E27FC236}">
                <a16:creationId xmlns:a16="http://schemas.microsoft.com/office/drawing/2014/main" id="{33273933-A347-4B4A-9396-930C47348048}"/>
              </a:ext>
            </a:extLst>
          </p:cNvPr>
          <p:cNvSpPr/>
          <p:nvPr/>
        </p:nvSpPr>
        <p:spPr>
          <a:xfrm>
            <a:off x="1736035" y="4817165"/>
            <a:ext cx="2564295" cy="9640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ChromeDriver</a:t>
            </a:r>
            <a:r>
              <a:rPr lang="en-US" dirty="0"/>
              <a:t> class	</a:t>
            </a:r>
            <a:endParaRPr lang="en-IN" dirty="0"/>
          </a:p>
        </p:txBody>
      </p:sp>
      <p:cxnSp>
        <p:nvCxnSpPr>
          <p:cNvPr id="9" name="Straight Arrow Connector 8">
            <a:extLst>
              <a:ext uri="{FF2B5EF4-FFF2-40B4-BE49-F238E27FC236}">
                <a16:creationId xmlns:a16="http://schemas.microsoft.com/office/drawing/2014/main" id="{5929CBAC-F26C-43E7-9D56-B2782515F154}"/>
              </a:ext>
            </a:extLst>
          </p:cNvPr>
          <p:cNvCxnSpPr>
            <a:cxnSpLocks/>
            <a:stCxn id="5" idx="2"/>
            <a:endCxn id="7" idx="0"/>
          </p:cNvCxnSpPr>
          <p:nvPr/>
        </p:nvCxnSpPr>
        <p:spPr>
          <a:xfrm flipH="1">
            <a:off x="3018183" y="4032800"/>
            <a:ext cx="3213647" cy="784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7835244-6511-42B9-96D0-B28DA8503F86}"/>
              </a:ext>
            </a:extLst>
          </p:cNvPr>
          <p:cNvCxnSpPr>
            <a:cxnSpLocks/>
          </p:cNvCxnSpPr>
          <p:nvPr/>
        </p:nvCxnSpPr>
        <p:spPr>
          <a:xfrm>
            <a:off x="6403281" y="4044434"/>
            <a:ext cx="4970" cy="798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E6DFCC3-C9B8-4646-BB4E-C6251D8C5E23}"/>
              </a:ext>
            </a:extLst>
          </p:cNvPr>
          <p:cNvCxnSpPr>
            <a:cxnSpLocks/>
            <a:endCxn id="6" idx="0"/>
          </p:cNvCxnSpPr>
          <p:nvPr/>
        </p:nvCxnSpPr>
        <p:spPr>
          <a:xfrm>
            <a:off x="6700630" y="4018722"/>
            <a:ext cx="3145735" cy="798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449ED36A-7AAB-496F-9AB7-B755D05DB447}"/>
              </a:ext>
            </a:extLst>
          </p:cNvPr>
          <p:cNvSpPr/>
          <p:nvPr/>
        </p:nvSpPr>
        <p:spPr>
          <a:xfrm>
            <a:off x="4959622" y="2093834"/>
            <a:ext cx="2564295" cy="7785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WebDriver Interface 	</a:t>
            </a:r>
            <a:endParaRPr lang="en-IN" dirty="0"/>
          </a:p>
        </p:txBody>
      </p:sp>
      <p:cxnSp>
        <p:nvCxnSpPr>
          <p:cNvPr id="18" name="Straight Arrow Connector 17">
            <a:extLst>
              <a:ext uri="{FF2B5EF4-FFF2-40B4-BE49-F238E27FC236}">
                <a16:creationId xmlns:a16="http://schemas.microsoft.com/office/drawing/2014/main" id="{C11BA7B0-5AAE-423D-9E5B-CE8E1B86E3F3}"/>
              </a:ext>
            </a:extLst>
          </p:cNvPr>
          <p:cNvCxnSpPr>
            <a:cxnSpLocks/>
          </p:cNvCxnSpPr>
          <p:nvPr/>
        </p:nvCxnSpPr>
        <p:spPr>
          <a:xfrm>
            <a:off x="6379262" y="2872399"/>
            <a:ext cx="9940" cy="456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C268300-B7E1-4EC4-8A22-2E93EAFB8D1D}"/>
              </a:ext>
            </a:extLst>
          </p:cNvPr>
          <p:cNvSpPr/>
          <p:nvPr/>
        </p:nvSpPr>
        <p:spPr>
          <a:xfrm>
            <a:off x="4959622" y="969058"/>
            <a:ext cx="2564295" cy="7785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a:t>
            </a:r>
            <a:r>
              <a:rPr lang="en-US" dirty="0" err="1"/>
              <a:t>SearchContext</a:t>
            </a:r>
            <a:r>
              <a:rPr lang="en-US" dirty="0"/>
              <a:t> Interface	</a:t>
            </a:r>
            <a:endParaRPr lang="en-IN" dirty="0"/>
          </a:p>
        </p:txBody>
      </p:sp>
      <p:cxnSp>
        <p:nvCxnSpPr>
          <p:cNvPr id="22" name="Straight Arrow Connector 21">
            <a:extLst>
              <a:ext uri="{FF2B5EF4-FFF2-40B4-BE49-F238E27FC236}">
                <a16:creationId xmlns:a16="http://schemas.microsoft.com/office/drawing/2014/main" id="{2BA24796-8C11-48C8-BCCE-A0F250BA5AB2}"/>
              </a:ext>
            </a:extLst>
          </p:cNvPr>
          <p:cNvCxnSpPr>
            <a:cxnSpLocks/>
          </p:cNvCxnSpPr>
          <p:nvPr/>
        </p:nvCxnSpPr>
        <p:spPr>
          <a:xfrm>
            <a:off x="6389202" y="1782417"/>
            <a:ext cx="0" cy="311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B6680D9-1695-4FDD-A903-C08BD4238C29}"/>
              </a:ext>
            </a:extLst>
          </p:cNvPr>
          <p:cNvSpPr txBox="1"/>
          <p:nvPr/>
        </p:nvSpPr>
        <p:spPr>
          <a:xfrm>
            <a:off x="3826565" y="278296"/>
            <a:ext cx="5218044" cy="400110"/>
          </a:xfrm>
          <a:prstGeom prst="rect">
            <a:avLst/>
          </a:prstGeom>
          <a:noFill/>
        </p:spPr>
        <p:txBody>
          <a:bodyPr wrap="square" rtlCol="0">
            <a:spAutoFit/>
          </a:bodyPr>
          <a:lstStyle/>
          <a:p>
            <a:r>
              <a:rPr lang="en-US" sz="2000" b="1" dirty="0">
                <a:solidFill>
                  <a:schemeClr val="accent1"/>
                </a:solidFill>
              </a:rPr>
              <a:t>Hierarchy of Classes and Interfaces in Selenium</a:t>
            </a:r>
            <a:endParaRPr lang="en-IN" sz="2000" b="1" dirty="0">
              <a:solidFill>
                <a:schemeClr val="accent1"/>
              </a:solidFill>
            </a:endParaRPr>
          </a:p>
        </p:txBody>
      </p:sp>
      <p:sp>
        <p:nvSpPr>
          <p:cNvPr id="26" name="TextBox 25">
            <a:extLst>
              <a:ext uri="{FF2B5EF4-FFF2-40B4-BE49-F238E27FC236}">
                <a16:creationId xmlns:a16="http://schemas.microsoft.com/office/drawing/2014/main" id="{4D58A7C3-FFE2-4F44-AF18-9820A56F603E}"/>
              </a:ext>
            </a:extLst>
          </p:cNvPr>
          <p:cNvSpPr txBox="1"/>
          <p:nvPr/>
        </p:nvSpPr>
        <p:spPr>
          <a:xfrm>
            <a:off x="2286000" y="6090238"/>
            <a:ext cx="6877878" cy="646331"/>
          </a:xfrm>
          <a:prstGeom prst="rect">
            <a:avLst/>
          </a:prstGeom>
          <a:noFill/>
        </p:spPr>
        <p:txBody>
          <a:bodyPr wrap="square" rtlCol="0">
            <a:spAutoFit/>
          </a:bodyPr>
          <a:lstStyle/>
          <a:p>
            <a:pPr algn="ctr"/>
            <a:r>
              <a:rPr lang="en-US" b="1" dirty="0"/>
              <a:t>WebDriver driver = new </a:t>
            </a:r>
            <a:r>
              <a:rPr lang="en-US" b="1" dirty="0" err="1"/>
              <a:t>ChromeDriver</a:t>
            </a:r>
            <a:r>
              <a:rPr lang="en-US" b="1" dirty="0"/>
              <a:t>();             upcasting to achieve run time polymorphism</a:t>
            </a:r>
            <a:endParaRPr lang="en-IN" b="1" dirty="0"/>
          </a:p>
        </p:txBody>
      </p:sp>
      <p:cxnSp>
        <p:nvCxnSpPr>
          <p:cNvPr id="28" name="Straight Arrow Connector 27">
            <a:extLst>
              <a:ext uri="{FF2B5EF4-FFF2-40B4-BE49-F238E27FC236}">
                <a16:creationId xmlns:a16="http://schemas.microsoft.com/office/drawing/2014/main" id="{FC48EE40-B605-4086-9652-554485190CF9}"/>
              </a:ext>
            </a:extLst>
          </p:cNvPr>
          <p:cNvCxnSpPr/>
          <p:nvPr/>
        </p:nvCxnSpPr>
        <p:spPr>
          <a:xfrm flipH="1">
            <a:off x="5068957" y="6321287"/>
            <a:ext cx="2087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3D6DE50-FD0F-4150-B373-EEF0E1E65A2F}"/>
              </a:ext>
            </a:extLst>
          </p:cNvPr>
          <p:cNvCxnSpPr/>
          <p:nvPr/>
        </p:nvCxnSpPr>
        <p:spPr>
          <a:xfrm flipH="1">
            <a:off x="6476999" y="6288995"/>
            <a:ext cx="447261" cy="1407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EC199F2-058C-4E10-BDAE-93638D98AB57}"/>
              </a:ext>
            </a:extLst>
          </p:cNvPr>
          <p:cNvSpPr txBox="1"/>
          <p:nvPr/>
        </p:nvSpPr>
        <p:spPr>
          <a:xfrm>
            <a:off x="7621656" y="2485253"/>
            <a:ext cx="4678014" cy="1477328"/>
          </a:xfrm>
          <a:prstGeom prst="rect">
            <a:avLst/>
          </a:prstGeom>
          <a:noFill/>
        </p:spPr>
        <p:txBody>
          <a:bodyPr wrap="square" rtlCol="0">
            <a:spAutoFit/>
          </a:bodyPr>
          <a:lstStyle/>
          <a:p>
            <a:r>
              <a:rPr lang="en-US" dirty="0"/>
              <a:t>Once driver object is created, we have to</a:t>
            </a:r>
            <a:r>
              <a:rPr lang="en-US" b="1" dirty="0"/>
              <a:t> </a:t>
            </a:r>
            <a:r>
              <a:rPr lang="en-US" dirty="0"/>
              <a:t>implement the methods of </a:t>
            </a:r>
            <a:r>
              <a:rPr lang="en-US" dirty="0" err="1"/>
              <a:t>webdriver</a:t>
            </a:r>
            <a:r>
              <a:rPr lang="en-US" dirty="0"/>
              <a:t> to automate the scenarios on the browser. Hence we are doing </a:t>
            </a:r>
            <a:r>
              <a:rPr lang="en-US" b="1" dirty="0"/>
              <a:t>upcasting. </a:t>
            </a:r>
            <a:r>
              <a:rPr lang="en-US" dirty="0"/>
              <a:t>By doing this, we can run the scripts on any browser.</a:t>
            </a:r>
            <a:endParaRPr lang="en-IN" dirty="0"/>
          </a:p>
        </p:txBody>
      </p:sp>
      <p:sp>
        <p:nvSpPr>
          <p:cNvPr id="35" name="TextBox 34">
            <a:extLst>
              <a:ext uri="{FF2B5EF4-FFF2-40B4-BE49-F238E27FC236}">
                <a16:creationId xmlns:a16="http://schemas.microsoft.com/office/drawing/2014/main" id="{B6DB1EBB-71E2-45A4-A07B-9B2D315C7F3F}"/>
              </a:ext>
            </a:extLst>
          </p:cNvPr>
          <p:cNvSpPr txBox="1"/>
          <p:nvPr/>
        </p:nvSpPr>
        <p:spPr>
          <a:xfrm>
            <a:off x="391780" y="2759727"/>
            <a:ext cx="4514482" cy="1477328"/>
          </a:xfrm>
          <a:prstGeom prst="rect">
            <a:avLst/>
          </a:prstGeom>
          <a:noFill/>
        </p:spPr>
        <p:txBody>
          <a:bodyPr wrap="square" rtlCol="0">
            <a:spAutoFit/>
          </a:bodyPr>
          <a:lstStyle/>
          <a:p>
            <a:r>
              <a:rPr lang="en-IN" b="1" dirty="0"/>
              <a:t>How to create an object from the class</a:t>
            </a:r>
          </a:p>
          <a:p>
            <a:r>
              <a:rPr lang="en-IN" dirty="0"/>
              <a:t>Class name = X</a:t>
            </a:r>
          </a:p>
          <a:p>
            <a:r>
              <a:rPr lang="en-IN" dirty="0"/>
              <a:t>X &lt;</a:t>
            </a:r>
            <a:r>
              <a:rPr lang="en-IN" dirty="0" err="1"/>
              <a:t>objectname</a:t>
            </a:r>
            <a:r>
              <a:rPr lang="en-IN" dirty="0"/>
              <a:t>&gt; = new X(); </a:t>
            </a:r>
          </a:p>
          <a:p>
            <a:r>
              <a:rPr lang="en-US" dirty="0" err="1"/>
              <a:t>ChromeDriver</a:t>
            </a:r>
            <a:r>
              <a:rPr lang="en-US" dirty="0"/>
              <a:t> driver = new </a:t>
            </a:r>
            <a:r>
              <a:rPr lang="en-US" dirty="0" err="1"/>
              <a:t>ChromeDriver</a:t>
            </a:r>
            <a:r>
              <a:rPr lang="en-US" dirty="0"/>
              <a:t>();</a:t>
            </a:r>
            <a:endParaRPr lang="en-IN" dirty="0"/>
          </a:p>
          <a:p>
            <a:endParaRPr lang="en-IN" dirty="0"/>
          </a:p>
        </p:txBody>
      </p:sp>
      <p:sp>
        <p:nvSpPr>
          <p:cNvPr id="2" name="Slide Number Placeholder 1">
            <a:extLst>
              <a:ext uri="{FF2B5EF4-FFF2-40B4-BE49-F238E27FC236}">
                <a16:creationId xmlns:a16="http://schemas.microsoft.com/office/drawing/2014/main" id="{E74DC4BD-8CC8-4C11-AD49-DB5067DCC179}"/>
              </a:ext>
            </a:extLst>
          </p:cNvPr>
          <p:cNvSpPr>
            <a:spLocks noGrp="1"/>
          </p:cNvSpPr>
          <p:nvPr>
            <p:ph type="sldNum" sz="quarter" idx="12"/>
          </p:nvPr>
        </p:nvSpPr>
        <p:spPr/>
        <p:txBody>
          <a:bodyPr/>
          <a:lstStyle/>
          <a:p>
            <a:fld id="{19B3BC73-9FCD-442F-B306-87C5F55C8440}" type="slidenum">
              <a:rPr lang="en-IN" smtClean="0"/>
              <a:t>17</a:t>
            </a:fld>
            <a:endParaRPr lang="en-IN"/>
          </a:p>
        </p:txBody>
      </p:sp>
    </p:spTree>
    <p:extLst>
      <p:ext uri="{BB962C8B-B14F-4D97-AF65-F5344CB8AC3E}">
        <p14:creationId xmlns:p14="http://schemas.microsoft.com/office/powerpoint/2010/main" val="1836074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E7E58C-610D-4423-BA29-3319F5AE2316}"/>
              </a:ext>
            </a:extLst>
          </p:cNvPr>
          <p:cNvSpPr txBox="1"/>
          <p:nvPr/>
        </p:nvSpPr>
        <p:spPr>
          <a:xfrm>
            <a:off x="357809" y="218661"/>
            <a:ext cx="11549269" cy="6863417"/>
          </a:xfrm>
          <a:prstGeom prst="rect">
            <a:avLst/>
          </a:prstGeom>
          <a:noFill/>
        </p:spPr>
        <p:txBody>
          <a:bodyPr wrap="square" rtlCol="0">
            <a:spAutoFit/>
          </a:bodyPr>
          <a:lstStyle/>
          <a:p>
            <a:r>
              <a:rPr lang="en-US" sz="2000" b="1" dirty="0">
                <a:solidFill>
                  <a:schemeClr val="accent1"/>
                </a:solidFill>
              </a:rPr>
              <a:t>Exception Handling</a:t>
            </a:r>
          </a:p>
          <a:p>
            <a:endParaRPr lang="en-US" sz="2000" b="1" dirty="0">
              <a:solidFill>
                <a:schemeClr val="accent1"/>
              </a:solidFill>
            </a:endParaRPr>
          </a:p>
          <a:p>
            <a:pPr marL="342900" indent="-342900">
              <a:buFont typeface="Arial" panose="020B0604020202020204" pitchFamily="34" charset="0"/>
              <a:buChar char="•"/>
            </a:pPr>
            <a:r>
              <a:rPr lang="en-US" sz="2000" dirty="0"/>
              <a:t>Demonstrate the division by zero example</a:t>
            </a:r>
          </a:p>
          <a:p>
            <a:pPr marL="342900" indent="-342900">
              <a:buFont typeface="Arial" panose="020B0604020202020204" pitchFamily="34" charset="0"/>
              <a:buChar char="•"/>
            </a:pPr>
            <a:r>
              <a:rPr lang="en-IN" sz="2000" dirty="0"/>
              <a:t>Demonstrate “return” with example for a function</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b="1" dirty="0"/>
              <a:t>Demo</a:t>
            </a:r>
            <a:r>
              <a:rPr lang="en-IN" sz="2000" dirty="0"/>
              <a:t> </a:t>
            </a:r>
          </a:p>
          <a:p>
            <a:pPr marL="342900" indent="-342900">
              <a:buFont typeface="Arial" panose="020B0604020202020204" pitchFamily="34" charset="0"/>
              <a:buChar char="•"/>
            </a:pPr>
            <a:r>
              <a:rPr lang="en-IN" sz="2000" dirty="0"/>
              <a:t>Rediff</a:t>
            </a:r>
          </a:p>
          <a:p>
            <a:pPr marL="342900" indent="-342900">
              <a:buFont typeface="Arial" panose="020B0604020202020204" pitchFamily="34" charset="0"/>
              <a:buChar char="•"/>
            </a:pPr>
            <a:r>
              <a:rPr lang="en-IN" sz="2000" dirty="0"/>
              <a:t>Facebook</a:t>
            </a:r>
          </a:p>
          <a:p>
            <a:pPr marL="342900" indent="-342900">
              <a:buFont typeface="Arial" panose="020B0604020202020204" pitchFamily="34" charset="0"/>
              <a:buChar char="•"/>
            </a:pPr>
            <a:r>
              <a:rPr lang="en-IN" sz="2000" dirty="0"/>
              <a:t>Google</a:t>
            </a:r>
          </a:p>
          <a:p>
            <a:pPr marL="342900" indent="-342900">
              <a:buFont typeface="Arial" panose="020B0604020202020204" pitchFamily="34" charset="0"/>
              <a:buChar char="•"/>
            </a:pPr>
            <a:r>
              <a:rPr lang="en-IN" sz="2000"/>
              <a:t>Salesforce</a:t>
            </a:r>
            <a:endParaRPr lang="en-IN" sz="2000" dirty="0"/>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b="1" dirty="0"/>
              <a:t>Challenges</a:t>
            </a:r>
          </a:p>
          <a:p>
            <a:pPr marL="342900" indent="-342900">
              <a:buFont typeface="Arial" panose="020B0604020202020204" pitchFamily="34" charset="0"/>
              <a:buChar char="•"/>
            </a:pPr>
            <a:r>
              <a:rPr lang="en-IN" sz="2000" dirty="0"/>
              <a:t>What if there are multiple fields with the same id ?</a:t>
            </a:r>
          </a:p>
          <a:p>
            <a:pPr marL="342900" indent="-342900">
              <a:buFont typeface="Arial" panose="020B0604020202020204" pitchFamily="34" charset="0"/>
              <a:buChar char="•"/>
            </a:pPr>
            <a:r>
              <a:rPr lang="en-IN" sz="2000" dirty="0"/>
              <a:t>In FB, class name is  same for both username and password fields. In that case, it will identify which element ?</a:t>
            </a:r>
          </a:p>
          <a:p>
            <a:pPr marL="342900" indent="-342900">
              <a:buFont typeface="Arial" panose="020B0604020202020204" pitchFamily="34" charset="0"/>
              <a:buChar char="•"/>
            </a:pPr>
            <a:r>
              <a:rPr lang="en-IN" sz="2000" dirty="0"/>
              <a:t>Alpha numeric ids may vary after every refresh or with new session of the browser</a:t>
            </a:r>
          </a:p>
          <a:p>
            <a:pPr marL="342900" indent="-342900">
              <a:buFont typeface="Arial" panose="020B0604020202020204" pitchFamily="34" charset="0"/>
              <a:buChar char="•"/>
            </a:pPr>
            <a:r>
              <a:rPr lang="en-IN" sz="2000" dirty="0"/>
              <a:t>What is compound classes (with spaces) ? How to manage that (Replace space with .)</a:t>
            </a:r>
          </a:p>
          <a:p>
            <a:pPr marL="342900" indent="-342900">
              <a:buFont typeface="Arial" panose="020B0604020202020204" pitchFamily="34" charset="0"/>
              <a:buChar char="•"/>
            </a:pPr>
            <a:r>
              <a:rPr lang="en-IN" sz="2000" dirty="0"/>
              <a:t>If the value of id tag is changing dynamically, how to handle. Take FB Login button as example</a:t>
            </a:r>
          </a:p>
          <a:p>
            <a:pPr marL="342900" indent="-342900">
              <a:buFont typeface="Arial" panose="020B0604020202020204" pitchFamily="34" charset="0"/>
              <a:buChar char="•"/>
            </a:pPr>
            <a:r>
              <a:rPr lang="en-IN" sz="2000" dirty="0"/>
              <a:t>Double quotes inside double quotes not supported in Selenium locators. Replace with single quotes–FB/SF</a:t>
            </a:r>
          </a:p>
          <a:p>
            <a:pPr marL="342900" indent="-342900">
              <a:buFont typeface="Arial" panose="020B0604020202020204" pitchFamily="34" charset="0"/>
              <a:buChar char="•"/>
            </a:pPr>
            <a:r>
              <a:rPr lang="en-IN" sz="2000" dirty="0"/>
              <a:t>Right-click on blue highlighted html code to generate </a:t>
            </a:r>
            <a:r>
              <a:rPr lang="en-IN" sz="2000" b="1" dirty="0" err="1"/>
              <a:t>xpath</a:t>
            </a:r>
            <a:r>
              <a:rPr lang="en-IN" sz="2000" b="1" dirty="0"/>
              <a:t> &amp; </a:t>
            </a:r>
            <a:r>
              <a:rPr lang="en-IN" sz="2000" b="1" dirty="0" err="1"/>
              <a:t>CssSelector</a:t>
            </a:r>
            <a:endParaRPr lang="en-IN" sz="2000" b="1" dirty="0"/>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p:txBody>
      </p:sp>
      <p:sp>
        <p:nvSpPr>
          <p:cNvPr id="2" name="Slide Number Placeholder 1">
            <a:extLst>
              <a:ext uri="{FF2B5EF4-FFF2-40B4-BE49-F238E27FC236}">
                <a16:creationId xmlns:a16="http://schemas.microsoft.com/office/drawing/2014/main" id="{74C455C4-59C3-476C-9899-D19650BDC49B}"/>
              </a:ext>
            </a:extLst>
          </p:cNvPr>
          <p:cNvSpPr>
            <a:spLocks noGrp="1"/>
          </p:cNvSpPr>
          <p:nvPr>
            <p:ph type="sldNum" sz="quarter" idx="12"/>
          </p:nvPr>
        </p:nvSpPr>
        <p:spPr/>
        <p:txBody>
          <a:bodyPr/>
          <a:lstStyle/>
          <a:p>
            <a:fld id="{19B3BC73-9FCD-442F-B306-87C5F55C8440}" type="slidenum">
              <a:rPr lang="en-IN" smtClean="0"/>
              <a:t>18</a:t>
            </a:fld>
            <a:endParaRPr lang="en-IN"/>
          </a:p>
        </p:txBody>
      </p:sp>
    </p:spTree>
    <p:extLst>
      <p:ext uri="{BB962C8B-B14F-4D97-AF65-F5344CB8AC3E}">
        <p14:creationId xmlns:p14="http://schemas.microsoft.com/office/powerpoint/2010/main" val="1750238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2F98E3-D38D-4134-8B3C-698BE1246B74}"/>
              </a:ext>
            </a:extLst>
          </p:cNvPr>
          <p:cNvSpPr>
            <a:spLocks noGrp="1"/>
          </p:cNvSpPr>
          <p:nvPr>
            <p:ph idx="1"/>
          </p:nvPr>
        </p:nvSpPr>
        <p:spPr>
          <a:xfrm>
            <a:off x="318052" y="159026"/>
            <a:ext cx="11738113" cy="6569765"/>
          </a:xfrm>
        </p:spPr>
        <p:txBody>
          <a:bodyPr>
            <a:normAutofit fontScale="92500" lnSpcReduction="10000"/>
          </a:bodyPr>
          <a:lstStyle/>
          <a:p>
            <a:r>
              <a:rPr lang="en-US" sz="2000" b="1" dirty="0">
                <a:solidFill>
                  <a:schemeClr val="accent1"/>
                </a:solidFill>
              </a:rPr>
              <a:t>Significance</a:t>
            </a:r>
            <a:r>
              <a:rPr lang="en-US" dirty="0"/>
              <a:t> </a:t>
            </a:r>
            <a:r>
              <a:rPr lang="en-US" sz="2000" b="1" dirty="0">
                <a:solidFill>
                  <a:schemeClr val="accent1"/>
                </a:solidFill>
              </a:rPr>
              <a:t>of </a:t>
            </a:r>
            <a:r>
              <a:rPr lang="en-US" sz="2000" b="1" dirty="0" err="1">
                <a:solidFill>
                  <a:schemeClr val="accent1"/>
                </a:solidFill>
              </a:rPr>
              <a:t>ChroPath</a:t>
            </a:r>
            <a:r>
              <a:rPr lang="en-US" sz="2000" b="1" dirty="0">
                <a:solidFill>
                  <a:schemeClr val="accent1"/>
                </a:solidFill>
              </a:rPr>
              <a:t> plugin</a:t>
            </a:r>
          </a:p>
          <a:p>
            <a:r>
              <a:rPr lang="en-US" sz="2000" dirty="0"/>
              <a:t>It allows user to identify </a:t>
            </a:r>
            <a:r>
              <a:rPr lang="en-US" sz="2000" dirty="0" err="1"/>
              <a:t>xpath</a:t>
            </a:r>
            <a:r>
              <a:rPr lang="en-US" sz="2000" dirty="0"/>
              <a:t> and CSS easily</a:t>
            </a:r>
          </a:p>
          <a:p>
            <a:r>
              <a:rPr lang="en-US" sz="2000" b="1" dirty="0">
                <a:solidFill>
                  <a:schemeClr val="accent1"/>
                </a:solidFill>
              </a:rPr>
              <a:t>Developer tools</a:t>
            </a:r>
          </a:p>
          <a:p>
            <a:r>
              <a:rPr lang="en-US" sz="2000" dirty="0"/>
              <a:t>$("input[id='Login’]”) for CSS </a:t>
            </a:r>
          </a:p>
          <a:p>
            <a:r>
              <a:rPr lang="en-US" sz="2000" dirty="0"/>
              <a:t>$x("//input[@id='Login’]”) for </a:t>
            </a:r>
            <a:r>
              <a:rPr lang="en-US" sz="2000" dirty="0" err="1"/>
              <a:t>xpath</a:t>
            </a:r>
            <a:endParaRPr lang="en-US" sz="2000" dirty="0"/>
          </a:p>
          <a:p>
            <a:pPr marL="0" indent="0">
              <a:buNone/>
            </a:pPr>
            <a:r>
              <a:rPr lang="en-US" sz="2000" b="1" dirty="0">
                <a:solidFill>
                  <a:schemeClr val="accent1"/>
                </a:solidFill>
              </a:rPr>
              <a:t>Identifying the object using text attribute </a:t>
            </a:r>
          </a:p>
          <a:p>
            <a:r>
              <a:rPr lang="en-US" sz="2000" dirty="0"/>
              <a:t>//a[text()='Book’] or //*[text()='Add-Ons’] for </a:t>
            </a:r>
            <a:r>
              <a:rPr lang="en-IN" sz="2000" dirty="0">
                <a:hlinkClick r:id="rId3"/>
              </a:rPr>
              <a:t>https://www.spicejet.com/</a:t>
            </a:r>
            <a:endParaRPr lang="en-IN" sz="2000" dirty="0"/>
          </a:p>
          <a:p>
            <a:r>
              <a:rPr lang="en-IN" sz="2000" dirty="0" err="1"/>
              <a:t>Xpath</a:t>
            </a:r>
            <a:r>
              <a:rPr lang="en-IN" sz="2000" dirty="0"/>
              <a:t> </a:t>
            </a:r>
            <a:r>
              <a:rPr lang="en-IN" sz="2000" dirty="0">
                <a:sym typeface="Wingdings" panose="05000000000000000000" pitchFamily="2" charset="2"/>
              </a:rPr>
              <a:t> </a:t>
            </a:r>
            <a:r>
              <a:rPr lang="en-IN" sz="2000" dirty="0"/>
              <a:t>//a[@id='highlight-book']</a:t>
            </a:r>
          </a:p>
          <a:p>
            <a:r>
              <a:rPr lang="en-IN" sz="2000" dirty="0"/>
              <a:t>CSS -&gt; #highlight-book or a[@id='highlight-book’] way of handling the above object</a:t>
            </a:r>
            <a:endParaRPr lang="en-US" sz="2000" dirty="0"/>
          </a:p>
          <a:p>
            <a:r>
              <a:rPr lang="en-US" sz="2000" dirty="0"/>
              <a:t>Use the text() only when there are no attributes found as it is not preferred way of identifying the object</a:t>
            </a:r>
          </a:p>
          <a:p>
            <a:r>
              <a:rPr lang="en-US" sz="2000" b="1" dirty="0"/>
              <a:t>Note</a:t>
            </a:r>
            <a:r>
              <a:rPr lang="en-US" sz="2000" dirty="0"/>
              <a:t>: * indicate regular expression which means it will match any tag</a:t>
            </a:r>
          </a:p>
          <a:p>
            <a:r>
              <a:rPr lang="en-US" sz="2000" dirty="0"/>
              <a:t>Relative </a:t>
            </a:r>
            <a:r>
              <a:rPr lang="en-US" sz="2000" dirty="0" err="1"/>
              <a:t>xpath</a:t>
            </a:r>
            <a:r>
              <a:rPr lang="en-US" sz="2000" dirty="0"/>
              <a:t> - </a:t>
            </a:r>
            <a:r>
              <a:rPr lang="it-IT" sz="2000" dirty="0"/>
              <a:t>//div[1]/ul/li[8]/a</a:t>
            </a:r>
          </a:p>
          <a:p>
            <a:r>
              <a:rPr lang="it-IT" sz="2000" dirty="0"/>
              <a:t>Absolute xpath - </a:t>
            </a:r>
            <a:r>
              <a:rPr lang="en-US" sz="2000" dirty="0"/>
              <a:t>/html[1]/body[1]/form[1]/div[4]/div[1]/div[1]/div[2]/div[2]/div[1]/ul[1]/li[7]/a[1]</a:t>
            </a:r>
          </a:p>
          <a:p>
            <a:r>
              <a:rPr lang="en-US" sz="2100" dirty="0"/>
              <a:t>How to traverse to sibling element using </a:t>
            </a:r>
            <a:r>
              <a:rPr lang="en-US" sz="2100" dirty="0" err="1"/>
              <a:t>xpath</a:t>
            </a:r>
            <a:r>
              <a:rPr lang="en-US" sz="2100" dirty="0"/>
              <a:t>?</a:t>
            </a:r>
            <a:endParaRPr lang="en-IN" sz="2100" dirty="0"/>
          </a:p>
          <a:p>
            <a:r>
              <a:rPr lang="en-US" sz="2100" dirty="0"/>
              <a:t>.//*[@id='tablist1-tab1']/following-sibling::li[2]</a:t>
            </a:r>
            <a:endParaRPr lang="en-IN" sz="2100" dirty="0"/>
          </a:p>
          <a:p>
            <a:r>
              <a:rPr lang="en-US" sz="2100" dirty="0"/>
              <a:t>How to traverse back to Parent element from Child element using </a:t>
            </a:r>
            <a:r>
              <a:rPr lang="en-US" sz="2100" dirty="0" err="1"/>
              <a:t>Xpath</a:t>
            </a:r>
            <a:r>
              <a:rPr lang="en-US" sz="2100" dirty="0"/>
              <a:t>?</a:t>
            </a:r>
            <a:endParaRPr lang="en-IN" sz="2100" dirty="0"/>
          </a:p>
          <a:p>
            <a:r>
              <a:rPr lang="en-US" sz="2100" dirty="0"/>
              <a:t>.//*[@id='tablist1-tab1']/parent::ul	</a:t>
            </a:r>
            <a:endParaRPr lang="en-IN" sz="2100" dirty="0"/>
          </a:p>
          <a:p>
            <a:endParaRPr lang="en-US" sz="2000" dirty="0"/>
          </a:p>
          <a:p>
            <a:endParaRPr lang="en-US" sz="2000" dirty="0"/>
          </a:p>
          <a:p>
            <a:endParaRPr lang="en-IN" sz="2000" b="1" dirty="0">
              <a:solidFill>
                <a:schemeClr val="accent1"/>
              </a:solidFill>
            </a:endParaRPr>
          </a:p>
        </p:txBody>
      </p:sp>
      <p:sp>
        <p:nvSpPr>
          <p:cNvPr id="2" name="Slide Number Placeholder 1">
            <a:extLst>
              <a:ext uri="{FF2B5EF4-FFF2-40B4-BE49-F238E27FC236}">
                <a16:creationId xmlns:a16="http://schemas.microsoft.com/office/drawing/2014/main" id="{D5A04BAE-1BDC-4F31-BBAB-DF62560F4677}"/>
              </a:ext>
            </a:extLst>
          </p:cNvPr>
          <p:cNvSpPr>
            <a:spLocks noGrp="1"/>
          </p:cNvSpPr>
          <p:nvPr>
            <p:ph type="sldNum" sz="quarter" idx="12"/>
          </p:nvPr>
        </p:nvSpPr>
        <p:spPr/>
        <p:txBody>
          <a:bodyPr/>
          <a:lstStyle/>
          <a:p>
            <a:fld id="{19B3BC73-9FCD-442F-B306-87C5F55C8440}" type="slidenum">
              <a:rPr lang="en-IN" smtClean="0"/>
              <a:t>19</a:t>
            </a:fld>
            <a:endParaRPr lang="en-IN"/>
          </a:p>
        </p:txBody>
      </p:sp>
    </p:spTree>
    <p:extLst>
      <p:ext uri="{BB962C8B-B14F-4D97-AF65-F5344CB8AC3E}">
        <p14:creationId xmlns:p14="http://schemas.microsoft.com/office/powerpoint/2010/main" val="3216708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832C9A-E462-46C8-AE40-859411143465}"/>
              </a:ext>
            </a:extLst>
          </p:cNvPr>
          <p:cNvSpPr txBox="1"/>
          <p:nvPr/>
        </p:nvSpPr>
        <p:spPr>
          <a:xfrm>
            <a:off x="594911" y="363557"/>
            <a:ext cx="10914603" cy="6186309"/>
          </a:xfrm>
          <a:prstGeom prst="rect">
            <a:avLst/>
          </a:prstGeom>
          <a:noFill/>
        </p:spPr>
        <p:txBody>
          <a:bodyPr wrap="square" rtlCol="0">
            <a:spAutoFit/>
          </a:bodyPr>
          <a:lstStyle/>
          <a:p>
            <a:r>
              <a:rPr lang="en-IN" sz="2400" b="1" u="sng" dirty="0">
                <a:solidFill>
                  <a:schemeClr val="accent1"/>
                </a:solidFill>
              </a:rPr>
              <a:t>OOPS Concepts – Object Oriented Programming System</a:t>
            </a:r>
          </a:p>
          <a:p>
            <a:endParaRPr lang="en-IN" b="1" dirty="0"/>
          </a:p>
          <a:p>
            <a:r>
              <a:rPr lang="en-IN" sz="2000" b="1" dirty="0"/>
              <a:t>Object</a:t>
            </a:r>
            <a:r>
              <a:rPr lang="en-IN" sz="2000" dirty="0"/>
              <a:t> – Is an instance of the class. It has </a:t>
            </a:r>
            <a:r>
              <a:rPr lang="en-IN" sz="2000" b="1" dirty="0"/>
              <a:t>state</a:t>
            </a:r>
            <a:r>
              <a:rPr lang="en-IN" sz="2000" dirty="0"/>
              <a:t> and the </a:t>
            </a:r>
            <a:r>
              <a:rPr lang="en-IN" sz="2000" b="1" dirty="0" err="1"/>
              <a:t>behavior</a:t>
            </a:r>
            <a:endParaRPr lang="en-IN" sz="2000" b="1" dirty="0"/>
          </a:p>
          <a:p>
            <a:r>
              <a:rPr lang="en-IN" sz="2000" dirty="0"/>
              <a:t>Example: </a:t>
            </a:r>
            <a:r>
              <a:rPr lang="en-IN" sz="2000" b="1" dirty="0"/>
              <a:t>Human or animal</a:t>
            </a:r>
            <a:r>
              <a:rPr lang="en-IN" sz="2000" dirty="0"/>
              <a:t>.     </a:t>
            </a:r>
            <a:r>
              <a:rPr lang="en-IN" sz="2000" b="1" dirty="0"/>
              <a:t>State</a:t>
            </a:r>
            <a:r>
              <a:rPr lang="en-IN" sz="2000" dirty="0"/>
              <a:t> -&gt; Name, </a:t>
            </a:r>
            <a:r>
              <a:rPr lang="en-IN" sz="2000" dirty="0" err="1"/>
              <a:t>color</a:t>
            </a:r>
            <a:r>
              <a:rPr lang="en-IN" sz="2000" dirty="0"/>
              <a:t>, Height.   </a:t>
            </a:r>
            <a:r>
              <a:rPr lang="en-IN" sz="2000" b="1" dirty="0" err="1"/>
              <a:t>Behavior</a:t>
            </a:r>
            <a:r>
              <a:rPr lang="en-IN" sz="2000" dirty="0"/>
              <a:t> -&gt; walk(), eat(), play(), sleep() etc</a:t>
            </a:r>
          </a:p>
          <a:p>
            <a:endParaRPr lang="en-IN" sz="1400" dirty="0">
              <a:solidFill>
                <a:schemeClr val="accent1"/>
              </a:solidFill>
            </a:endParaRPr>
          </a:p>
          <a:p>
            <a:r>
              <a:rPr lang="en-US" sz="2000" b="1" dirty="0"/>
              <a:t>Class</a:t>
            </a:r>
            <a:r>
              <a:rPr lang="en-US" sz="2000" dirty="0"/>
              <a:t> - Is a template/blue-print/container to create an object. User cannot communicate to the class directly. We have to create an object before making use of it. </a:t>
            </a:r>
          </a:p>
          <a:p>
            <a:r>
              <a:rPr lang="en-US" sz="2000" dirty="0"/>
              <a:t>Example: </a:t>
            </a:r>
            <a:r>
              <a:rPr lang="en-US" sz="2000" b="1" dirty="0"/>
              <a:t>Student, Fruit, Vegetable etc</a:t>
            </a:r>
            <a:r>
              <a:rPr lang="en-US" sz="2000" dirty="0"/>
              <a:t>.  </a:t>
            </a:r>
          </a:p>
          <a:p>
            <a:r>
              <a:rPr lang="en-US" sz="2000" dirty="0"/>
              <a:t>Properties of a Student -&gt; Name, DOJ, Roll Number, Tasks/</a:t>
            </a:r>
            <a:r>
              <a:rPr lang="en-US" sz="2000" dirty="0" err="1"/>
              <a:t>Behior</a:t>
            </a:r>
            <a:r>
              <a:rPr lang="en-US" sz="2000" dirty="0"/>
              <a:t> of a Student -&gt; read(), write()</a:t>
            </a:r>
          </a:p>
          <a:p>
            <a:endParaRPr lang="en-US" sz="2000" dirty="0"/>
          </a:p>
          <a:p>
            <a:r>
              <a:rPr lang="en-IN" sz="2000" b="1" dirty="0"/>
              <a:t>Abstraction</a:t>
            </a:r>
            <a:r>
              <a:rPr lang="en-IN" sz="2000" dirty="0"/>
              <a:t> – Hiding the implementation details</a:t>
            </a:r>
          </a:p>
          <a:p>
            <a:r>
              <a:rPr lang="en-IN" sz="2000" dirty="0"/>
              <a:t>Example: Downloading the </a:t>
            </a:r>
            <a:r>
              <a:rPr lang="en-IN" sz="2000" b="1" dirty="0"/>
              <a:t>apps</a:t>
            </a:r>
            <a:r>
              <a:rPr lang="en-IN" sz="2000" dirty="0"/>
              <a:t> from play store, Driving the </a:t>
            </a:r>
            <a:r>
              <a:rPr lang="en-IN" sz="2000" b="1" dirty="0"/>
              <a:t>car</a:t>
            </a:r>
            <a:r>
              <a:rPr lang="en-IN" sz="2000" dirty="0"/>
              <a:t> without knowing its implementation details</a:t>
            </a:r>
          </a:p>
          <a:p>
            <a:endParaRPr lang="en-IN" sz="2000" dirty="0"/>
          </a:p>
          <a:p>
            <a:r>
              <a:rPr lang="en-IN" sz="2000" b="1" dirty="0"/>
              <a:t>Encapsulation – </a:t>
            </a:r>
            <a:r>
              <a:rPr lang="en-IN" sz="2000" dirty="0"/>
              <a:t>Binding variables and methods under single entity. Protecting the data</a:t>
            </a:r>
          </a:p>
          <a:p>
            <a:r>
              <a:rPr lang="en-IN" sz="2000" dirty="0"/>
              <a:t>Example: Student</a:t>
            </a:r>
          </a:p>
          <a:p>
            <a:endParaRPr lang="en-IN" sz="2000" dirty="0"/>
          </a:p>
          <a:p>
            <a:r>
              <a:rPr lang="en-IN" sz="2000" b="1" dirty="0"/>
              <a:t>Inheritance – </a:t>
            </a:r>
            <a:r>
              <a:rPr lang="en-IN" sz="2000" dirty="0"/>
              <a:t>Acquiring properties from one class to another class. Explained in next slide</a:t>
            </a:r>
          </a:p>
          <a:p>
            <a:endParaRPr lang="en-IN" sz="2000" dirty="0"/>
          </a:p>
          <a:p>
            <a:r>
              <a:rPr lang="en-IN" sz="2000" b="1" dirty="0"/>
              <a:t>Polymorphism – </a:t>
            </a:r>
            <a:r>
              <a:rPr lang="en-IN" sz="2000" dirty="0"/>
              <a:t>Performing the same task in different ways. Function </a:t>
            </a:r>
            <a:r>
              <a:rPr lang="en-IN" sz="2000" b="1" dirty="0"/>
              <a:t>overloading and overriding</a:t>
            </a:r>
          </a:p>
        </p:txBody>
      </p:sp>
      <p:sp>
        <p:nvSpPr>
          <p:cNvPr id="3" name="Slide Number Placeholder 2">
            <a:extLst>
              <a:ext uri="{FF2B5EF4-FFF2-40B4-BE49-F238E27FC236}">
                <a16:creationId xmlns:a16="http://schemas.microsoft.com/office/drawing/2014/main" id="{92491100-AF36-4860-ACB0-CACF79BD03AF}"/>
              </a:ext>
            </a:extLst>
          </p:cNvPr>
          <p:cNvSpPr>
            <a:spLocks noGrp="1"/>
          </p:cNvSpPr>
          <p:nvPr>
            <p:ph type="sldNum" sz="quarter" idx="12"/>
          </p:nvPr>
        </p:nvSpPr>
        <p:spPr/>
        <p:txBody>
          <a:bodyPr/>
          <a:lstStyle/>
          <a:p>
            <a:fld id="{19B3BC73-9FCD-442F-B306-87C5F55C8440}" type="slidenum">
              <a:rPr lang="en-IN" smtClean="0"/>
              <a:t>2</a:t>
            </a:fld>
            <a:endParaRPr lang="en-IN"/>
          </a:p>
        </p:txBody>
      </p:sp>
    </p:spTree>
    <p:extLst>
      <p:ext uri="{BB962C8B-B14F-4D97-AF65-F5344CB8AC3E}">
        <p14:creationId xmlns:p14="http://schemas.microsoft.com/office/powerpoint/2010/main" val="364814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305FDA-5B7D-4169-809A-AACF245609B9}"/>
              </a:ext>
            </a:extLst>
          </p:cNvPr>
          <p:cNvSpPr>
            <a:spLocks noGrp="1"/>
          </p:cNvSpPr>
          <p:nvPr>
            <p:ph idx="1"/>
          </p:nvPr>
        </p:nvSpPr>
        <p:spPr>
          <a:xfrm>
            <a:off x="291546" y="265180"/>
            <a:ext cx="11714923" cy="6364219"/>
          </a:xfrm>
        </p:spPr>
        <p:txBody>
          <a:bodyPr>
            <a:normAutofit fontScale="85000" lnSpcReduction="20000"/>
          </a:bodyPr>
          <a:lstStyle/>
          <a:p>
            <a:r>
              <a:rPr lang="en-US" sz="2200" b="1" dirty="0">
                <a:solidFill>
                  <a:schemeClr val="accent1"/>
                </a:solidFill>
              </a:rPr>
              <a:t>Handling</a:t>
            </a:r>
            <a:r>
              <a:rPr lang="en-US" sz="2000" b="1" dirty="0">
                <a:solidFill>
                  <a:schemeClr val="accent1"/>
                </a:solidFill>
              </a:rPr>
              <a:t> </a:t>
            </a:r>
            <a:r>
              <a:rPr lang="en-US" sz="2200" b="1" dirty="0">
                <a:solidFill>
                  <a:schemeClr val="accent1"/>
                </a:solidFill>
              </a:rPr>
              <a:t>other web-elements</a:t>
            </a:r>
          </a:p>
          <a:p>
            <a:r>
              <a:rPr lang="en-US" sz="2200" b="1" dirty="0">
                <a:solidFill>
                  <a:schemeClr val="accent1"/>
                </a:solidFill>
              </a:rPr>
              <a:t>MakeMyTrip</a:t>
            </a:r>
            <a:r>
              <a:rPr lang="en-US" sz="2000" b="1" dirty="0">
                <a:solidFill>
                  <a:schemeClr val="accent1"/>
                </a:solidFill>
              </a:rPr>
              <a:t> </a:t>
            </a:r>
            <a:r>
              <a:rPr lang="en-US" sz="2200" dirty="0"/>
              <a:t>site to select the radio button option //li[contains(text(),'Round Trip’)]</a:t>
            </a:r>
          </a:p>
          <a:p>
            <a:r>
              <a:rPr lang="en-US" sz="2200" dirty="0"/>
              <a:t>//span[@class='</a:t>
            </a:r>
            <a:r>
              <a:rPr lang="en-US" sz="2200" dirty="0" err="1"/>
              <a:t>tabsCircle</a:t>
            </a:r>
            <a:r>
              <a:rPr lang="en-US" sz="2200" dirty="0"/>
              <a:t> appendRight5’] -&gt;returns 3 radio buttons. Hence go with</a:t>
            </a:r>
            <a:r>
              <a:rPr lang="en-US" sz="2200" dirty="0">
                <a:sym typeface="Wingdings" panose="05000000000000000000" pitchFamily="2" charset="2"/>
              </a:rPr>
              <a:t> </a:t>
            </a:r>
            <a:r>
              <a:rPr lang="en-IN" sz="2200" dirty="0"/>
              <a:t>//li[contains(text(),'Multi City’)]</a:t>
            </a:r>
          </a:p>
          <a:p>
            <a:r>
              <a:rPr lang="en-US" sz="2200" dirty="0"/>
              <a:t>Solution to find the unique button-&gt; (//span[@class='</a:t>
            </a:r>
            <a:r>
              <a:rPr lang="en-US" sz="2200" dirty="0" err="1"/>
              <a:t>tabsCircle</a:t>
            </a:r>
            <a:r>
              <a:rPr lang="en-US" sz="2200" dirty="0"/>
              <a:t> appendRight5'])[2]</a:t>
            </a:r>
          </a:p>
          <a:p>
            <a:r>
              <a:rPr lang="en-US" sz="2200" dirty="0"/>
              <a:t>//*[@id="root"]/div/div[2]/div/div/div[2]/p/a </a:t>
            </a:r>
            <a:r>
              <a:rPr lang="en-US" sz="2200" dirty="0">
                <a:sym typeface="Wingdings" panose="05000000000000000000" pitchFamily="2" charset="2"/>
              </a:rPr>
              <a:t></a:t>
            </a:r>
            <a:r>
              <a:rPr lang="en-US" sz="2200" dirty="0" err="1">
                <a:sym typeface="Wingdings" panose="05000000000000000000" pitchFamily="2" charset="2"/>
              </a:rPr>
              <a:t>xpath</a:t>
            </a:r>
            <a:r>
              <a:rPr lang="en-US" sz="2200" dirty="0">
                <a:sym typeface="Wingdings" panose="05000000000000000000" pitchFamily="2" charset="2"/>
              </a:rPr>
              <a:t> for search(Not recommended this way, get it from </a:t>
            </a:r>
            <a:r>
              <a:rPr lang="en-US" sz="2200" dirty="0" err="1">
                <a:sym typeface="Wingdings" panose="05000000000000000000" pitchFamily="2" charset="2"/>
              </a:rPr>
              <a:t>chropath</a:t>
            </a:r>
            <a:r>
              <a:rPr lang="en-US" sz="2200" dirty="0">
                <a:sym typeface="Wingdings" panose="05000000000000000000" pitchFamily="2" charset="2"/>
              </a:rPr>
              <a:t>)</a:t>
            </a:r>
          </a:p>
          <a:p>
            <a:r>
              <a:rPr lang="en-US" sz="2200" dirty="0"/>
              <a:t>Search example: a.primaryBtn.font24.latoBlack.widgetSearchBtn </a:t>
            </a:r>
            <a:r>
              <a:rPr lang="en-US" sz="2200" dirty="0">
                <a:sym typeface="Wingdings" panose="05000000000000000000" pitchFamily="2" charset="2"/>
              </a:rPr>
              <a:t>(</a:t>
            </a:r>
            <a:r>
              <a:rPr lang="en-US" sz="2200" dirty="0" err="1">
                <a:sym typeface="Wingdings" panose="05000000000000000000" pitchFamily="2" charset="2"/>
              </a:rPr>
              <a:t>Tagname.ClassAttribute</a:t>
            </a:r>
            <a:r>
              <a:rPr lang="en-US" sz="2200" dirty="0">
                <a:sym typeface="Wingdings" panose="05000000000000000000" pitchFamily="2" charset="2"/>
              </a:rPr>
              <a:t>-value or .</a:t>
            </a:r>
            <a:r>
              <a:rPr lang="en-US" sz="2200" dirty="0" err="1">
                <a:sym typeface="Wingdings" panose="05000000000000000000" pitchFamily="2" charset="2"/>
              </a:rPr>
              <a:t>ClassAttribute</a:t>
            </a:r>
            <a:r>
              <a:rPr lang="en-US" sz="2200" dirty="0">
                <a:sym typeface="Wingdings" panose="05000000000000000000" pitchFamily="2" charset="2"/>
              </a:rPr>
              <a:t>-value works. But NOT #</a:t>
            </a:r>
            <a:r>
              <a:rPr lang="en-US" sz="2200" dirty="0" err="1">
                <a:sym typeface="Wingdings" panose="05000000000000000000" pitchFamily="2" charset="2"/>
              </a:rPr>
              <a:t>ClassAttribute</a:t>
            </a:r>
            <a:r>
              <a:rPr lang="en-US" sz="2200" dirty="0">
                <a:sym typeface="Wingdings" panose="05000000000000000000" pitchFamily="2" charset="2"/>
              </a:rPr>
              <a:t>-value. </a:t>
            </a:r>
          </a:p>
          <a:p>
            <a:r>
              <a:rPr lang="en-US" sz="2200" dirty="0">
                <a:sym typeface="Wingdings" panose="05000000000000000000" pitchFamily="2" charset="2"/>
              </a:rPr>
              <a:t>	Note: Compound class having white space is replaced with dot in the above example</a:t>
            </a:r>
          </a:p>
          <a:p>
            <a:r>
              <a:rPr lang="en-US" sz="2200" b="1" dirty="0" err="1">
                <a:solidFill>
                  <a:schemeClr val="accent1"/>
                </a:solidFill>
                <a:sym typeface="Wingdings" panose="05000000000000000000" pitchFamily="2" charset="2"/>
              </a:rPr>
              <a:t>QAClick</a:t>
            </a:r>
            <a:endParaRPr lang="en-US" sz="2200" b="1" dirty="0">
              <a:solidFill>
                <a:schemeClr val="accent1"/>
              </a:solidFill>
              <a:sym typeface="Wingdings" panose="05000000000000000000" pitchFamily="2" charset="2"/>
            </a:endParaRPr>
          </a:p>
          <a:p>
            <a:r>
              <a:rPr lang="en-US" sz="2200" dirty="0">
                <a:sym typeface="Wingdings" panose="05000000000000000000" pitchFamily="2" charset="2"/>
              </a:rPr>
              <a:t>Demo on how to identify Radio, </a:t>
            </a:r>
            <a:r>
              <a:rPr lang="en-US" sz="2200" dirty="0" err="1">
                <a:sym typeface="Wingdings" panose="05000000000000000000" pitchFamily="2" charset="2"/>
              </a:rPr>
              <a:t>CheckBox</a:t>
            </a:r>
            <a:r>
              <a:rPr lang="en-US" sz="2200" dirty="0">
                <a:sym typeface="Wingdings" panose="05000000000000000000" pitchFamily="2" charset="2"/>
              </a:rPr>
              <a:t>, Dropdown box, Alert, </a:t>
            </a:r>
            <a:r>
              <a:rPr lang="en-US" sz="2200" dirty="0" err="1">
                <a:sym typeface="Wingdings" panose="05000000000000000000" pitchFamily="2" charset="2"/>
              </a:rPr>
              <a:t>AutoSuggestive</a:t>
            </a:r>
            <a:r>
              <a:rPr lang="en-US" sz="2200" dirty="0">
                <a:sym typeface="Wingdings" panose="05000000000000000000" pitchFamily="2" charset="2"/>
              </a:rPr>
              <a:t> box</a:t>
            </a:r>
          </a:p>
          <a:p>
            <a:pPr marL="0" indent="0">
              <a:buNone/>
            </a:pPr>
            <a:r>
              <a:rPr lang="en-US" sz="2200" b="1" dirty="0">
                <a:solidFill>
                  <a:schemeClr val="accent1"/>
                </a:solidFill>
              </a:rPr>
              <a:t>Spicejet.com</a:t>
            </a:r>
          </a:p>
          <a:p>
            <a:r>
              <a:rPr lang="en-US" sz="2200" dirty="0"/>
              <a:t>input[id*='</a:t>
            </a:r>
            <a:r>
              <a:rPr lang="en-US" sz="2200" dirty="0" err="1"/>
              <a:t>SeniorCitizenDiscount</a:t>
            </a:r>
            <a:r>
              <a:rPr lang="en-US" sz="2200" dirty="0"/>
              <a:t>’] </a:t>
            </a:r>
            <a:r>
              <a:rPr lang="en-US" sz="2200" dirty="0">
                <a:sym typeface="Wingdings" panose="05000000000000000000" pitchFamily="2" charset="2"/>
              </a:rPr>
              <a:t>* is a regular expression in this case for CSS</a:t>
            </a:r>
          </a:p>
          <a:p>
            <a:r>
              <a:rPr lang="en-US" sz="2200" dirty="0">
                <a:sym typeface="Wingdings" panose="05000000000000000000" pitchFamily="2" charset="2"/>
              </a:rPr>
              <a:t>How to handle </a:t>
            </a:r>
            <a:r>
              <a:rPr lang="en-US" sz="2200" b="1" dirty="0">
                <a:sym typeface="Wingdings" panose="05000000000000000000" pitchFamily="2" charset="2"/>
              </a:rPr>
              <a:t>Dynamic</a:t>
            </a:r>
            <a:r>
              <a:rPr lang="en-US" sz="2200" dirty="0">
                <a:sym typeface="Wingdings" panose="05000000000000000000" pitchFamily="2" charset="2"/>
              </a:rPr>
              <a:t> </a:t>
            </a:r>
            <a:r>
              <a:rPr lang="en-US" sz="2200" b="1" dirty="0">
                <a:sym typeface="Wingdings" panose="05000000000000000000" pitchFamily="2" charset="2"/>
              </a:rPr>
              <a:t>dropdown</a:t>
            </a:r>
            <a:r>
              <a:rPr lang="en-US" sz="2200" dirty="0">
                <a:sym typeface="Wingdings" panose="05000000000000000000" pitchFamily="2" charset="2"/>
              </a:rPr>
              <a:t> box </a:t>
            </a:r>
            <a:r>
              <a:rPr lang="en-US" sz="2200" dirty="0"/>
              <a:t>Select currency = new Select(c); </a:t>
            </a:r>
            <a:r>
              <a:rPr lang="en-US" sz="2200" dirty="0">
                <a:sym typeface="Wingdings" panose="05000000000000000000" pitchFamily="2" charset="2"/>
              </a:rPr>
              <a:t> c is the </a:t>
            </a:r>
            <a:r>
              <a:rPr lang="en-US" sz="2200" dirty="0" err="1">
                <a:sym typeface="Wingdings" panose="05000000000000000000" pitchFamily="2" charset="2"/>
              </a:rPr>
              <a:t>WebElement</a:t>
            </a:r>
            <a:r>
              <a:rPr lang="en-US" sz="2200" dirty="0">
                <a:sym typeface="Wingdings" panose="05000000000000000000" pitchFamily="2" charset="2"/>
              </a:rPr>
              <a:t>/obj</a:t>
            </a:r>
          </a:p>
          <a:p>
            <a:r>
              <a:rPr lang="en-US" sz="2200" dirty="0">
                <a:sym typeface="Wingdings" panose="05000000000000000000" pitchFamily="2" charset="2"/>
              </a:rPr>
              <a:t>Discuss methods of Select object  </a:t>
            </a:r>
            <a:r>
              <a:rPr lang="en-IN" sz="2200" dirty="0" err="1"/>
              <a:t>selectByValue</a:t>
            </a:r>
            <a:r>
              <a:rPr lang="en-IN" sz="2200" dirty="0"/>
              <a:t>, </a:t>
            </a:r>
            <a:r>
              <a:rPr lang="en-IN" sz="2200" dirty="0" err="1"/>
              <a:t>selectByVisibleText</a:t>
            </a:r>
            <a:r>
              <a:rPr lang="en-IN" sz="2200" dirty="0"/>
              <a:t>, </a:t>
            </a:r>
          </a:p>
          <a:p>
            <a:r>
              <a:rPr lang="en-IN" sz="2200" dirty="0">
                <a:sym typeface="Wingdings" panose="05000000000000000000" pitchFamily="2" charset="2"/>
              </a:rPr>
              <a:t>How to handle </a:t>
            </a:r>
            <a:r>
              <a:rPr lang="en-IN" sz="2200" b="1" dirty="0">
                <a:sym typeface="Wingdings" panose="05000000000000000000" pitchFamily="2" charset="2"/>
              </a:rPr>
              <a:t>check box </a:t>
            </a:r>
            <a:r>
              <a:rPr lang="en-IN" sz="2200" dirty="0">
                <a:sym typeface="Wingdings" panose="05000000000000000000" pitchFamily="2" charset="2"/>
              </a:rPr>
              <a:t>-&gt; identity and use the method </a:t>
            </a:r>
            <a:r>
              <a:rPr lang="en-IN" sz="2200" b="1" dirty="0" err="1">
                <a:sym typeface="Wingdings" panose="05000000000000000000" pitchFamily="2" charset="2"/>
              </a:rPr>
              <a:t>isSelected</a:t>
            </a:r>
            <a:r>
              <a:rPr lang="en-IN" sz="2200" b="1" dirty="0">
                <a:sym typeface="Wingdings" panose="05000000000000000000" pitchFamily="2" charset="2"/>
              </a:rPr>
              <a:t>()</a:t>
            </a:r>
          </a:p>
          <a:p>
            <a:r>
              <a:rPr lang="fr-FR" sz="2200" dirty="0">
                <a:sym typeface="Wingdings" panose="05000000000000000000" pitchFamily="2" charset="2"/>
              </a:rPr>
              <a:t>//a[</a:t>
            </a:r>
            <a:r>
              <a:rPr lang="fr-FR" sz="2200" dirty="0" err="1">
                <a:sym typeface="Wingdings" panose="05000000000000000000" pitchFamily="2" charset="2"/>
              </a:rPr>
              <a:t>contains</a:t>
            </a:r>
            <a:r>
              <a:rPr lang="fr-FR" sz="2200" dirty="0">
                <a:sym typeface="Wingdings" panose="05000000000000000000" pitchFamily="2" charset="2"/>
              </a:rPr>
              <a:t>(</a:t>
            </a:r>
            <a:r>
              <a:rPr lang="fr-FR" sz="2200" dirty="0" err="1">
                <a:sym typeface="Wingdings" panose="05000000000000000000" pitchFamily="2" charset="2"/>
              </a:rPr>
              <a:t>text</a:t>
            </a:r>
            <a:r>
              <a:rPr lang="fr-FR" sz="2200" dirty="0">
                <a:sym typeface="Wingdings" panose="05000000000000000000" pitchFamily="2" charset="2"/>
              </a:rPr>
              <a:t>(),'Chennai (MAA)’)] </a:t>
            </a:r>
            <a:r>
              <a:rPr lang="fr-FR" sz="2200" dirty="0" err="1">
                <a:sym typeface="Wingdings" panose="05000000000000000000" pitchFamily="2" charset="2"/>
              </a:rPr>
              <a:t>which</a:t>
            </a:r>
            <a:r>
              <a:rPr lang="fr-FR" sz="2200" dirty="0">
                <a:sym typeface="Wingdings" panose="05000000000000000000" pitchFamily="2" charset="2"/>
              </a:rPr>
              <a:t> has 2 </a:t>
            </a:r>
            <a:r>
              <a:rPr lang="fr-FR" sz="2200" dirty="0" err="1">
                <a:sym typeface="Wingdings" panose="05000000000000000000" pitchFamily="2" charset="2"/>
              </a:rPr>
              <a:t>elements</a:t>
            </a:r>
            <a:r>
              <a:rPr lang="fr-FR" sz="2200" dirty="0">
                <a:sym typeface="Wingdings" panose="05000000000000000000" pitchFamily="2" charset="2"/>
              </a:rPr>
              <a:t> </a:t>
            </a:r>
            <a:r>
              <a:rPr lang="fr-FR" sz="2200" dirty="0" err="1">
                <a:sym typeface="Wingdings" panose="05000000000000000000" pitchFamily="2" charset="2"/>
              </a:rPr>
              <a:t>matching</a:t>
            </a:r>
            <a:r>
              <a:rPr lang="fr-FR" sz="2200" dirty="0">
                <a:sym typeface="Wingdings" panose="05000000000000000000" pitchFamily="2" charset="2"/>
              </a:rPr>
              <a:t> (</a:t>
            </a:r>
            <a:r>
              <a:rPr lang="fr-FR" sz="2200" dirty="0" err="1">
                <a:sym typeface="Wingdings" panose="05000000000000000000" pitchFamily="2" charset="2"/>
              </a:rPr>
              <a:t>from</a:t>
            </a:r>
            <a:r>
              <a:rPr lang="fr-FR" sz="2200" dirty="0">
                <a:sym typeface="Wingdings" panose="05000000000000000000" pitchFamily="2" charset="2"/>
              </a:rPr>
              <a:t> and to city). How to </a:t>
            </a:r>
            <a:r>
              <a:rPr lang="fr-FR" sz="2200" dirty="0" err="1">
                <a:sym typeface="Wingdings" panose="05000000000000000000" pitchFamily="2" charset="2"/>
              </a:rPr>
              <a:t>handle</a:t>
            </a:r>
            <a:r>
              <a:rPr lang="fr-FR" sz="2200" dirty="0">
                <a:sym typeface="Wingdings" panose="05000000000000000000" pitchFamily="2" charset="2"/>
              </a:rPr>
              <a:t> ?</a:t>
            </a:r>
          </a:p>
          <a:p>
            <a:pPr lvl="1"/>
            <a:r>
              <a:rPr lang="en-US" sz="2200" dirty="0">
                <a:sym typeface="Wingdings" panose="05000000000000000000" pitchFamily="2" charset="2"/>
              </a:rPr>
              <a:t>(//a[@value='MAA'])[2] Indexing Or use parent-child relation ship to identify the object uniquely</a:t>
            </a:r>
          </a:p>
          <a:p>
            <a:r>
              <a:rPr lang="en-US" sz="2200" b="1" dirty="0">
                <a:solidFill>
                  <a:schemeClr val="accent1"/>
                </a:solidFill>
              </a:rPr>
              <a:t>Rediff.com </a:t>
            </a:r>
          </a:p>
          <a:p>
            <a:r>
              <a:rPr lang="en-IN" sz="2200" dirty="0" err="1"/>
              <a:t>By.linkText</a:t>
            </a:r>
            <a:r>
              <a:rPr lang="en-IN" sz="2200" dirty="0"/>
              <a:t>("Sign in")</a:t>
            </a:r>
          </a:p>
          <a:p>
            <a:endParaRPr lang="en-IN" sz="1900" dirty="0"/>
          </a:p>
          <a:p>
            <a:endParaRPr lang="en-IN" sz="1900" dirty="0"/>
          </a:p>
          <a:p>
            <a:endParaRPr lang="en-IN" sz="1900" dirty="0"/>
          </a:p>
          <a:p>
            <a:endParaRPr lang="en-US" sz="1900" dirty="0"/>
          </a:p>
          <a:p>
            <a:endParaRPr lang="en-IN" sz="2000" b="1" dirty="0">
              <a:solidFill>
                <a:schemeClr val="accent1"/>
              </a:solidFill>
            </a:endParaRPr>
          </a:p>
        </p:txBody>
      </p:sp>
      <p:sp>
        <p:nvSpPr>
          <p:cNvPr id="2" name="Slide Number Placeholder 1">
            <a:extLst>
              <a:ext uri="{FF2B5EF4-FFF2-40B4-BE49-F238E27FC236}">
                <a16:creationId xmlns:a16="http://schemas.microsoft.com/office/drawing/2014/main" id="{06D0E432-F429-464C-9F6B-F98F07FF0C2C}"/>
              </a:ext>
            </a:extLst>
          </p:cNvPr>
          <p:cNvSpPr>
            <a:spLocks noGrp="1"/>
          </p:cNvSpPr>
          <p:nvPr>
            <p:ph type="sldNum" sz="quarter" idx="12"/>
          </p:nvPr>
        </p:nvSpPr>
        <p:spPr/>
        <p:txBody>
          <a:bodyPr/>
          <a:lstStyle/>
          <a:p>
            <a:fld id="{19B3BC73-9FCD-442F-B306-87C5F55C8440}" type="slidenum">
              <a:rPr lang="en-IN" smtClean="0"/>
              <a:t>20</a:t>
            </a:fld>
            <a:endParaRPr lang="en-IN"/>
          </a:p>
        </p:txBody>
      </p:sp>
    </p:spTree>
    <p:extLst>
      <p:ext uri="{BB962C8B-B14F-4D97-AF65-F5344CB8AC3E}">
        <p14:creationId xmlns:p14="http://schemas.microsoft.com/office/powerpoint/2010/main" val="1036558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9DF8E1-0C7B-4A16-A996-39B14E2B4D0A}"/>
              </a:ext>
            </a:extLst>
          </p:cNvPr>
          <p:cNvSpPr>
            <a:spLocks noGrp="1"/>
          </p:cNvSpPr>
          <p:nvPr>
            <p:ph idx="1"/>
          </p:nvPr>
        </p:nvSpPr>
        <p:spPr>
          <a:xfrm>
            <a:off x="477077" y="258417"/>
            <a:ext cx="11469757" cy="6450496"/>
          </a:xfrm>
        </p:spPr>
        <p:txBody>
          <a:bodyPr>
            <a:normAutofit lnSpcReduction="10000"/>
          </a:bodyPr>
          <a:lstStyle/>
          <a:p>
            <a:r>
              <a:rPr lang="en-US" sz="1900" b="1" dirty="0">
                <a:solidFill>
                  <a:schemeClr val="accent1"/>
                </a:solidFill>
              </a:rPr>
              <a:t>How to handle Frames</a:t>
            </a:r>
          </a:p>
          <a:p>
            <a:r>
              <a:rPr lang="en-IN" sz="1900" dirty="0"/>
              <a:t>Using </a:t>
            </a:r>
            <a:r>
              <a:rPr lang="en-IN" sz="1900" dirty="0" err="1"/>
              <a:t>switchTo</a:t>
            </a:r>
            <a:r>
              <a:rPr lang="en-IN" sz="1900" dirty="0"/>
              <a:t>().frame(0) and use </a:t>
            </a:r>
            <a:r>
              <a:rPr lang="en-IN" sz="1900" dirty="0" err="1"/>
              <a:t>switchTo</a:t>
            </a:r>
            <a:r>
              <a:rPr lang="en-IN" sz="1900" dirty="0"/>
              <a:t>().</a:t>
            </a:r>
            <a:r>
              <a:rPr lang="en-IN" sz="1900" dirty="0" err="1"/>
              <a:t>parentFrame</a:t>
            </a:r>
            <a:r>
              <a:rPr lang="en-IN" sz="1900" dirty="0"/>
              <a:t>() to the main window</a:t>
            </a:r>
          </a:p>
          <a:p>
            <a:r>
              <a:rPr lang="en-IN" sz="1900" dirty="0"/>
              <a:t>Show the example of the frame created </a:t>
            </a:r>
          </a:p>
          <a:p>
            <a:r>
              <a:rPr lang="en-US" sz="1900" b="1" dirty="0">
                <a:solidFill>
                  <a:schemeClr val="accent1"/>
                </a:solidFill>
              </a:rPr>
              <a:t>Links example – To find the total number of links on a webpage (Interview question)</a:t>
            </a:r>
          </a:p>
          <a:p>
            <a:r>
              <a:rPr lang="en-IN" sz="1900" dirty="0"/>
              <a:t>Show the example of Links Demo </a:t>
            </a:r>
            <a:r>
              <a:rPr lang="en-IN" sz="1900" dirty="0">
                <a:sym typeface="Wingdings" panose="05000000000000000000" pitchFamily="2" charset="2"/>
              </a:rPr>
              <a:t> </a:t>
            </a:r>
            <a:r>
              <a:rPr lang="en-IN" sz="1900" dirty="0" err="1">
                <a:sym typeface="Wingdings" panose="05000000000000000000" pitchFamily="2" charset="2"/>
              </a:rPr>
              <a:t>by.tagName</a:t>
            </a:r>
            <a:r>
              <a:rPr lang="en-IN" sz="1900" dirty="0">
                <a:sym typeface="Wingdings" panose="05000000000000000000" pitchFamily="2" charset="2"/>
              </a:rPr>
              <a:t>(“a”).size()</a:t>
            </a:r>
            <a:endParaRPr lang="en-IN" sz="1900" dirty="0"/>
          </a:p>
          <a:p>
            <a:r>
              <a:rPr lang="en-IN" sz="1900" b="1" dirty="0">
                <a:solidFill>
                  <a:schemeClr val="accent1"/>
                </a:solidFill>
              </a:rPr>
              <a:t>Table Example</a:t>
            </a:r>
          </a:p>
          <a:p>
            <a:r>
              <a:rPr lang="en-IN" sz="1900" dirty="0"/>
              <a:t>Show the example of both Simple Table and Nested Table Demo </a:t>
            </a:r>
          </a:p>
          <a:p>
            <a:r>
              <a:rPr lang="en-IN" sz="1900" b="1" dirty="0">
                <a:solidFill>
                  <a:schemeClr val="accent1"/>
                </a:solidFill>
              </a:rPr>
              <a:t>Window handle </a:t>
            </a:r>
          </a:p>
          <a:p>
            <a:r>
              <a:rPr lang="en-IN" sz="1900" dirty="0"/>
              <a:t>Show the demo of LinksDemo3</a:t>
            </a:r>
          </a:p>
          <a:p>
            <a:r>
              <a:rPr lang="en-IN" sz="1900" b="1" dirty="0">
                <a:solidFill>
                  <a:schemeClr val="accent1"/>
                </a:solidFill>
              </a:rPr>
              <a:t>Actions class - </a:t>
            </a:r>
            <a:r>
              <a:rPr lang="en-IN" sz="1900" b="1" dirty="0" err="1">
                <a:solidFill>
                  <a:schemeClr val="accent1"/>
                </a:solidFill>
              </a:rPr>
              <a:t>AmazonDemo</a:t>
            </a:r>
            <a:endParaRPr lang="en-IN" sz="1900" b="1" dirty="0">
              <a:solidFill>
                <a:schemeClr val="accent1"/>
              </a:solidFill>
            </a:endParaRPr>
          </a:p>
          <a:p>
            <a:pPr marL="0" indent="0">
              <a:buNone/>
            </a:pPr>
            <a:r>
              <a:rPr lang="en-US" sz="1900" b="1" dirty="0">
                <a:solidFill>
                  <a:schemeClr val="accent1"/>
                </a:solidFill>
              </a:rPr>
              <a:t> </a:t>
            </a:r>
            <a:r>
              <a:rPr lang="en-US" sz="1900" dirty="0"/>
              <a:t>The Selenium WebDriver's Advanced User Interactions API allows us to perform operations from</a:t>
            </a:r>
          </a:p>
          <a:p>
            <a:pPr marL="0" indent="0">
              <a:buNone/>
            </a:pPr>
            <a:r>
              <a:rPr lang="en-US" sz="1900" dirty="0"/>
              <a:t>keyboard events and simple mouse events to complex events such as dragging-and-dropping,</a:t>
            </a:r>
          </a:p>
          <a:p>
            <a:pPr marL="0" indent="0">
              <a:buNone/>
            </a:pPr>
            <a:r>
              <a:rPr lang="en-US" sz="1900" dirty="0"/>
              <a:t>holding a key and then performing mouse operations by using the Actions class, and building</a:t>
            </a:r>
          </a:p>
          <a:p>
            <a:pPr marL="0" indent="0">
              <a:buNone/>
            </a:pPr>
            <a:r>
              <a:rPr lang="en-US" sz="1900" dirty="0"/>
              <a:t>a complex chain of events exactly like a user doing these manually. </a:t>
            </a:r>
          </a:p>
          <a:p>
            <a:pPr marL="0" indent="0">
              <a:buNone/>
            </a:pPr>
            <a:r>
              <a:rPr lang="en-US" sz="1900" dirty="0"/>
              <a:t>We need to create an instance of the Actions class by passing the instance of driver class</a:t>
            </a:r>
          </a:p>
          <a:p>
            <a:pPr marL="0" indent="0">
              <a:buNone/>
            </a:pPr>
            <a:r>
              <a:rPr lang="en-US" sz="1900" dirty="0"/>
              <a:t>to the constructor in the following way:</a:t>
            </a:r>
          </a:p>
          <a:p>
            <a:pPr marL="0" indent="0">
              <a:buNone/>
            </a:pPr>
            <a:r>
              <a:rPr lang="en-US" sz="1900" dirty="0"/>
              <a:t>Actions builder = new Actions(driver);</a:t>
            </a:r>
          </a:p>
          <a:p>
            <a:pPr marL="0" indent="0">
              <a:buNone/>
            </a:pPr>
            <a:r>
              <a:rPr lang="en-US" sz="1900" dirty="0"/>
              <a:t>There is NO difference between </a:t>
            </a:r>
            <a:r>
              <a:rPr lang="en-US" sz="1900" b="1" dirty="0"/>
              <a:t>build</a:t>
            </a:r>
            <a:r>
              <a:rPr lang="en-US" sz="1900" dirty="0"/>
              <a:t> and </a:t>
            </a:r>
            <a:r>
              <a:rPr lang="en-US" sz="1900" b="1" dirty="0"/>
              <a:t>perform</a:t>
            </a:r>
            <a:r>
              <a:rPr lang="en-US" sz="1900" dirty="0"/>
              <a:t> methods. </a:t>
            </a:r>
            <a:r>
              <a:rPr lang="en-US" sz="1900" dirty="0" err="1"/>
              <a:t>B’cas</a:t>
            </a:r>
            <a:r>
              <a:rPr lang="en-US" sz="1900" dirty="0"/>
              <a:t>, perform internally calls ‘build’ method.</a:t>
            </a:r>
            <a:endParaRPr lang="en-IN" sz="1900" dirty="0"/>
          </a:p>
        </p:txBody>
      </p:sp>
      <p:sp>
        <p:nvSpPr>
          <p:cNvPr id="2" name="Slide Number Placeholder 1">
            <a:extLst>
              <a:ext uri="{FF2B5EF4-FFF2-40B4-BE49-F238E27FC236}">
                <a16:creationId xmlns:a16="http://schemas.microsoft.com/office/drawing/2014/main" id="{2F7676FD-C15B-46A2-A4F5-EEA483ECC8B8}"/>
              </a:ext>
            </a:extLst>
          </p:cNvPr>
          <p:cNvSpPr>
            <a:spLocks noGrp="1"/>
          </p:cNvSpPr>
          <p:nvPr>
            <p:ph type="sldNum" sz="quarter" idx="12"/>
          </p:nvPr>
        </p:nvSpPr>
        <p:spPr/>
        <p:txBody>
          <a:bodyPr/>
          <a:lstStyle/>
          <a:p>
            <a:fld id="{19B3BC73-9FCD-442F-B306-87C5F55C8440}" type="slidenum">
              <a:rPr lang="en-IN" smtClean="0"/>
              <a:t>21</a:t>
            </a:fld>
            <a:endParaRPr lang="en-IN"/>
          </a:p>
        </p:txBody>
      </p:sp>
    </p:spTree>
    <p:extLst>
      <p:ext uri="{BB962C8B-B14F-4D97-AF65-F5344CB8AC3E}">
        <p14:creationId xmlns:p14="http://schemas.microsoft.com/office/powerpoint/2010/main" val="197792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A8E27-B1B3-474C-BEA8-810025F1F7E2}"/>
              </a:ext>
            </a:extLst>
          </p:cNvPr>
          <p:cNvSpPr>
            <a:spLocks noGrp="1"/>
          </p:cNvSpPr>
          <p:nvPr>
            <p:ph idx="1"/>
          </p:nvPr>
        </p:nvSpPr>
        <p:spPr>
          <a:xfrm>
            <a:off x="248477" y="178904"/>
            <a:ext cx="11668539" cy="6589643"/>
          </a:xfrm>
        </p:spPr>
        <p:txBody>
          <a:bodyPr/>
          <a:lstStyle/>
          <a:p>
            <a:r>
              <a:rPr lang="en-US" sz="1900" b="1" dirty="0">
                <a:solidFill>
                  <a:schemeClr val="accent1"/>
                </a:solidFill>
              </a:rPr>
              <a:t>Assertions – Is to validate true or false condition - </a:t>
            </a:r>
            <a:r>
              <a:rPr lang="en-US" sz="1900" b="1" dirty="0" err="1">
                <a:solidFill>
                  <a:schemeClr val="accent1"/>
                </a:solidFill>
              </a:rPr>
              <a:t>AssertTest</a:t>
            </a:r>
            <a:endParaRPr lang="en-US" sz="1900" b="1" dirty="0">
              <a:solidFill>
                <a:schemeClr val="accent1"/>
              </a:solidFill>
            </a:endParaRPr>
          </a:p>
          <a:p>
            <a:r>
              <a:rPr lang="en-IN" sz="1900" dirty="0"/>
              <a:t>Import TestNG jar and add it to the project</a:t>
            </a:r>
          </a:p>
          <a:p>
            <a:r>
              <a:rPr lang="en-IN" sz="1900" dirty="0"/>
              <a:t>Take the example of checkbox is selected or not in </a:t>
            </a:r>
            <a:r>
              <a:rPr lang="en-IN" sz="1900" dirty="0" err="1"/>
              <a:t>spicejet</a:t>
            </a:r>
            <a:r>
              <a:rPr lang="en-IN" sz="1900" dirty="0"/>
              <a:t> or one of the websites and check whether it is selected or not</a:t>
            </a:r>
          </a:p>
          <a:p>
            <a:r>
              <a:rPr lang="en-IN" sz="1900" dirty="0"/>
              <a:t>Demonstrate </a:t>
            </a:r>
            <a:r>
              <a:rPr lang="en-IN" sz="1900" dirty="0" err="1"/>
              <a:t>assertTrue</a:t>
            </a:r>
            <a:r>
              <a:rPr lang="en-IN" sz="1900" dirty="0"/>
              <a:t> and </a:t>
            </a:r>
            <a:r>
              <a:rPr lang="en-IN" sz="1900" dirty="0" err="1"/>
              <a:t>assertFalse</a:t>
            </a:r>
            <a:r>
              <a:rPr lang="en-IN" sz="1900" dirty="0"/>
              <a:t> methods of Assert class.</a:t>
            </a:r>
          </a:p>
          <a:p>
            <a:r>
              <a:rPr lang="en-IN" sz="1900" dirty="0"/>
              <a:t>Delete Cookies from the browser – </a:t>
            </a:r>
            <a:r>
              <a:rPr lang="en-IN" sz="1900" dirty="0" err="1"/>
              <a:t>driver.manage</a:t>
            </a:r>
            <a:r>
              <a:rPr lang="en-IN" sz="1900" dirty="0"/>
              <a:t>().</a:t>
            </a:r>
            <a:r>
              <a:rPr lang="en-IN" sz="1900" dirty="0" err="1"/>
              <a:t>deleteAllCookies</a:t>
            </a:r>
            <a:r>
              <a:rPr lang="en-IN" sz="1900" dirty="0"/>
              <a:t>()</a:t>
            </a:r>
          </a:p>
          <a:p>
            <a:r>
              <a:rPr lang="en-IN" sz="1900" b="1" dirty="0" err="1">
                <a:solidFill>
                  <a:schemeClr val="accent1"/>
                </a:solidFill>
              </a:rPr>
              <a:t>ScreenShot</a:t>
            </a:r>
            <a:endParaRPr lang="en-IN" sz="1900" b="1" dirty="0">
              <a:solidFill>
                <a:schemeClr val="accent1"/>
              </a:solidFill>
            </a:endParaRPr>
          </a:p>
          <a:p>
            <a:r>
              <a:rPr lang="en-IN" sz="1900" dirty="0"/>
              <a:t>Show Demo1 example on how to take the screen shot</a:t>
            </a:r>
          </a:p>
          <a:p>
            <a:r>
              <a:rPr lang="en-IN" sz="1900" b="1" dirty="0">
                <a:solidFill>
                  <a:schemeClr val="accent1"/>
                </a:solidFill>
              </a:rPr>
              <a:t>Synchronization in Selenium</a:t>
            </a:r>
          </a:p>
          <a:p>
            <a:r>
              <a:rPr lang="en-IN" sz="1900" b="1" dirty="0"/>
              <a:t>Implicit wait </a:t>
            </a:r>
            <a:r>
              <a:rPr lang="en-IN" sz="1900" dirty="0"/>
              <a:t>– wait for specified seconds before selenium throws “</a:t>
            </a:r>
            <a:r>
              <a:rPr lang="en-IN" sz="1900" b="1" dirty="0" err="1"/>
              <a:t>NoSuchElement</a:t>
            </a:r>
            <a:r>
              <a:rPr lang="en-IN" sz="1900" dirty="0"/>
              <a:t>” exception.</a:t>
            </a:r>
          </a:p>
          <a:p>
            <a:pPr lvl="1"/>
            <a:r>
              <a:rPr lang="en-US" sz="1900" dirty="0" err="1"/>
              <a:t>driver.manage</a:t>
            </a:r>
            <a:r>
              <a:rPr lang="en-US" sz="1900" dirty="0"/>
              <a:t>().timeouts().</a:t>
            </a:r>
            <a:r>
              <a:rPr lang="en-US" sz="1900" dirty="0" err="1"/>
              <a:t>implicitlyWait</a:t>
            </a:r>
            <a:r>
              <a:rPr lang="en-US" sz="1900" dirty="0"/>
              <a:t>(</a:t>
            </a:r>
            <a:r>
              <a:rPr lang="en-US" sz="1900" dirty="0" err="1"/>
              <a:t>TimeOut</a:t>
            </a:r>
            <a:r>
              <a:rPr lang="en-US" sz="1900" dirty="0"/>
              <a:t>, </a:t>
            </a:r>
            <a:r>
              <a:rPr lang="en-US" sz="1900" dirty="0" err="1"/>
              <a:t>TimeUnit.SECONDS</a:t>
            </a:r>
            <a:r>
              <a:rPr lang="en-US" sz="1900" dirty="0"/>
              <a:t>); </a:t>
            </a:r>
            <a:r>
              <a:rPr lang="en-US" sz="1900" dirty="0">
                <a:sym typeface="Wingdings" panose="05000000000000000000" pitchFamily="2" charset="2"/>
              </a:rPr>
              <a:t> </a:t>
            </a:r>
            <a:r>
              <a:rPr lang="en-US" sz="1900" dirty="0" err="1">
                <a:sym typeface="Wingdings" panose="05000000000000000000" pitchFamily="2" charset="2"/>
              </a:rPr>
              <a:t>ActitimeDemo</a:t>
            </a:r>
            <a:endParaRPr lang="en-IN" sz="1900" dirty="0"/>
          </a:p>
          <a:p>
            <a:r>
              <a:rPr lang="en-IN" sz="1900" b="1" dirty="0"/>
              <a:t>Explicit wait </a:t>
            </a:r>
            <a:r>
              <a:rPr lang="en-IN" sz="1900" dirty="0"/>
              <a:t>– Its also called </a:t>
            </a:r>
            <a:r>
              <a:rPr lang="en-IN" sz="1900" dirty="0" err="1"/>
              <a:t>WebDriverWait</a:t>
            </a:r>
            <a:r>
              <a:rPr lang="en-IN" sz="1900" dirty="0"/>
              <a:t> or the </a:t>
            </a:r>
            <a:r>
              <a:rPr lang="en-IN" sz="1900" dirty="0" err="1"/>
              <a:t>ExpectedConditions</a:t>
            </a:r>
            <a:endParaRPr lang="en-IN" sz="1900" dirty="0"/>
          </a:p>
          <a:p>
            <a:pPr lvl="1"/>
            <a:r>
              <a:rPr lang="en-US" sz="1900" dirty="0" err="1"/>
              <a:t>WebDriverWait</a:t>
            </a:r>
            <a:r>
              <a:rPr lang="en-US" sz="1900" dirty="0"/>
              <a:t> wait = new </a:t>
            </a:r>
            <a:r>
              <a:rPr lang="en-US" sz="1900" dirty="0" err="1"/>
              <a:t>WebDriverWait</a:t>
            </a:r>
            <a:r>
              <a:rPr lang="en-US" sz="1900" dirty="0"/>
              <a:t>(driver,30);</a:t>
            </a:r>
            <a:endParaRPr lang="en-IN" sz="1900" dirty="0"/>
          </a:p>
          <a:p>
            <a:r>
              <a:rPr lang="en-IN" sz="1900" dirty="0" err="1"/>
              <a:t>Thread.sleep</a:t>
            </a:r>
            <a:r>
              <a:rPr lang="en-IN" sz="1900" dirty="0"/>
              <a:t> – This is to sleep for a specific period of time</a:t>
            </a:r>
          </a:p>
          <a:p>
            <a:endParaRPr lang="en-IN" sz="1900" dirty="0"/>
          </a:p>
          <a:p>
            <a:endParaRPr lang="en-IN" sz="1900" dirty="0"/>
          </a:p>
          <a:p>
            <a:endParaRPr lang="en-IN" sz="1900" dirty="0"/>
          </a:p>
          <a:p>
            <a:endParaRPr lang="en-IN" sz="1900" dirty="0"/>
          </a:p>
        </p:txBody>
      </p:sp>
      <p:sp>
        <p:nvSpPr>
          <p:cNvPr id="2" name="Slide Number Placeholder 1">
            <a:extLst>
              <a:ext uri="{FF2B5EF4-FFF2-40B4-BE49-F238E27FC236}">
                <a16:creationId xmlns:a16="http://schemas.microsoft.com/office/drawing/2014/main" id="{53086C71-408C-41CC-A03A-3E0CFC996CF9}"/>
              </a:ext>
            </a:extLst>
          </p:cNvPr>
          <p:cNvSpPr>
            <a:spLocks noGrp="1"/>
          </p:cNvSpPr>
          <p:nvPr>
            <p:ph type="sldNum" sz="quarter" idx="12"/>
          </p:nvPr>
        </p:nvSpPr>
        <p:spPr/>
        <p:txBody>
          <a:bodyPr/>
          <a:lstStyle/>
          <a:p>
            <a:fld id="{19B3BC73-9FCD-442F-B306-87C5F55C8440}" type="slidenum">
              <a:rPr lang="en-IN" smtClean="0"/>
              <a:t>22</a:t>
            </a:fld>
            <a:endParaRPr lang="en-IN"/>
          </a:p>
        </p:txBody>
      </p:sp>
      <p:sp>
        <p:nvSpPr>
          <p:cNvPr id="4" name="Rectangle 2">
            <a:extLst>
              <a:ext uri="{FF2B5EF4-FFF2-40B4-BE49-F238E27FC236}">
                <a16:creationId xmlns:a16="http://schemas.microsoft.com/office/drawing/2014/main" id="{B142A9E4-10F5-4F91-B4AB-D70121DD3A0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2838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A8E27-B1B3-474C-BEA8-810025F1F7E2}"/>
              </a:ext>
            </a:extLst>
          </p:cNvPr>
          <p:cNvSpPr>
            <a:spLocks noGrp="1"/>
          </p:cNvSpPr>
          <p:nvPr>
            <p:ph idx="1"/>
          </p:nvPr>
        </p:nvSpPr>
        <p:spPr>
          <a:xfrm>
            <a:off x="248477" y="178904"/>
            <a:ext cx="11668539" cy="6589643"/>
          </a:xfrm>
        </p:spPr>
        <p:txBody>
          <a:bodyPr/>
          <a:lstStyle/>
          <a:p>
            <a:pPr marL="0" indent="0">
              <a:buNone/>
            </a:pPr>
            <a:r>
              <a:rPr lang="en-IN" dirty="0"/>
              <a:t>WebDriver Manager</a:t>
            </a:r>
          </a:p>
          <a:p>
            <a:pPr lvl="0"/>
            <a:r>
              <a:rPr lang="en-IN" dirty="0"/>
              <a:t>What is WebDriver Manager</a:t>
            </a:r>
          </a:p>
          <a:p>
            <a:pPr lvl="0"/>
            <a:r>
              <a:rPr lang="en-IN" dirty="0"/>
              <a:t>How to use WebDriver Manager</a:t>
            </a:r>
          </a:p>
          <a:p>
            <a:pPr lvl="0"/>
            <a:r>
              <a:rPr lang="en-IN" dirty="0"/>
              <a:t>Small sample project for demo</a:t>
            </a:r>
          </a:p>
          <a:p>
            <a:r>
              <a:rPr lang="en-IN" dirty="0"/>
              <a:t>	Notes</a:t>
            </a:r>
          </a:p>
          <a:p>
            <a:r>
              <a:rPr lang="en-IN" dirty="0"/>
              <a:t>	</a:t>
            </a:r>
            <a:r>
              <a:rPr lang="en-IN" u="sng" dirty="0">
                <a:hlinkClick r:id="rId3"/>
              </a:rPr>
              <a:t>https://github.com/bonigarcia/webdrivermanager</a:t>
            </a:r>
            <a:endParaRPr lang="en-IN" dirty="0"/>
          </a:p>
          <a:p>
            <a:r>
              <a:rPr lang="en-IN" dirty="0"/>
              <a:t>	</a:t>
            </a:r>
            <a:r>
              <a:rPr lang="en-IN" u="sng" dirty="0">
                <a:hlinkClick r:id="rId4"/>
              </a:rPr>
              <a:t>https://mvnrepository.com/</a:t>
            </a:r>
            <a:endParaRPr lang="en-IN" dirty="0"/>
          </a:p>
          <a:p>
            <a:r>
              <a:rPr lang="en-IN" dirty="0"/>
              <a:t>	Group id - </a:t>
            </a:r>
            <a:r>
              <a:rPr lang="en-IN" dirty="0" err="1"/>
              <a:t>com.test.demo</a:t>
            </a:r>
            <a:endParaRPr lang="en-IN" dirty="0"/>
          </a:p>
          <a:p>
            <a:r>
              <a:rPr lang="en-IN" dirty="0"/>
              <a:t>	</a:t>
            </a:r>
            <a:r>
              <a:rPr lang="en-IN" dirty="0" err="1"/>
              <a:t>Artifact</a:t>
            </a:r>
            <a:r>
              <a:rPr lang="en-IN" dirty="0"/>
              <a:t> id – SeleniumWebDriver1 </a:t>
            </a:r>
          </a:p>
          <a:p>
            <a:r>
              <a:rPr lang="en-IN" dirty="0"/>
              <a:t>	Search for – Selenium java and </a:t>
            </a:r>
            <a:r>
              <a:rPr lang="en-IN" dirty="0" err="1"/>
              <a:t>webdrivermanager</a:t>
            </a:r>
            <a:endParaRPr lang="en-IN" dirty="0"/>
          </a:p>
          <a:p>
            <a:endParaRPr lang="en-IN" sz="1900" dirty="0"/>
          </a:p>
          <a:p>
            <a:endParaRPr lang="en-IN" sz="1900" dirty="0"/>
          </a:p>
          <a:p>
            <a:endParaRPr lang="en-IN" sz="1900" dirty="0"/>
          </a:p>
          <a:p>
            <a:endParaRPr lang="en-IN" sz="1900" dirty="0"/>
          </a:p>
        </p:txBody>
      </p:sp>
      <p:sp>
        <p:nvSpPr>
          <p:cNvPr id="2" name="Slide Number Placeholder 1">
            <a:extLst>
              <a:ext uri="{FF2B5EF4-FFF2-40B4-BE49-F238E27FC236}">
                <a16:creationId xmlns:a16="http://schemas.microsoft.com/office/drawing/2014/main" id="{53086C71-408C-41CC-A03A-3E0CFC996CF9}"/>
              </a:ext>
            </a:extLst>
          </p:cNvPr>
          <p:cNvSpPr>
            <a:spLocks noGrp="1"/>
          </p:cNvSpPr>
          <p:nvPr>
            <p:ph type="sldNum" sz="quarter" idx="12"/>
          </p:nvPr>
        </p:nvSpPr>
        <p:spPr/>
        <p:txBody>
          <a:bodyPr/>
          <a:lstStyle/>
          <a:p>
            <a:fld id="{19B3BC73-9FCD-442F-B306-87C5F55C8440}" type="slidenum">
              <a:rPr lang="en-IN" smtClean="0"/>
              <a:t>23</a:t>
            </a:fld>
            <a:endParaRPr lang="en-IN"/>
          </a:p>
        </p:txBody>
      </p:sp>
      <p:sp>
        <p:nvSpPr>
          <p:cNvPr id="4" name="Rectangle 2">
            <a:extLst>
              <a:ext uri="{FF2B5EF4-FFF2-40B4-BE49-F238E27FC236}">
                <a16:creationId xmlns:a16="http://schemas.microsoft.com/office/drawing/2014/main" id="{B142A9E4-10F5-4F91-B4AB-D70121DD3A0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0111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2455AE-62E5-4058-9F78-845EF3ACB30C}"/>
              </a:ext>
            </a:extLst>
          </p:cNvPr>
          <p:cNvSpPr txBox="1"/>
          <p:nvPr/>
        </p:nvSpPr>
        <p:spPr>
          <a:xfrm>
            <a:off x="347870" y="0"/>
            <a:ext cx="11668539" cy="8340745"/>
          </a:xfrm>
          <a:prstGeom prst="rect">
            <a:avLst/>
          </a:prstGeom>
          <a:noFill/>
        </p:spPr>
        <p:txBody>
          <a:bodyPr wrap="square" rtlCol="0">
            <a:spAutoFit/>
          </a:bodyPr>
          <a:lstStyle/>
          <a:p>
            <a:r>
              <a:rPr lang="en-IN" sz="2000" b="1" dirty="0">
                <a:solidFill>
                  <a:schemeClr val="accent1"/>
                </a:solidFill>
              </a:rPr>
              <a:t>Framework</a:t>
            </a:r>
          </a:p>
          <a:p>
            <a:pPr marL="285750" lvl="0" indent="-285750">
              <a:buFont typeface="Arial" panose="020B0604020202020204" pitchFamily="34" charset="0"/>
              <a:buChar char="•"/>
            </a:pPr>
            <a:r>
              <a:rPr lang="en-IN" sz="2000" dirty="0"/>
              <a:t>TestNG – Unit Testing framework – NG-&gt;Next Generation</a:t>
            </a:r>
          </a:p>
          <a:p>
            <a:pPr marL="285750" lvl="0" indent="-285750">
              <a:buFont typeface="Arial" panose="020B0604020202020204" pitchFamily="34" charset="0"/>
              <a:buChar char="•"/>
            </a:pPr>
            <a:r>
              <a:rPr lang="en-IN" sz="2000" dirty="0"/>
              <a:t>Jenkins – Continuous Integration (CI)</a:t>
            </a:r>
          </a:p>
          <a:p>
            <a:pPr marL="285750" lvl="0" indent="-285750">
              <a:buFont typeface="Arial" panose="020B0604020202020204" pitchFamily="34" charset="0"/>
              <a:buChar char="•"/>
            </a:pPr>
            <a:r>
              <a:rPr lang="en-IN" sz="2000" dirty="0"/>
              <a:t>Maven – Build Management Tool</a:t>
            </a:r>
          </a:p>
          <a:p>
            <a:pPr marL="285750" lvl="0" indent="-285750">
              <a:buFont typeface="Arial" panose="020B0604020202020204" pitchFamily="34" charset="0"/>
              <a:buChar char="•"/>
            </a:pPr>
            <a:r>
              <a:rPr lang="en-IN" sz="2000" dirty="0"/>
              <a:t>Log4J – Logging Reports</a:t>
            </a:r>
          </a:p>
          <a:p>
            <a:pPr marL="285750" lvl="0" indent="-285750">
              <a:buFont typeface="Arial" panose="020B0604020202020204" pitchFamily="34" charset="0"/>
              <a:buChar char="•"/>
            </a:pPr>
            <a:r>
              <a:rPr lang="en-IN" sz="2000" dirty="0"/>
              <a:t>Page Object Model – Design pattern for testcase development</a:t>
            </a:r>
          </a:p>
          <a:p>
            <a:pPr marL="285750" lvl="0" indent="-285750">
              <a:buFont typeface="Arial" panose="020B0604020202020204" pitchFamily="34" charset="0"/>
              <a:buChar char="•"/>
            </a:pPr>
            <a:r>
              <a:rPr lang="en-IN" sz="2000" dirty="0"/>
              <a:t>Data Driven Testing – Apache POI</a:t>
            </a:r>
          </a:p>
          <a:p>
            <a:pPr marL="285750" lvl="0" indent="-285750">
              <a:buFont typeface="Arial" panose="020B0604020202020204" pitchFamily="34" charset="0"/>
              <a:buChar char="•"/>
            </a:pPr>
            <a:endParaRPr lang="en-IN" sz="2000" dirty="0"/>
          </a:p>
          <a:p>
            <a:pPr lvl="0"/>
            <a:r>
              <a:rPr lang="en-IN" sz="2000" b="1" dirty="0">
                <a:solidFill>
                  <a:schemeClr val="accent1"/>
                </a:solidFill>
              </a:rPr>
              <a:t>TestNG Framework</a:t>
            </a:r>
            <a:r>
              <a:rPr lang="en-IN" sz="2000" dirty="0"/>
              <a:t> - </a:t>
            </a:r>
            <a:r>
              <a:rPr lang="en-IN" sz="2000" u="sng" dirty="0">
                <a:hlinkClick r:id="rId3"/>
              </a:rPr>
              <a:t>https://testng.org/doc/eclipse.html</a:t>
            </a:r>
            <a:endParaRPr lang="en-IN" sz="2000" dirty="0"/>
          </a:p>
          <a:p>
            <a:pPr marL="285750" lvl="0" indent="-285750">
              <a:buFont typeface="Arial" panose="020B0604020202020204" pitchFamily="34" charset="0"/>
              <a:buChar char="•"/>
            </a:pPr>
            <a:r>
              <a:rPr lang="en-IN" sz="2000" b="1" dirty="0"/>
              <a:t>Importance of TestNG</a:t>
            </a:r>
            <a:r>
              <a:rPr lang="en-IN" sz="2000" dirty="0"/>
              <a:t> -It is used to control the test cases. TestNG will act as java compiler. Hence no need of </a:t>
            </a:r>
            <a:r>
              <a:rPr lang="en-IN" sz="2000" b="1" dirty="0"/>
              <a:t>main</a:t>
            </a:r>
            <a:r>
              <a:rPr lang="en-IN" sz="2000" dirty="0"/>
              <a:t> method for the TestNG classes. Each method will be treated as one test case with every </a:t>
            </a:r>
            <a:r>
              <a:rPr lang="en-IN" sz="2000" b="1" dirty="0"/>
              <a:t>@Test annotation.</a:t>
            </a:r>
            <a:endParaRPr lang="en-IN" sz="2000" dirty="0"/>
          </a:p>
          <a:p>
            <a:pPr marL="285750" lvl="0" indent="-285750">
              <a:buFont typeface="Arial" panose="020B0604020202020204" pitchFamily="34" charset="0"/>
              <a:buChar char="•"/>
            </a:pPr>
            <a:r>
              <a:rPr lang="en-IN" sz="2000" b="1" dirty="0"/>
              <a:t>TestNG</a:t>
            </a:r>
            <a:r>
              <a:rPr lang="en-IN" sz="2000" dirty="0"/>
              <a:t> is one of the </a:t>
            </a:r>
            <a:r>
              <a:rPr lang="en-IN" sz="2000" b="1" dirty="0"/>
              <a:t>frameworks</a:t>
            </a:r>
            <a:r>
              <a:rPr lang="en-IN" sz="2000" dirty="0"/>
              <a:t> to build Selenium testcase. </a:t>
            </a:r>
          </a:p>
          <a:p>
            <a:pPr marL="285750" lvl="0" indent="-285750">
              <a:buFont typeface="Arial" panose="020B0604020202020204" pitchFamily="34" charset="0"/>
              <a:buChar char="•"/>
            </a:pPr>
            <a:r>
              <a:rPr lang="en-IN" sz="2000" dirty="0"/>
              <a:t>Installation and Configuration of TestNG in Eclipse</a:t>
            </a:r>
          </a:p>
          <a:p>
            <a:pPr marL="285750" lvl="0" indent="-285750">
              <a:buFont typeface="Arial" panose="020B0604020202020204" pitchFamily="34" charset="0"/>
              <a:buChar char="•"/>
            </a:pPr>
            <a:r>
              <a:rPr lang="en-IN" sz="2000" dirty="0"/>
              <a:t>TestNG XML file importance</a:t>
            </a:r>
          </a:p>
          <a:p>
            <a:pPr marL="285750" lvl="0" indent="-285750">
              <a:buFont typeface="Arial" panose="020B0604020202020204" pitchFamily="34" charset="0"/>
              <a:buChar char="•"/>
            </a:pPr>
            <a:r>
              <a:rPr lang="en-IN" sz="2000" dirty="0"/>
              <a:t>Test Suit -&gt; Test Folder (module) -&gt; Test cases</a:t>
            </a:r>
          </a:p>
          <a:p>
            <a:pPr marL="285750" lvl="0" indent="-285750">
              <a:buFont typeface="Arial" panose="020B0604020202020204" pitchFamily="34" charset="0"/>
              <a:buChar char="•"/>
            </a:pPr>
            <a:r>
              <a:rPr lang="en-IN" sz="2000" dirty="0"/>
              <a:t>Annotations - @Test, @</a:t>
            </a:r>
            <a:r>
              <a:rPr lang="en-IN" sz="2000" dirty="0" err="1"/>
              <a:t>BeforeTest</a:t>
            </a:r>
            <a:r>
              <a:rPr lang="en-IN" sz="2000" dirty="0"/>
              <a:t>, @</a:t>
            </a:r>
            <a:r>
              <a:rPr lang="en-IN" sz="2000" dirty="0" err="1"/>
              <a:t>AfterTest</a:t>
            </a:r>
            <a:endParaRPr lang="en-IN" sz="2000" dirty="0"/>
          </a:p>
          <a:p>
            <a:pPr marL="285750" lvl="0" indent="-285750">
              <a:buFont typeface="Arial" panose="020B0604020202020204" pitchFamily="34" charset="0"/>
              <a:buChar char="•"/>
            </a:pPr>
            <a:r>
              <a:rPr lang="en-IN" sz="2000" dirty="0"/>
              <a:t>We can define multiple tests from a single class</a:t>
            </a:r>
          </a:p>
          <a:p>
            <a:pPr marL="285750" lvl="0" indent="-285750">
              <a:buFont typeface="Arial" panose="020B0604020202020204" pitchFamily="34" charset="0"/>
              <a:buChar char="•"/>
            </a:pPr>
            <a:r>
              <a:rPr lang="en-IN" sz="2000" dirty="0"/>
              <a:t>We can modularize the test cases(grouping)</a:t>
            </a:r>
          </a:p>
          <a:p>
            <a:pPr marL="285750" lvl="0" indent="-285750">
              <a:buFont typeface="Arial" panose="020B0604020202020204" pitchFamily="34" charset="0"/>
              <a:buChar char="•"/>
            </a:pPr>
            <a:r>
              <a:rPr lang="en-IN" sz="2000" dirty="0"/>
              <a:t>Methods tag inside the xml file </a:t>
            </a:r>
          </a:p>
          <a:p>
            <a:pPr marL="285750" lvl="0" indent="-285750">
              <a:buFont typeface="Arial" panose="020B0604020202020204" pitchFamily="34" charset="0"/>
              <a:buChar char="•"/>
            </a:pPr>
            <a:r>
              <a:rPr lang="en-IN" sz="2000" dirty="0"/>
              <a:t>Exclude/Include methods using regular expression(*)</a:t>
            </a:r>
          </a:p>
          <a:p>
            <a:pPr marL="285750" lvl="0" indent="-285750">
              <a:buFont typeface="Arial" panose="020B0604020202020204" pitchFamily="34" charset="0"/>
              <a:buChar char="•"/>
            </a:pPr>
            <a:r>
              <a:rPr lang="en-IN" sz="2000" dirty="0"/>
              <a:t>Annotations – </a:t>
            </a:r>
            <a:r>
              <a:rPr lang="en-IN" sz="2000" dirty="0" err="1"/>
              <a:t>BeforeMethod,AfterMethod</a:t>
            </a:r>
            <a:r>
              <a:rPr lang="en-IN" sz="2000" dirty="0"/>
              <a:t>, </a:t>
            </a:r>
            <a:r>
              <a:rPr lang="en-IN" sz="2000" dirty="0" err="1"/>
              <a:t>BeforeSuite</a:t>
            </a:r>
            <a:r>
              <a:rPr lang="en-IN" sz="2000" dirty="0"/>
              <a:t> and </a:t>
            </a:r>
            <a:r>
              <a:rPr lang="en-IN" sz="2000" dirty="0" err="1"/>
              <a:t>AfterSuite</a:t>
            </a:r>
            <a:endParaRPr lang="en-IN" sz="2000" dirty="0"/>
          </a:p>
          <a:p>
            <a:pPr lvl="0"/>
            <a:endParaRPr lang="en-IN" sz="2000" dirty="0"/>
          </a:p>
          <a:p>
            <a:pPr marL="285750" lvl="0" indent="-285750">
              <a:buFont typeface="Arial" panose="020B0604020202020204" pitchFamily="34" charset="0"/>
              <a:buChar char="•"/>
            </a:pPr>
            <a:endParaRPr lang="en-IN" sz="2000" dirty="0"/>
          </a:p>
          <a:p>
            <a:pPr marL="285750" lvl="0" indent="-285750">
              <a:buFont typeface="Arial" panose="020B0604020202020204" pitchFamily="34" charset="0"/>
              <a:buChar char="•"/>
            </a:pPr>
            <a:endParaRPr lang="en-IN" sz="2000" dirty="0"/>
          </a:p>
          <a:p>
            <a:endParaRPr lang="en-IN" sz="2000" dirty="0"/>
          </a:p>
        </p:txBody>
      </p:sp>
      <p:sp>
        <p:nvSpPr>
          <p:cNvPr id="3" name="Slide Number Placeholder 2">
            <a:extLst>
              <a:ext uri="{FF2B5EF4-FFF2-40B4-BE49-F238E27FC236}">
                <a16:creationId xmlns:a16="http://schemas.microsoft.com/office/drawing/2014/main" id="{F426911B-B79E-4C0C-9A54-4082BEEDA96B}"/>
              </a:ext>
            </a:extLst>
          </p:cNvPr>
          <p:cNvSpPr>
            <a:spLocks noGrp="1"/>
          </p:cNvSpPr>
          <p:nvPr>
            <p:ph type="sldNum" sz="quarter" idx="12"/>
          </p:nvPr>
        </p:nvSpPr>
        <p:spPr/>
        <p:txBody>
          <a:bodyPr/>
          <a:lstStyle/>
          <a:p>
            <a:fld id="{19B3BC73-9FCD-442F-B306-87C5F55C8440}" type="slidenum">
              <a:rPr lang="en-IN" smtClean="0"/>
              <a:t>24</a:t>
            </a:fld>
            <a:endParaRPr lang="en-IN"/>
          </a:p>
        </p:txBody>
      </p:sp>
    </p:spTree>
    <p:extLst>
      <p:ext uri="{BB962C8B-B14F-4D97-AF65-F5344CB8AC3E}">
        <p14:creationId xmlns:p14="http://schemas.microsoft.com/office/powerpoint/2010/main" val="3541857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D2C957-76DB-4E2E-BE46-8026B1AB43F7}"/>
              </a:ext>
            </a:extLst>
          </p:cNvPr>
          <p:cNvSpPr>
            <a:spLocks noGrp="1"/>
          </p:cNvSpPr>
          <p:nvPr>
            <p:ph idx="1"/>
          </p:nvPr>
        </p:nvSpPr>
        <p:spPr>
          <a:xfrm>
            <a:off x="331304" y="304938"/>
            <a:ext cx="11695044" cy="6394036"/>
          </a:xfrm>
        </p:spPr>
        <p:txBody>
          <a:bodyPr>
            <a:normAutofit/>
          </a:bodyPr>
          <a:lstStyle/>
          <a:p>
            <a:r>
              <a:rPr lang="en-US" sz="1900" b="1" dirty="0">
                <a:solidFill>
                  <a:schemeClr val="accent1"/>
                </a:solidFill>
              </a:rPr>
              <a:t>Groups in XML</a:t>
            </a:r>
          </a:p>
          <a:p>
            <a:r>
              <a:rPr lang="en-US" sz="1800" dirty="0"/>
              <a:t>Define the parameter (groups = {“Smoke”}) next to </a:t>
            </a:r>
            <a:r>
              <a:rPr lang="en-US" sz="1800" b="1" dirty="0"/>
              <a:t>@Test </a:t>
            </a:r>
            <a:r>
              <a:rPr lang="en-US" sz="1800" dirty="0"/>
              <a:t>annotation and include the below tag in XML below </a:t>
            </a:r>
            <a:r>
              <a:rPr lang="en-US" sz="1800" b="1" dirty="0"/>
              <a:t>test</a:t>
            </a:r>
            <a:r>
              <a:rPr lang="en-US" sz="1800" dirty="0"/>
              <a:t> tag</a:t>
            </a:r>
          </a:p>
          <a:p>
            <a:r>
              <a:rPr lang="en-IN" sz="1800" i="1" dirty="0"/>
              <a:t>&lt;groups&gt;</a:t>
            </a:r>
          </a:p>
          <a:p>
            <a:r>
              <a:rPr lang="en-IN" sz="1800" i="1" dirty="0"/>
              <a:t>  &lt;run&gt;</a:t>
            </a:r>
          </a:p>
          <a:p>
            <a:r>
              <a:rPr lang="en-IN" sz="1800" i="1" dirty="0"/>
              <a:t>  &lt;include name="Smoke"&gt;&lt;/include&gt;</a:t>
            </a:r>
          </a:p>
          <a:p>
            <a:r>
              <a:rPr lang="en-IN" sz="1800" i="1" dirty="0"/>
              <a:t>  &lt;/run&gt;</a:t>
            </a:r>
          </a:p>
          <a:p>
            <a:r>
              <a:rPr lang="en-IN" sz="1800" i="1" dirty="0"/>
              <a:t>  &lt;/groups&gt;</a:t>
            </a:r>
          </a:p>
          <a:p>
            <a:endParaRPr lang="en-IN" sz="1800" i="1" dirty="0"/>
          </a:p>
          <a:p>
            <a:r>
              <a:rPr lang="en-IN" sz="1900" b="1" dirty="0">
                <a:solidFill>
                  <a:schemeClr val="accent1"/>
                </a:solidFill>
              </a:rPr>
              <a:t>Include Package in XML</a:t>
            </a:r>
          </a:p>
          <a:p>
            <a:r>
              <a:rPr lang="en-IN" sz="1800" dirty="0"/>
              <a:t>Include the below package tag inside the </a:t>
            </a:r>
            <a:r>
              <a:rPr lang="en-IN" sz="1800" b="1" dirty="0"/>
              <a:t>test</a:t>
            </a:r>
            <a:r>
              <a:rPr lang="en-IN" sz="1800" dirty="0"/>
              <a:t> tag</a:t>
            </a:r>
          </a:p>
          <a:p>
            <a:r>
              <a:rPr lang="en-IN" sz="1800" i="1" dirty="0"/>
              <a:t>&lt;packages&gt;</a:t>
            </a:r>
          </a:p>
          <a:p>
            <a:r>
              <a:rPr lang="en-IN" sz="1800" i="1" dirty="0"/>
              <a:t>    &lt;package name="TestNGDemo2"&gt;</a:t>
            </a:r>
          </a:p>
          <a:p>
            <a:r>
              <a:rPr lang="en-IN" sz="1800" i="1" dirty="0"/>
              <a:t>    &lt;/package&gt;</a:t>
            </a:r>
          </a:p>
          <a:p>
            <a:r>
              <a:rPr lang="en-IN" sz="1800" i="1" dirty="0"/>
              <a:t> &lt;/packages&gt;</a:t>
            </a:r>
          </a:p>
          <a:p>
            <a:endParaRPr lang="en-IN" sz="1800" i="1" dirty="0"/>
          </a:p>
          <a:p>
            <a:r>
              <a:rPr lang="en-IN" sz="1800" i="1" dirty="0" err="1"/>
              <a:t>dependsOnMethods</a:t>
            </a:r>
            <a:r>
              <a:rPr lang="en-IN" sz="1800" i="1" dirty="0"/>
              <a:t> annotation</a:t>
            </a:r>
          </a:p>
          <a:p>
            <a:r>
              <a:rPr lang="en-IN" sz="1800" i="1" dirty="0"/>
              <a:t>Parameter tag</a:t>
            </a:r>
          </a:p>
          <a:p>
            <a:endParaRPr lang="en-IN" sz="1800" i="1" dirty="0"/>
          </a:p>
          <a:p>
            <a:endParaRPr lang="en-US" sz="1800" i="1" dirty="0"/>
          </a:p>
          <a:p>
            <a:endParaRPr lang="en-IN" sz="1800" dirty="0"/>
          </a:p>
        </p:txBody>
      </p:sp>
      <p:sp>
        <p:nvSpPr>
          <p:cNvPr id="2" name="Slide Number Placeholder 1">
            <a:extLst>
              <a:ext uri="{FF2B5EF4-FFF2-40B4-BE49-F238E27FC236}">
                <a16:creationId xmlns:a16="http://schemas.microsoft.com/office/drawing/2014/main" id="{748D94D6-60C2-4798-BD6F-94EFDE5D0EF4}"/>
              </a:ext>
            </a:extLst>
          </p:cNvPr>
          <p:cNvSpPr>
            <a:spLocks noGrp="1"/>
          </p:cNvSpPr>
          <p:nvPr>
            <p:ph type="sldNum" sz="quarter" idx="12"/>
          </p:nvPr>
        </p:nvSpPr>
        <p:spPr/>
        <p:txBody>
          <a:bodyPr/>
          <a:lstStyle/>
          <a:p>
            <a:fld id="{19B3BC73-9FCD-442F-B306-87C5F55C8440}" type="slidenum">
              <a:rPr lang="en-IN" smtClean="0"/>
              <a:t>25</a:t>
            </a:fld>
            <a:endParaRPr lang="en-IN"/>
          </a:p>
        </p:txBody>
      </p:sp>
    </p:spTree>
    <p:extLst>
      <p:ext uri="{BB962C8B-B14F-4D97-AF65-F5344CB8AC3E}">
        <p14:creationId xmlns:p14="http://schemas.microsoft.com/office/powerpoint/2010/main" val="1066772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D2C957-76DB-4E2E-BE46-8026B1AB43F7}"/>
              </a:ext>
            </a:extLst>
          </p:cNvPr>
          <p:cNvSpPr>
            <a:spLocks noGrp="1"/>
          </p:cNvSpPr>
          <p:nvPr>
            <p:ph idx="1"/>
          </p:nvPr>
        </p:nvSpPr>
        <p:spPr>
          <a:xfrm>
            <a:off x="331304" y="304938"/>
            <a:ext cx="11695044" cy="6394036"/>
          </a:xfrm>
        </p:spPr>
        <p:txBody>
          <a:bodyPr>
            <a:normAutofit fontScale="92500" lnSpcReduction="20000"/>
          </a:bodyPr>
          <a:lstStyle/>
          <a:p>
            <a:r>
              <a:rPr lang="en-US" sz="2200" b="1" dirty="0">
                <a:solidFill>
                  <a:schemeClr val="accent1"/>
                </a:solidFill>
              </a:rPr>
              <a:t>Maven - </a:t>
            </a:r>
            <a:r>
              <a:rPr lang="en-IN" sz="2200" dirty="0">
                <a:hlinkClick r:id="rId3"/>
              </a:rPr>
              <a:t>https://maven.apache.org/guides/getting-started/maven-in-five-minutes.html</a:t>
            </a:r>
            <a:endParaRPr lang="en-US" sz="2200" b="1" dirty="0">
              <a:solidFill>
                <a:schemeClr val="accent1"/>
              </a:solidFill>
            </a:endParaRPr>
          </a:p>
          <a:p>
            <a:r>
              <a:rPr lang="en-US" sz="2200" dirty="0"/>
              <a:t>Maven</a:t>
            </a:r>
            <a:r>
              <a:rPr lang="en-US" sz="2200" b="1" dirty="0">
                <a:solidFill>
                  <a:schemeClr val="accent1"/>
                </a:solidFill>
              </a:rPr>
              <a:t> </a:t>
            </a:r>
            <a:r>
              <a:rPr lang="en-US" sz="2200" dirty="0"/>
              <a:t>is a Build and Project Management tool for Java frameworks</a:t>
            </a:r>
          </a:p>
          <a:p>
            <a:r>
              <a:rPr lang="en-US" sz="2200" dirty="0"/>
              <a:t>Central repository to get dependencies – mavenrepository.com (jars of all the software's related to java)</a:t>
            </a:r>
          </a:p>
          <a:p>
            <a:r>
              <a:rPr lang="en-US" sz="2200" dirty="0"/>
              <a:t>Flexibility in integrating CI tools such as </a:t>
            </a:r>
            <a:r>
              <a:rPr lang="en-US" sz="2200" b="1" dirty="0"/>
              <a:t>Jenkins</a:t>
            </a:r>
          </a:p>
          <a:p>
            <a:r>
              <a:rPr lang="en-US" sz="2200" b="1" dirty="0">
                <a:solidFill>
                  <a:schemeClr val="accent1"/>
                </a:solidFill>
              </a:rPr>
              <a:t>Install Maven – Download apache-maven3.x.x-bin.zip from Apache website</a:t>
            </a:r>
          </a:p>
          <a:p>
            <a:r>
              <a:rPr lang="en-IN" sz="2200" dirty="0">
                <a:hlinkClick r:id="rId4">
                  <a:extLst>
                    <a:ext uri="{A12FA001-AC4F-418D-AE19-62706E023703}">
                      <ahyp:hlinkClr xmlns:ahyp="http://schemas.microsoft.com/office/drawing/2018/hyperlinkcolor" val="tx"/>
                    </a:ext>
                  </a:extLst>
                </a:hlinkClick>
              </a:rPr>
              <a:t>https://maven.apache.org/download.cgi</a:t>
            </a:r>
            <a:r>
              <a:rPr lang="en-IN" sz="2200" dirty="0"/>
              <a:t> – Download location</a:t>
            </a:r>
            <a:endParaRPr lang="en-US" sz="2200" b="1" dirty="0">
              <a:solidFill>
                <a:schemeClr val="accent1"/>
              </a:solidFill>
            </a:endParaRPr>
          </a:p>
          <a:p>
            <a:r>
              <a:rPr lang="en-US" sz="2200" dirty="0"/>
              <a:t>Java is pre-requisite for maven</a:t>
            </a:r>
          </a:p>
          <a:p>
            <a:r>
              <a:rPr lang="en-US" sz="2200" dirty="0"/>
              <a:t>Set System variables to recognize Maven</a:t>
            </a:r>
          </a:p>
          <a:p>
            <a:r>
              <a:rPr lang="en-US" sz="2200" dirty="0"/>
              <a:t>Maven Terminologies</a:t>
            </a:r>
          </a:p>
          <a:p>
            <a:r>
              <a:rPr lang="en-US" sz="2200" dirty="0" err="1"/>
              <a:t>Groupid</a:t>
            </a:r>
            <a:r>
              <a:rPr lang="en-US" sz="2200" dirty="0"/>
              <a:t> – It will identifies your project uniquely across all projects</a:t>
            </a:r>
          </a:p>
          <a:p>
            <a:r>
              <a:rPr lang="en-US" sz="2200" dirty="0"/>
              <a:t>Artifact – It’s a jar file, that gets deployed to maven repository</a:t>
            </a:r>
          </a:p>
          <a:p>
            <a:r>
              <a:rPr lang="en-US" sz="2200" dirty="0" err="1"/>
              <a:t>Archetype:generate</a:t>
            </a:r>
            <a:r>
              <a:rPr lang="en-US" sz="2200" dirty="0"/>
              <a:t> – Generates a new project from archetype</a:t>
            </a:r>
          </a:p>
          <a:p>
            <a:r>
              <a:rPr lang="en-US" sz="2200" b="1" dirty="0">
                <a:solidFill>
                  <a:schemeClr val="accent1"/>
                </a:solidFill>
              </a:rPr>
              <a:t>Creating Maven project</a:t>
            </a:r>
          </a:p>
          <a:p>
            <a:r>
              <a:rPr lang="en-IN" sz="2200" dirty="0"/>
              <a:t>Create the project using the command C:\users\hp&gt;mvn </a:t>
            </a:r>
            <a:r>
              <a:rPr lang="en-IN" sz="2200" dirty="0" err="1"/>
              <a:t>archetype:generate</a:t>
            </a:r>
            <a:r>
              <a:rPr lang="en-IN" sz="2200" dirty="0"/>
              <a:t> -</a:t>
            </a:r>
            <a:r>
              <a:rPr lang="en-IN" sz="2200" dirty="0" err="1"/>
              <a:t>DgroupId</a:t>
            </a:r>
            <a:r>
              <a:rPr lang="en-IN" sz="2200" dirty="0"/>
              <a:t>=</a:t>
            </a:r>
            <a:r>
              <a:rPr lang="en-IN" sz="2200" dirty="0" err="1"/>
              <a:t>testautomation</a:t>
            </a:r>
            <a:r>
              <a:rPr lang="en-IN" sz="2200" dirty="0"/>
              <a:t> -</a:t>
            </a:r>
            <a:r>
              <a:rPr lang="en-IN" sz="2200" dirty="0" err="1"/>
              <a:t>DartifactId</a:t>
            </a:r>
            <a:r>
              <a:rPr lang="en-IN" sz="2200" dirty="0"/>
              <a:t>=</a:t>
            </a:r>
            <a:r>
              <a:rPr lang="en-IN" sz="2200" dirty="0" err="1"/>
              <a:t>MavenJava</a:t>
            </a:r>
            <a:r>
              <a:rPr lang="en-IN" sz="2200" dirty="0"/>
              <a:t> -</a:t>
            </a:r>
            <a:r>
              <a:rPr lang="en-IN" sz="2200" dirty="0" err="1"/>
              <a:t>DarchetypeArtifactId</a:t>
            </a:r>
            <a:r>
              <a:rPr lang="en-IN" sz="2200" dirty="0"/>
              <a:t>=maven-archetype-</a:t>
            </a:r>
            <a:r>
              <a:rPr lang="en-IN" sz="2200" dirty="0" err="1"/>
              <a:t>quickstart</a:t>
            </a:r>
            <a:r>
              <a:rPr lang="en-IN" sz="2200" dirty="0"/>
              <a:t> -</a:t>
            </a:r>
            <a:r>
              <a:rPr lang="en-IN" sz="2200" dirty="0" err="1"/>
              <a:t>DinteractiveMode</a:t>
            </a:r>
            <a:r>
              <a:rPr lang="en-IN" sz="2200" dirty="0"/>
              <a:t>=false</a:t>
            </a:r>
          </a:p>
          <a:p>
            <a:r>
              <a:rPr lang="en-IN" sz="2200" dirty="0"/>
              <a:t>Note: </a:t>
            </a:r>
            <a:r>
              <a:rPr lang="en-IN" sz="2200" b="1" dirty="0" err="1"/>
              <a:t>MavenJava</a:t>
            </a:r>
            <a:r>
              <a:rPr lang="en-IN" sz="2200" b="1" dirty="0"/>
              <a:t> </a:t>
            </a:r>
            <a:r>
              <a:rPr lang="en-IN" sz="2200" dirty="0"/>
              <a:t>will be the </a:t>
            </a:r>
            <a:r>
              <a:rPr lang="en-IN" sz="2200" b="1" dirty="0"/>
              <a:t>Project </a:t>
            </a:r>
            <a:r>
              <a:rPr lang="en-IN" sz="2200" dirty="0"/>
              <a:t>name and </a:t>
            </a:r>
            <a:r>
              <a:rPr lang="en-IN" sz="2200" b="1" dirty="0" err="1"/>
              <a:t>testautomation</a:t>
            </a:r>
            <a:r>
              <a:rPr lang="en-IN" sz="2200" b="1" dirty="0"/>
              <a:t> </a:t>
            </a:r>
            <a:r>
              <a:rPr lang="en-IN" sz="2200" dirty="0"/>
              <a:t>will be the </a:t>
            </a:r>
            <a:r>
              <a:rPr lang="en-IN" sz="2200" b="1" dirty="0"/>
              <a:t>package </a:t>
            </a:r>
            <a:r>
              <a:rPr lang="en-IN" sz="2200" dirty="0"/>
              <a:t>in eclipse</a:t>
            </a:r>
          </a:p>
          <a:p>
            <a:r>
              <a:rPr lang="en-IN" sz="2200" dirty="0"/>
              <a:t>Eclipse C:\users\hp\Mavenjava2&gt;</a:t>
            </a:r>
            <a:r>
              <a:rPr lang="en-IN" sz="2200" b="1" dirty="0"/>
              <a:t>mvn </a:t>
            </a:r>
            <a:r>
              <a:rPr lang="en-IN" sz="2200" b="1" dirty="0" err="1"/>
              <a:t>eclipse:eclipse</a:t>
            </a:r>
            <a:r>
              <a:rPr lang="en-IN" sz="2200" b="1" dirty="0"/>
              <a:t> </a:t>
            </a:r>
            <a:r>
              <a:rPr lang="en-IN" sz="2200" dirty="0"/>
              <a:t>to integrate project into eclipse 	https://projects.eclipse.org/projects/technology.m2e</a:t>
            </a:r>
          </a:p>
          <a:p>
            <a:r>
              <a:rPr lang="en-IN" sz="2200" dirty="0"/>
              <a:t>Finally import project into eclipse using File-&gt;import from eclipse</a:t>
            </a:r>
          </a:p>
          <a:p>
            <a:endParaRPr lang="en-US" sz="2000" b="1" dirty="0">
              <a:solidFill>
                <a:schemeClr val="accent1"/>
              </a:solidFill>
            </a:endParaRPr>
          </a:p>
          <a:p>
            <a:endParaRPr lang="en-US" sz="1800" dirty="0"/>
          </a:p>
          <a:p>
            <a:endParaRPr lang="en-IN" sz="1800" i="1" dirty="0"/>
          </a:p>
          <a:p>
            <a:endParaRPr lang="en-US" sz="1800" i="1" dirty="0"/>
          </a:p>
          <a:p>
            <a:endParaRPr lang="en-IN" sz="1800" dirty="0"/>
          </a:p>
        </p:txBody>
      </p:sp>
      <p:sp>
        <p:nvSpPr>
          <p:cNvPr id="2" name="Slide Number Placeholder 1">
            <a:extLst>
              <a:ext uri="{FF2B5EF4-FFF2-40B4-BE49-F238E27FC236}">
                <a16:creationId xmlns:a16="http://schemas.microsoft.com/office/drawing/2014/main" id="{1817D0AD-84E3-40FB-8676-02F011E1388C}"/>
              </a:ext>
            </a:extLst>
          </p:cNvPr>
          <p:cNvSpPr>
            <a:spLocks noGrp="1"/>
          </p:cNvSpPr>
          <p:nvPr>
            <p:ph type="sldNum" sz="quarter" idx="12"/>
          </p:nvPr>
        </p:nvSpPr>
        <p:spPr/>
        <p:txBody>
          <a:bodyPr/>
          <a:lstStyle/>
          <a:p>
            <a:fld id="{19B3BC73-9FCD-442F-B306-87C5F55C8440}" type="slidenum">
              <a:rPr lang="en-IN" smtClean="0"/>
              <a:t>26</a:t>
            </a:fld>
            <a:endParaRPr lang="en-IN"/>
          </a:p>
        </p:txBody>
      </p:sp>
    </p:spTree>
    <p:extLst>
      <p:ext uri="{BB962C8B-B14F-4D97-AF65-F5344CB8AC3E}">
        <p14:creationId xmlns:p14="http://schemas.microsoft.com/office/powerpoint/2010/main" val="1193011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5E6A09-B491-44CC-8FB2-3C2F0CB2EEAD}"/>
              </a:ext>
            </a:extLst>
          </p:cNvPr>
          <p:cNvSpPr>
            <a:spLocks noGrp="1"/>
          </p:cNvSpPr>
          <p:nvPr>
            <p:ph idx="1"/>
          </p:nvPr>
        </p:nvSpPr>
        <p:spPr>
          <a:xfrm>
            <a:off x="298174" y="208722"/>
            <a:ext cx="11678478" cy="6470374"/>
          </a:xfrm>
        </p:spPr>
        <p:txBody>
          <a:bodyPr>
            <a:normAutofit lnSpcReduction="10000"/>
          </a:bodyPr>
          <a:lstStyle/>
          <a:p>
            <a:r>
              <a:rPr lang="en-IN" sz="2000" dirty="0"/>
              <a:t>Include “</a:t>
            </a:r>
            <a:r>
              <a:rPr lang="en-IN" sz="2000" b="1" dirty="0" err="1"/>
              <a:t>surefire</a:t>
            </a:r>
            <a:r>
              <a:rPr lang="en-IN" sz="2000" b="1" dirty="0"/>
              <a:t> plugin</a:t>
            </a:r>
            <a:r>
              <a:rPr lang="en-IN" sz="2000" dirty="0"/>
              <a:t>” into POM.xml to run the maven scripts in eclipse</a:t>
            </a:r>
            <a:r>
              <a:rPr lang="en-IN" sz="2000" b="1" dirty="0"/>
              <a:t> &lt;- Interview Question </a:t>
            </a:r>
            <a:r>
              <a:rPr lang="en-IN" sz="2000" dirty="0">
                <a:hlinkClick r:id="rId3">
                  <a:extLst>
                    <a:ext uri="{A12FA001-AC4F-418D-AE19-62706E023703}">
                      <ahyp:hlinkClr xmlns:ahyp="http://schemas.microsoft.com/office/drawing/2018/hyperlinkcolor" val="tx"/>
                    </a:ext>
                  </a:extLst>
                </a:hlinkClick>
              </a:rPr>
              <a:t>https://maven.apache.org/surefire/maven-surefire-plugin/usage.html</a:t>
            </a:r>
            <a:endParaRPr lang="en-IN" sz="2000" dirty="0"/>
          </a:p>
          <a:p>
            <a:r>
              <a:rPr lang="en-IN" sz="2000" dirty="0"/>
              <a:t>By default, Maven recognizes all tests. However, we can mention the specific tests to run by including the xml file as mentioned in the below example.</a:t>
            </a:r>
          </a:p>
          <a:p>
            <a:r>
              <a:rPr lang="en-IN" sz="2000" dirty="0"/>
              <a:t>Check in Eclipse -&gt; Window preferences to check for Maven installation</a:t>
            </a:r>
          </a:p>
          <a:p>
            <a:pPr lvl="0"/>
            <a:r>
              <a:rPr lang="en-IN" sz="2000" dirty="0"/>
              <a:t>C:\Users\HP\Downloads\Mavenjava\Mavenjava&gt;mvn –version</a:t>
            </a:r>
          </a:p>
          <a:p>
            <a:pPr lvl="0"/>
            <a:r>
              <a:rPr lang="en-IN" sz="2000" dirty="0"/>
              <a:t>C:\Users\HP\Downloads\Mavenjava\Mavenjava&gt;mvn clean </a:t>
            </a:r>
          </a:p>
          <a:p>
            <a:pPr lvl="0"/>
            <a:r>
              <a:rPr lang="en-IN" sz="2000" dirty="0" err="1"/>
              <a:t>mvn</a:t>
            </a:r>
            <a:r>
              <a:rPr lang="en-IN" sz="2000" dirty="0"/>
              <a:t> compile will check for the syntax</a:t>
            </a:r>
          </a:p>
          <a:p>
            <a:pPr lvl="0"/>
            <a:r>
              <a:rPr lang="en-IN" sz="2000" dirty="0" err="1"/>
              <a:t>mvn</a:t>
            </a:r>
            <a:r>
              <a:rPr lang="en-IN" sz="2000" dirty="0"/>
              <a:t> test </a:t>
            </a:r>
            <a:r>
              <a:rPr lang="en-IN" sz="2000" dirty="0">
                <a:sym typeface="Wingdings" panose="05000000000000000000" pitchFamily="2" charset="2"/>
              </a:rPr>
              <a:t></a:t>
            </a:r>
            <a:r>
              <a:rPr lang="en-IN" sz="2000" dirty="0"/>
              <a:t> will execute the tests which are </a:t>
            </a:r>
            <a:r>
              <a:rPr lang="en-IN" sz="2000" dirty="0" err="1"/>
              <a:t>mavenjava</a:t>
            </a:r>
            <a:r>
              <a:rPr lang="en-IN" sz="2000" dirty="0"/>
              <a:t> project</a:t>
            </a:r>
          </a:p>
          <a:p>
            <a:r>
              <a:rPr lang="en-IN" sz="2000" b="1" dirty="0"/>
              <a:t>Note: </a:t>
            </a:r>
            <a:r>
              <a:rPr lang="en-IN" sz="2000" dirty="0"/>
              <a:t>End all your java class with </a:t>
            </a:r>
            <a:r>
              <a:rPr lang="en-IN" sz="2000" b="1" dirty="0"/>
              <a:t>Test</a:t>
            </a:r>
            <a:r>
              <a:rPr lang="en-IN" sz="2000" dirty="0"/>
              <a:t> for Maven to recognize the classes</a:t>
            </a:r>
          </a:p>
          <a:p>
            <a:r>
              <a:rPr lang="en-IN" sz="2000" dirty="0"/>
              <a:t>	Example: SeleniumTest.java </a:t>
            </a:r>
          </a:p>
          <a:p>
            <a:pPr lvl="0"/>
            <a:r>
              <a:rPr lang="en-IN" sz="2000" dirty="0"/>
              <a:t>To run a single test, specify the java file as mentioned below C:\Users\HP\Downloads\Mavenjava\Mavenjava&gt;mvn -</a:t>
            </a:r>
            <a:r>
              <a:rPr lang="en-IN" sz="2000" dirty="0" err="1"/>
              <a:t>Dtest</a:t>
            </a:r>
            <a:r>
              <a:rPr lang="en-IN" sz="2000" dirty="0"/>
              <a:t>=</a:t>
            </a:r>
            <a:r>
              <a:rPr lang="en-IN" sz="2000" dirty="0" err="1"/>
              <a:t>AppiumTest</a:t>
            </a:r>
            <a:r>
              <a:rPr lang="en-IN" sz="2000" dirty="0"/>
              <a:t> test</a:t>
            </a:r>
          </a:p>
          <a:p>
            <a:pPr lvl="0"/>
            <a:r>
              <a:rPr lang="en-IN" sz="2000" dirty="0"/>
              <a:t>To run Regression suite, type -&gt; C:\Users\HP\Downloads\Mavenjava\Mavenjava&gt;mvn test -</a:t>
            </a:r>
            <a:r>
              <a:rPr lang="en-IN" sz="2000" dirty="0" err="1"/>
              <a:t>PRegression</a:t>
            </a:r>
            <a:r>
              <a:rPr lang="en-IN" sz="2000" dirty="0"/>
              <a:t> </a:t>
            </a:r>
          </a:p>
          <a:p>
            <a:r>
              <a:rPr lang="en-IN" sz="2000" dirty="0"/>
              <a:t>Note: Maven look for Regression profile in POM.xml file to run, then it executes the relevant testing.xml file specified inside the regression profile.</a:t>
            </a:r>
          </a:p>
          <a:p>
            <a:r>
              <a:rPr lang="en-IN" sz="2000" dirty="0"/>
              <a:t>Similarly, we can specify Smoke profile in POM.xml file to run only smoke related test cases &amp; run </a:t>
            </a:r>
            <a:r>
              <a:rPr lang="en-IN" sz="2000" dirty="0" err="1"/>
              <a:t>mvn</a:t>
            </a:r>
            <a:r>
              <a:rPr lang="en-IN" sz="2000" dirty="0"/>
              <a:t> test –</a:t>
            </a:r>
            <a:r>
              <a:rPr lang="en-IN" sz="2000" dirty="0" err="1"/>
              <a:t>Psmoke</a:t>
            </a:r>
            <a:endParaRPr lang="en-IN" sz="2000" dirty="0"/>
          </a:p>
          <a:p>
            <a:r>
              <a:rPr lang="en-IN" sz="2000" b="1" dirty="0"/>
              <a:t>Note: </a:t>
            </a:r>
            <a:r>
              <a:rPr lang="en-IN" sz="2000" dirty="0"/>
              <a:t>POM.xml is heart of Maven project. Maven look for POM.xml file before executing the project.</a:t>
            </a:r>
          </a:p>
          <a:p>
            <a:endParaRPr lang="en-IN" sz="2000" dirty="0"/>
          </a:p>
          <a:p>
            <a:endParaRPr lang="en-IN" dirty="0"/>
          </a:p>
        </p:txBody>
      </p:sp>
      <p:sp>
        <p:nvSpPr>
          <p:cNvPr id="2" name="Slide Number Placeholder 1">
            <a:extLst>
              <a:ext uri="{FF2B5EF4-FFF2-40B4-BE49-F238E27FC236}">
                <a16:creationId xmlns:a16="http://schemas.microsoft.com/office/drawing/2014/main" id="{2EB8ACF9-1C75-41F9-B55E-0E75024E2708}"/>
              </a:ext>
            </a:extLst>
          </p:cNvPr>
          <p:cNvSpPr>
            <a:spLocks noGrp="1"/>
          </p:cNvSpPr>
          <p:nvPr>
            <p:ph type="sldNum" sz="quarter" idx="12"/>
          </p:nvPr>
        </p:nvSpPr>
        <p:spPr/>
        <p:txBody>
          <a:bodyPr/>
          <a:lstStyle/>
          <a:p>
            <a:fld id="{19B3BC73-9FCD-442F-B306-87C5F55C8440}" type="slidenum">
              <a:rPr lang="en-IN" smtClean="0"/>
              <a:t>27</a:t>
            </a:fld>
            <a:endParaRPr lang="en-IN"/>
          </a:p>
        </p:txBody>
      </p:sp>
    </p:spTree>
    <p:extLst>
      <p:ext uri="{BB962C8B-B14F-4D97-AF65-F5344CB8AC3E}">
        <p14:creationId xmlns:p14="http://schemas.microsoft.com/office/powerpoint/2010/main" val="22036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23A2FC-05B9-412F-8230-AC45BEE75E84}"/>
              </a:ext>
            </a:extLst>
          </p:cNvPr>
          <p:cNvSpPr>
            <a:spLocks noGrp="1"/>
          </p:cNvSpPr>
          <p:nvPr>
            <p:ph idx="1"/>
          </p:nvPr>
        </p:nvSpPr>
        <p:spPr>
          <a:xfrm>
            <a:off x="387626" y="268357"/>
            <a:ext cx="11618844" cy="6390860"/>
          </a:xfrm>
        </p:spPr>
        <p:txBody>
          <a:bodyPr>
            <a:normAutofit fontScale="92500" lnSpcReduction="20000"/>
          </a:bodyPr>
          <a:lstStyle/>
          <a:p>
            <a:r>
              <a:rPr lang="en-US" sz="2200" b="1" dirty="0">
                <a:solidFill>
                  <a:schemeClr val="accent1"/>
                </a:solidFill>
              </a:rPr>
              <a:t>Integrate TestNG with Maven</a:t>
            </a:r>
          </a:p>
          <a:p>
            <a:r>
              <a:rPr lang="en-IN" sz="2200" dirty="0">
                <a:hlinkClick r:id="rId3">
                  <a:extLst>
                    <a:ext uri="{A12FA001-AC4F-418D-AE19-62706E023703}">
                      <ahyp:hlinkClr xmlns:ahyp="http://schemas.microsoft.com/office/drawing/2018/hyperlinkcolor" val="tx"/>
                    </a:ext>
                  </a:extLst>
                </a:hlinkClick>
              </a:rPr>
              <a:t>http://maven.apache.org/surefire/maven-surefire-plugin/examples/testng.html</a:t>
            </a:r>
            <a:endParaRPr lang="en-IN" sz="2200" dirty="0"/>
          </a:p>
          <a:p>
            <a:r>
              <a:rPr lang="en-IN" sz="2200" b="1" dirty="0">
                <a:solidFill>
                  <a:schemeClr val="accent1"/>
                </a:solidFill>
              </a:rPr>
              <a:t>Jenkins integration with Maven project</a:t>
            </a:r>
          </a:p>
          <a:p>
            <a:r>
              <a:rPr lang="en-IN" sz="2200" dirty="0"/>
              <a:t>It’s an open source automation server. It is Continuous Integration &amp; Continuous Delivery tool. Can be Downloaded from - </a:t>
            </a:r>
            <a:r>
              <a:rPr lang="en-IN" sz="2200" dirty="0">
                <a:hlinkClick r:id="rId4">
                  <a:extLst>
                    <a:ext uri="{A12FA001-AC4F-418D-AE19-62706E023703}">
                      <ahyp:hlinkClr xmlns:ahyp="http://schemas.microsoft.com/office/drawing/2018/hyperlinkcolor" val="tx"/>
                    </a:ext>
                  </a:extLst>
                </a:hlinkClick>
              </a:rPr>
              <a:t>https://jenkins.io/download/</a:t>
            </a:r>
            <a:endParaRPr lang="en-IN" sz="2200" dirty="0"/>
          </a:p>
          <a:p>
            <a:r>
              <a:rPr lang="en-IN" sz="2200" dirty="0"/>
              <a:t>How to run C:\Jenkins&gt;java -jar </a:t>
            </a:r>
            <a:r>
              <a:rPr lang="en-IN" sz="2200" dirty="0" err="1"/>
              <a:t>Jenkins.war</a:t>
            </a:r>
            <a:r>
              <a:rPr lang="en-IN" sz="2200" dirty="0"/>
              <a:t> --</a:t>
            </a:r>
            <a:r>
              <a:rPr lang="en-IN" sz="2200" dirty="0" err="1"/>
              <a:t>httpPort</a:t>
            </a:r>
            <a:r>
              <a:rPr lang="en-IN" sz="2200" dirty="0"/>
              <a:t>=8080 on command prompt</a:t>
            </a:r>
          </a:p>
          <a:p>
            <a:r>
              <a:rPr lang="en-IN" sz="2200" dirty="0"/>
              <a:t>Then, type the URL </a:t>
            </a:r>
            <a:r>
              <a:rPr lang="en-IN" sz="2200" dirty="0">
                <a:hlinkClick r:id="rId5">
                  <a:extLst>
                    <a:ext uri="{A12FA001-AC4F-418D-AE19-62706E023703}">
                      <ahyp:hlinkClr xmlns:ahyp="http://schemas.microsoft.com/office/drawing/2018/hyperlinkcolor" val="tx"/>
                    </a:ext>
                  </a:extLst>
                </a:hlinkClick>
              </a:rPr>
              <a:t>http://localhost:8080/</a:t>
            </a:r>
            <a:r>
              <a:rPr lang="en-IN" sz="2200" dirty="0"/>
              <a:t> on browser to login</a:t>
            </a:r>
          </a:p>
          <a:p>
            <a:pPr lvl="0"/>
            <a:r>
              <a:rPr lang="en-IN" sz="2200" dirty="0"/>
              <a:t>Go to “Manage Jenkins” from Dashboard-&gt;  Global Tool Configuration</a:t>
            </a:r>
          </a:p>
          <a:p>
            <a:r>
              <a:rPr lang="en-IN" sz="2200" dirty="0"/>
              <a:t>Provide JDK(JAVA_HOME) and Maven configuration (MAVEN_HOME) path</a:t>
            </a:r>
          </a:p>
          <a:p>
            <a:r>
              <a:rPr lang="en-IN" sz="2200" b="1" dirty="0"/>
              <a:t>Jenkins-&gt;Manage Jenkins-&gt;Manage Plugins-&gt; Install “Maven Integration Plugin” and set the POM.xml path</a:t>
            </a:r>
          </a:p>
          <a:p>
            <a:pPr lvl="0"/>
            <a:r>
              <a:rPr lang="en-IN" sz="2200" dirty="0"/>
              <a:t>Note: Copy </a:t>
            </a:r>
            <a:r>
              <a:rPr lang="en-IN" sz="2200" dirty="0" err="1"/>
              <a:t>MavenJava</a:t>
            </a:r>
            <a:r>
              <a:rPr lang="en-IN" sz="2200" dirty="0"/>
              <a:t> project to .Jenkins folder before proceeding below step</a:t>
            </a:r>
          </a:p>
          <a:p>
            <a:pPr lvl="0"/>
            <a:r>
              <a:rPr lang="en-IN" sz="2200" dirty="0"/>
              <a:t>Create “New Item” from Jenkins job &amp; Select Free Style Project. General tab-&gt; Click Advanced -&gt; in Configure/use Custom workspace, specify the Maven home directory ${JENKINS_HOME}/</a:t>
            </a:r>
            <a:r>
              <a:rPr lang="en-IN" sz="2200" dirty="0" err="1"/>
              <a:t>Mavenjava</a:t>
            </a:r>
            <a:endParaRPr lang="en-IN" sz="2200" dirty="0"/>
          </a:p>
          <a:p>
            <a:r>
              <a:rPr lang="en-IN" sz="2200" dirty="0"/>
              <a:t>This step is required to identify the project (</a:t>
            </a:r>
            <a:r>
              <a:rPr lang="en-IN" sz="2200" dirty="0" err="1"/>
              <a:t>Mavenjava</a:t>
            </a:r>
            <a:r>
              <a:rPr lang="en-IN" sz="2200" dirty="0"/>
              <a:t>)</a:t>
            </a:r>
          </a:p>
          <a:p>
            <a:pPr lvl="0"/>
            <a:r>
              <a:rPr lang="en-IN" sz="2200" dirty="0"/>
              <a:t>Go to Build Environment -&gt; Build. Specify Maven Version and Goals as  “test” or “test -</a:t>
            </a:r>
            <a:r>
              <a:rPr lang="en-IN" sz="2200" dirty="0" err="1"/>
              <a:t>PRegression</a:t>
            </a:r>
            <a:r>
              <a:rPr lang="en-IN" sz="2200" dirty="0"/>
              <a:t>” and click on Save and Apply</a:t>
            </a:r>
          </a:p>
          <a:p>
            <a:pPr lvl="0"/>
            <a:r>
              <a:rPr lang="en-IN" sz="2200" dirty="0"/>
              <a:t>Now select the Maven project and click on “Build Now” to build the project</a:t>
            </a:r>
          </a:p>
          <a:p>
            <a:pPr lvl="0"/>
            <a:r>
              <a:rPr lang="en-IN" sz="2200" dirty="0"/>
              <a:t>Click on Console Output to view the results </a:t>
            </a:r>
          </a:p>
          <a:p>
            <a:pPr lvl="0"/>
            <a:r>
              <a:rPr lang="en-IN" sz="2200" dirty="0"/>
              <a:t>Build Triggers – </a:t>
            </a:r>
            <a:r>
              <a:rPr lang="en-IN" sz="2200" dirty="0" err="1"/>
              <a:t>Goto</a:t>
            </a:r>
            <a:r>
              <a:rPr lang="en-IN" sz="2200" dirty="0"/>
              <a:t> Source Code Management tab-&gt; Build Triggers-&gt;Build Periodically and provide the details </a:t>
            </a:r>
          </a:p>
          <a:p>
            <a:endParaRPr lang="en-IN" sz="2000" b="1" dirty="0">
              <a:solidFill>
                <a:schemeClr val="accent1"/>
              </a:solidFill>
            </a:endParaRPr>
          </a:p>
          <a:p>
            <a:endParaRPr lang="en-IN" sz="2000" b="1" dirty="0">
              <a:solidFill>
                <a:schemeClr val="accent1"/>
              </a:solidFill>
            </a:endParaRPr>
          </a:p>
          <a:p>
            <a:endParaRPr lang="en-IN" sz="2000" b="1" dirty="0">
              <a:solidFill>
                <a:schemeClr val="accent1"/>
              </a:solidFill>
            </a:endParaRPr>
          </a:p>
          <a:p>
            <a:endParaRPr lang="en-IN" sz="2000" b="1" dirty="0">
              <a:solidFill>
                <a:schemeClr val="accent1"/>
              </a:solidFill>
            </a:endParaRPr>
          </a:p>
        </p:txBody>
      </p:sp>
      <p:sp>
        <p:nvSpPr>
          <p:cNvPr id="2" name="Slide Number Placeholder 1">
            <a:extLst>
              <a:ext uri="{FF2B5EF4-FFF2-40B4-BE49-F238E27FC236}">
                <a16:creationId xmlns:a16="http://schemas.microsoft.com/office/drawing/2014/main" id="{1E856634-74D7-4E67-B8CF-5C0B5A4EE1E4}"/>
              </a:ext>
            </a:extLst>
          </p:cNvPr>
          <p:cNvSpPr>
            <a:spLocks noGrp="1"/>
          </p:cNvSpPr>
          <p:nvPr>
            <p:ph type="sldNum" sz="quarter" idx="12"/>
          </p:nvPr>
        </p:nvSpPr>
        <p:spPr/>
        <p:txBody>
          <a:bodyPr/>
          <a:lstStyle/>
          <a:p>
            <a:fld id="{19B3BC73-9FCD-442F-B306-87C5F55C8440}" type="slidenum">
              <a:rPr lang="en-IN" smtClean="0"/>
              <a:t>28</a:t>
            </a:fld>
            <a:endParaRPr lang="en-IN"/>
          </a:p>
        </p:txBody>
      </p:sp>
    </p:spTree>
    <p:extLst>
      <p:ext uri="{BB962C8B-B14F-4D97-AF65-F5344CB8AC3E}">
        <p14:creationId xmlns:p14="http://schemas.microsoft.com/office/powerpoint/2010/main" val="1366050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30559B-759E-463C-A860-CC22B75992DA}"/>
              </a:ext>
            </a:extLst>
          </p:cNvPr>
          <p:cNvSpPr txBox="1"/>
          <p:nvPr/>
        </p:nvSpPr>
        <p:spPr>
          <a:xfrm>
            <a:off x="477078" y="347869"/>
            <a:ext cx="11579087" cy="8679299"/>
          </a:xfrm>
          <a:prstGeom prst="rect">
            <a:avLst/>
          </a:prstGeom>
          <a:noFill/>
        </p:spPr>
        <p:txBody>
          <a:bodyPr wrap="square" rtlCol="0">
            <a:spAutoFit/>
          </a:bodyPr>
          <a:lstStyle/>
          <a:p>
            <a:pPr lvl="0"/>
            <a:r>
              <a:rPr lang="en-IN" sz="2000" b="1" dirty="0">
                <a:solidFill>
                  <a:schemeClr val="accent1"/>
                </a:solidFill>
              </a:rPr>
              <a:t>Integrate TestNG with Jenkins </a:t>
            </a:r>
          </a:p>
          <a:p>
            <a:pPr marL="285750" lvl="0" indent="-285750">
              <a:buFont typeface="Arial" panose="020B0604020202020204" pitchFamily="34" charset="0"/>
              <a:buChar char="•"/>
            </a:pPr>
            <a:r>
              <a:rPr lang="en-IN" sz="2000" dirty="0"/>
              <a:t>Select the project -&gt; configure -&gt; Build -&gt; Post build Actions -&gt; **/testng-results.xml   as shown below</a:t>
            </a:r>
          </a:p>
          <a:p>
            <a:pPr marL="285750" indent="-285750">
              <a:buFont typeface="Arial" panose="020B0604020202020204" pitchFamily="34" charset="0"/>
              <a:buChar char="•"/>
            </a:pPr>
            <a:r>
              <a:rPr lang="en-IN" sz="2000" dirty="0"/>
              <a:t>Click on Build Now and we can see the “TestNG” results on the project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solidFill>
                  <a:schemeClr val="accent1"/>
                </a:solidFill>
              </a:rPr>
              <a:t>Reusable Components(Functions)</a:t>
            </a:r>
          </a:p>
          <a:p>
            <a:pPr marL="285750" indent="-285750">
              <a:buFont typeface="Arial" panose="020B0604020202020204" pitchFamily="34" charset="0"/>
              <a:buChar char="•"/>
            </a:pPr>
            <a:r>
              <a:rPr lang="en-IN" sz="2000" dirty="0"/>
              <a:t>Show the demo of Invoking the browser and Login functionality written in </a:t>
            </a:r>
            <a:r>
              <a:rPr lang="en-IN" sz="2000" dirty="0" err="1"/>
              <a:t>TestBase</a:t>
            </a:r>
            <a:r>
              <a:rPr lang="en-IN" sz="2000" dirty="0"/>
              <a:t> and </a:t>
            </a:r>
            <a:r>
              <a:rPr lang="en-IN" sz="2000" dirty="0" err="1"/>
              <a:t>BrowserDemo</a:t>
            </a:r>
            <a:r>
              <a:rPr lang="en-IN" sz="2000" dirty="0"/>
              <a:t> in SeleniumNov3 project</a:t>
            </a:r>
          </a:p>
          <a:p>
            <a:pPr marL="285750" indent="-285750">
              <a:buFont typeface="Arial" panose="020B0604020202020204" pitchFamily="34" charset="0"/>
              <a:buChar char="•"/>
            </a:pPr>
            <a:r>
              <a:rPr lang="en-IN" sz="2000" b="1" dirty="0">
                <a:solidFill>
                  <a:schemeClr val="accent1"/>
                </a:solidFill>
              </a:rPr>
              <a:t>Page Object Pattern</a:t>
            </a:r>
          </a:p>
          <a:p>
            <a:pPr marL="457200" indent="-457200">
              <a:buFont typeface="+mj-lt"/>
              <a:buAutoNum type="arabicPeriod"/>
            </a:pPr>
            <a:r>
              <a:rPr lang="en-IN" sz="2000" dirty="0"/>
              <a:t>Easy to maintain   2. Reduce or Eliminate duplicacy  3. Re-usability of code 	4. Reliability</a:t>
            </a:r>
          </a:p>
          <a:p>
            <a:pPr marL="342900" indent="-342900">
              <a:buFont typeface="Arial" panose="020B0604020202020204" pitchFamily="34" charset="0"/>
              <a:buChar char="•"/>
            </a:pPr>
            <a:r>
              <a:rPr lang="en-IN" sz="2000" dirty="0"/>
              <a:t>Rediff.com</a:t>
            </a:r>
          </a:p>
          <a:p>
            <a:pPr marL="342900" indent="-342900">
              <a:buFont typeface="Arial" panose="020B0604020202020204" pitchFamily="34" charset="0"/>
              <a:buChar char="•"/>
            </a:pPr>
            <a:r>
              <a:rPr lang="en-IN" sz="2000" dirty="0"/>
              <a:t>Home page – Java class – Objects of Home page</a:t>
            </a:r>
          </a:p>
          <a:p>
            <a:pPr marL="342900" indent="-342900">
              <a:buFont typeface="Arial" panose="020B0604020202020204" pitchFamily="34" charset="0"/>
              <a:buChar char="•"/>
            </a:pPr>
            <a:r>
              <a:rPr lang="en-IN" sz="2000" dirty="0"/>
              <a:t>Login page – Java class – Objects of Login page</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Test Cases – If there are 100 plus test cases, then  I will call Login script where ever required by creating the instance of the object (object of the class)</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err="1"/>
              <a:t>FindBy</a:t>
            </a:r>
            <a:r>
              <a:rPr lang="en-IN" sz="2000" dirty="0"/>
              <a:t> – Annotation usage (will replace </a:t>
            </a:r>
            <a:r>
              <a:rPr lang="en-IN" sz="2000" dirty="0" err="1"/>
              <a:t>driver.findelement</a:t>
            </a:r>
            <a:r>
              <a:rPr lang="en-IN" sz="2000" dirty="0"/>
              <a:t>)</a:t>
            </a:r>
          </a:p>
          <a:p>
            <a:pPr marL="342900" indent="-342900">
              <a:buFont typeface="Arial" panose="020B0604020202020204" pitchFamily="34" charset="0"/>
              <a:buChar char="•"/>
            </a:pPr>
            <a:r>
              <a:rPr lang="en-IN" sz="2000" dirty="0"/>
              <a:t>@</a:t>
            </a:r>
            <a:r>
              <a:rPr lang="en-IN" sz="2000" dirty="0" err="1"/>
              <a:t>FindBy</a:t>
            </a:r>
            <a:r>
              <a:rPr lang="en-IN" sz="2000" dirty="0"/>
              <a:t>(</a:t>
            </a:r>
            <a:r>
              <a:rPr lang="en-IN" sz="2000" dirty="0" err="1"/>
              <a:t>xpath</a:t>
            </a:r>
            <a:r>
              <a:rPr lang="en-IN" sz="2000" dirty="0"/>
              <a:t>=“”)</a:t>
            </a:r>
          </a:p>
          <a:p>
            <a:pPr lvl="1"/>
            <a:r>
              <a:rPr lang="en-IN" sz="2000" dirty="0" err="1"/>
              <a:t>WebElement</a:t>
            </a:r>
            <a:r>
              <a:rPr lang="en-IN" sz="2000" dirty="0"/>
              <a:t> username</a:t>
            </a:r>
          </a:p>
          <a:p>
            <a:pPr marL="342900" indent="-342900">
              <a:buFont typeface="Arial" panose="020B0604020202020204" pitchFamily="34" charset="0"/>
              <a:buChar char="•"/>
            </a:pPr>
            <a:endParaRPr lang="en-IN" sz="2000" dirty="0"/>
          </a:p>
          <a:p>
            <a:pPr marL="457200" indent="-457200">
              <a:buFont typeface="+mj-lt"/>
              <a:buAutoNum type="arabicPeriod"/>
            </a:pPr>
            <a:endParaRPr lang="en-IN" sz="2000" dirty="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sz="2000" dirty="0"/>
          </a:p>
          <a:p>
            <a:pPr marL="285750" lvl="0" indent="-285750">
              <a:buFont typeface="Arial" panose="020B0604020202020204" pitchFamily="34" charset="0"/>
              <a:buChar char="•"/>
            </a:pPr>
            <a:endParaRPr lang="en-IN" sz="2000" dirty="0"/>
          </a:p>
          <a:p>
            <a:endParaRPr lang="en-IN" dirty="0"/>
          </a:p>
        </p:txBody>
      </p:sp>
      <p:sp>
        <p:nvSpPr>
          <p:cNvPr id="2" name="Slide Number Placeholder 1">
            <a:extLst>
              <a:ext uri="{FF2B5EF4-FFF2-40B4-BE49-F238E27FC236}">
                <a16:creationId xmlns:a16="http://schemas.microsoft.com/office/drawing/2014/main" id="{7B08A3A1-71B6-490F-993D-E1DD2D6A099B}"/>
              </a:ext>
            </a:extLst>
          </p:cNvPr>
          <p:cNvSpPr>
            <a:spLocks noGrp="1"/>
          </p:cNvSpPr>
          <p:nvPr>
            <p:ph type="sldNum" sz="quarter" idx="12"/>
          </p:nvPr>
        </p:nvSpPr>
        <p:spPr/>
        <p:txBody>
          <a:bodyPr/>
          <a:lstStyle/>
          <a:p>
            <a:fld id="{19B3BC73-9FCD-442F-B306-87C5F55C8440}" type="slidenum">
              <a:rPr lang="en-IN" smtClean="0"/>
              <a:t>29</a:t>
            </a:fld>
            <a:endParaRPr lang="en-IN"/>
          </a:p>
        </p:txBody>
      </p:sp>
    </p:spTree>
    <p:extLst>
      <p:ext uri="{BB962C8B-B14F-4D97-AF65-F5344CB8AC3E}">
        <p14:creationId xmlns:p14="http://schemas.microsoft.com/office/powerpoint/2010/main" val="1548932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6DFF17-A426-4443-A489-19F6B244B110}"/>
              </a:ext>
            </a:extLst>
          </p:cNvPr>
          <p:cNvSpPr>
            <a:spLocks noGrp="1"/>
          </p:cNvSpPr>
          <p:nvPr>
            <p:ph type="sldNum" sz="quarter" idx="12"/>
          </p:nvPr>
        </p:nvSpPr>
        <p:spPr/>
        <p:txBody>
          <a:bodyPr/>
          <a:lstStyle/>
          <a:p>
            <a:fld id="{19B3BC73-9FCD-442F-B306-87C5F55C8440}" type="slidenum">
              <a:rPr lang="en-IN" smtClean="0"/>
              <a:t>3</a:t>
            </a:fld>
            <a:endParaRPr lang="en-IN"/>
          </a:p>
        </p:txBody>
      </p:sp>
      <p:sp>
        <p:nvSpPr>
          <p:cNvPr id="5" name="Rectangle: Rounded Corners 4">
            <a:extLst>
              <a:ext uri="{FF2B5EF4-FFF2-40B4-BE49-F238E27FC236}">
                <a16:creationId xmlns:a16="http://schemas.microsoft.com/office/drawing/2014/main" id="{08C5B27C-AE6E-4C0B-B1AA-880D2ED470FD}"/>
              </a:ext>
            </a:extLst>
          </p:cNvPr>
          <p:cNvSpPr/>
          <p:nvPr/>
        </p:nvSpPr>
        <p:spPr>
          <a:xfrm>
            <a:off x="1594884" y="1701209"/>
            <a:ext cx="2711302" cy="21796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7" name="Straight Arrow Connector 6">
            <a:extLst>
              <a:ext uri="{FF2B5EF4-FFF2-40B4-BE49-F238E27FC236}">
                <a16:creationId xmlns:a16="http://schemas.microsoft.com/office/drawing/2014/main" id="{8437353A-EA40-40DE-88B4-DCC093D52573}"/>
              </a:ext>
            </a:extLst>
          </p:cNvPr>
          <p:cNvCxnSpPr>
            <a:cxnSpLocks/>
          </p:cNvCxnSpPr>
          <p:nvPr/>
        </p:nvCxnSpPr>
        <p:spPr>
          <a:xfrm flipV="1">
            <a:off x="4306186" y="1339702"/>
            <a:ext cx="4798385" cy="1127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753E136-6601-47B9-96F8-930684FCE0C3}"/>
              </a:ext>
            </a:extLst>
          </p:cNvPr>
          <p:cNvSpPr txBox="1"/>
          <p:nvPr/>
        </p:nvSpPr>
        <p:spPr>
          <a:xfrm>
            <a:off x="8230487" y="991999"/>
            <a:ext cx="2527004" cy="369332"/>
          </a:xfrm>
          <a:prstGeom prst="rect">
            <a:avLst/>
          </a:prstGeom>
          <a:noFill/>
        </p:spPr>
        <p:txBody>
          <a:bodyPr wrap="square" rtlCol="0">
            <a:spAutoFit/>
          </a:bodyPr>
          <a:lstStyle/>
          <a:p>
            <a:pPr algn="ctr"/>
            <a:r>
              <a:rPr lang="en-US" dirty="0"/>
              <a:t>House1</a:t>
            </a:r>
            <a:endParaRPr lang="en-IN" dirty="0"/>
          </a:p>
        </p:txBody>
      </p:sp>
      <p:sp>
        <p:nvSpPr>
          <p:cNvPr id="10" name="TextBox 9">
            <a:extLst>
              <a:ext uri="{FF2B5EF4-FFF2-40B4-BE49-F238E27FC236}">
                <a16:creationId xmlns:a16="http://schemas.microsoft.com/office/drawing/2014/main" id="{4129AE51-373B-4210-86FF-B3AC50B20A99}"/>
              </a:ext>
            </a:extLst>
          </p:cNvPr>
          <p:cNvSpPr txBox="1"/>
          <p:nvPr/>
        </p:nvSpPr>
        <p:spPr>
          <a:xfrm>
            <a:off x="8230485" y="2109457"/>
            <a:ext cx="2527005" cy="369332"/>
          </a:xfrm>
          <a:prstGeom prst="rect">
            <a:avLst/>
          </a:prstGeom>
          <a:noFill/>
        </p:spPr>
        <p:txBody>
          <a:bodyPr wrap="square" rtlCol="0">
            <a:spAutoFit/>
          </a:bodyPr>
          <a:lstStyle/>
          <a:p>
            <a:pPr algn="ctr"/>
            <a:r>
              <a:rPr lang="en-US" dirty="0"/>
              <a:t>House2</a:t>
            </a:r>
            <a:endParaRPr lang="en-IN" dirty="0"/>
          </a:p>
        </p:txBody>
      </p:sp>
      <p:cxnSp>
        <p:nvCxnSpPr>
          <p:cNvPr id="12" name="Straight Arrow Connector 11">
            <a:extLst>
              <a:ext uri="{FF2B5EF4-FFF2-40B4-BE49-F238E27FC236}">
                <a16:creationId xmlns:a16="http://schemas.microsoft.com/office/drawing/2014/main" id="{4B8789DC-F43E-4FD9-8503-03B268195154}"/>
              </a:ext>
            </a:extLst>
          </p:cNvPr>
          <p:cNvCxnSpPr>
            <a:cxnSpLocks/>
          </p:cNvCxnSpPr>
          <p:nvPr/>
        </p:nvCxnSpPr>
        <p:spPr>
          <a:xfrm flipV="1">
            <a:off x="4306186" y="2273926"/>
            <a:ext cx="4645985" cy="325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0">
            <a:extLst>
              <a:ext uri="{FF2B5EF4-FFF2-40B4-BE49-F238E27FC236}">
                <a16:creationId xmlns:a16="http://schemas.microsoft.com/office/drawing/2014/main" id="{89A5F4B3-C5BA-4563-BFDB-F5532691496D}"/>
              </a:ext>
            </a:extLst>
          </p:cNvPr>
          <p:cNvSpPr>
            <a:spLocks noGrp="1"/>
          </p:cNvSpPr>
          <p:nvPr>
            <p:ph idx="1"/>
          </p:nvPr>
        </p:nvSpPr>
        <p:spPr>
          <a:xfrm>
            <a:off x="838200" y="648586"/>
            <a:ext cx="10783186" cy="5528377"/>
          </a:xfrm>
        </p:spPr>
        <p:txBody>
          <a:bodyPr/>
          <a:lstStyle/>
          <a:p>
            <a:pPr marL="0" indent="0">
              <a:buNone/>
            </a:pPr>
            <a:r>
              <a:rPr lang="en-US" dirty="0"/>
              <a:t>Class- Template/Blueprint &amp; Object -&gt;Physical reality/instance of a class</a:t>
            </a:r>
            <a:endParaRPr lang="en-IN" dirty="0"/>
          </a:p>
        </p:txBody>
      </p:sp>
      <p:sp>
        <p:nvSpPr>
          <p:cNvPr id="23" name="TextBox 22">
            <a:extLst>
              <a:ext uri="{FF2B5EF4-FFF2-40B4-BE49-F238E27FC236}">
                <a16:creationId xmlns:a16="http://schemas.microsoft.com/office/drawing/2014/main" id="{245B6990-4651-4D89-B543-A3878ABDB5AF}"/>
              </a:ext>
            </a:extLst>
          </p:cNvPr>
          <p:cNvSpPr txBox="1"/>
          <p:nvPr/>
        </p:nvSpPr>
        <p:spPr>
          <a:xfrm>
            <a:off x="2317898" y="2414291"/>
            <a:ext cx="1265274" cy="646331"/>
          </a:xfrm>
          <a:prstGeom prst="rect">
            <a:avLst/>
          </a:prstGeom>
          <a:noFill/>
        </p:spPr>
        <p:txBody>
          <a:bodyPr wrap="square" rtlCol="0">
            <a:spAutoFit/>
          </a:bodyPr>
          <a:lstStyle/>
          <a:p>
            <a:r>
              <a:rPr lang="en-US" b="1" dirty="0"/>
              <a:t>Template/blueprint</a:t>
            </a:r>
            <a:endParaRPr lang="en-IN" b="1" dirty="0"/>
          </a:p>
        </p:txBody>
      </p:sp>
      <p:cxnSp>
        <p:nvCxnSpPr>
          <p:cNvPr id="25" name="Straight Arrow Connector 24">
            <a:extLst>
              <a:ext uri="{FF2B5EF4-FFF2-40B4-BE49-F238E27FC236}">
                <a16:creationId xmlns:a16="http://schemas.microsoft.com/office/drawing/2014/main" id="{F88EB449-6A3F-431D-B03B-FD0CBC0F7191}"/>
              </a:ext>
            </a:extLst>
          </p:cNvPr>
          <p:cNvCxnSpPr/>
          <p:nvPr/>
        </p:nvCxnSpPr>
        <p:spPr>
          <a:xfrm>
            <a:off x="4306186" y="2783623"/>
            <a:ext cx="4645985" cy="539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550F0B3-7AA7-44A6-9A4E-C64B87F98981}"/>
              </a:ext>
            </a:extLst>
          </p:cNvPr>
          <p:cNvSpPr txBox="1"/>
          <p:nvPr/>
        </p:nvSpPr>
        <p:spPr>
          <a:xfrm>
            <a:off x="9104571" y="3076853"/>
            <a:ext cx="1570507" cy="646331"/>
          </a:xfrm>
          <a:prstGeom prst="rect">
            <a:avLst/>
          </a:prstGeom>
          <a:noFill/>
        </p:spPr>
        <p:txBody>
          <a:bodyPr wrap="square" rtlCol="0">
            <a:spAutoFit/>
          </a:bodyPr>
          <a:lstStyle/>
          <a:p>
            <a:r>
              <a:rPr lang="en-US" dirty="0"/>
              <a:t>House3 - objects</a:t>
            </a:r>
            <a:endParaRPr lang="en-IN" dirty="0"/>
          </a:p>
        </p:txBody>
      </p:sp>
      <mc:AlternateContent xmlns:mc="http://schemas.openxmlformats.org/markup-compatibility/2006" xmlns:p14="http://schemas.microsoft.com/office/powerpoint/2010/main">
        <mc:Choice Requires="p14">
          <p:contentPart p14:bwMode="auto" r:id="rId2">
            <p14:nvContentPartPr>
              <p14:cNvPr id="104" name="Ink 103">
                <a:extLst>
                  <a:ext uri="{FF2B5EF4-FFF2-40B4-BE49-F238E27FC236}">
                    <a16:creationId xmlns:a16="http://schemas.microsoft.com/office/drawing/2014/main" id="{A2DD1B34-DE9C-4E07-A390-9825C9CDE59D}"/>
                  </a:ext>
                </a:extLst>
              </p14:cNvPr>
              <p14:cNvContentPartPr/>
              <p14:nvPr/>
            </p14:nvContentPartPr>
            <p14:xfrm>
              <a:off x="1030676" y="1454964"/>
              <a:ext cx="12736440" cy="5409720"/>
            </p14:xfrm>
          </p:contentPart>
        </mc:Choice>
        <mc:Fallback xmlns="">
          <p:pic>
            <p:nvPicPr>
              <p:cNvPr id="104" name="Ink 103">
                <a:extLst>
                  <a:ext uri="{FF2B5EF4-FFF2-40B4-BE49-F238E27FC236}">
                    <a16:creationId xmlns:a16="http://schemas.microsoft.com/office/drawing/2014/main" id="{A2DD1B34-DE9C-4E07-A390-9825C9CDE59D}"/>
                  </a:ext>
                </a:extLst>
              </p:cNvPr>
              <p:cNvPicPr/>
              <p:nvPr/>
            </p:nvPicPr>
            <p:blipFill>
              <a:blip r:embed="rId3"/>
              <a:stretch>
                <a:fillRect/>
              </a:stretch>
            </p:blipFill>
            <p:spPr>
              <a:xfrm>
                <a:off x="1021676" y="1446324"/>
                <a:ext cx="12754080" cy="5427360"/>
              </a:xfrm>
              <a:prstGeom prst="rect">
                <a:avLst/>
              </a:prstGeom>
            </p:spPr>
          </p:pic>
        </mc:Fallback>
      </mc:AlternateContent>
    </p:spTree>
    <p:extLst>
      <p:ext uri="{BB962C8B-B14F-4D97-AF65-F5344CB8AC3E}">
        <p14:creationId xmlns:p14="http://schemas.microsoft.com/office/powerpoint/2010/main" val="27420413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30559B-759E-463C-A860-CC22B75992DA}"/>
              </a:ext>
            </a:extLst>
          </p:cNvPr>
          <p:cNvSpPr txBox="1"/>
          <p:nvPr/>
        </p:nvSpPr>
        <p:spPr>
          <a:xfrm>
            <a:off x="168965" y="208721"/>
            <a:ext cx="11579087" cy="8679299"/>
          </a:xfrm>
          <a:prstGeom prst="rect">
            <a:avLst/>
          </a:prstGeom>
          <a:noFill/>
        </p:spPr>
        <p:txBody>
          <a:bodyPr wrap="square" rtlCol="0">
            <a:spAutoFit/>
          </a:bodyPr>
          <a:lstStyle/>
          <a:p>
            <a:pPr lvl="0"/>
            <a:r>
              <a:rPr lang="en-IN" sz="2000" b="1" dirty="0">
                <a:solidFill>
                  <a:schemeClr val="accent1"/>
                </a:solidFill>
              </a:rPr>
              <a:t>Data Driven Testing from excel </a:t>
            </a:r>
          </a:p>
          <a:p>
            <a:pPr lvl="0"/>
            <a:r>
              <a:rPr lang="en-IN" sz="2000" b="1" dirty="0">
                <a:solidFill>
                  <a:schemeClr val="accent1"/>
                </a:solidFill>
              </a:rPr>
              <a:t>Apache POI API</a:t>
            </a:r>
          </a:p>
          <a:p>
            <a:pPr marL="342900" lvl="0" indent="-342900">
              <a:buFont typeface="Arial" panose="020B0604020202020204" pitchFamily="34" charset="0"/>
              <a:buChar char="•"/>
            </a:pPr>
            <a:r>
              <a:rPr lang="en-IN" sz="2000" dirty="0"/>
              <a:t>It is used to read and write the data into excel</a:t>
            </a:r>
          </a:p>
          <a:p>
            <a:pPr marL="342900" lvl="0" indent="-342900">
              <a:buFont typeface="Arial" panose="020B0604020202020204" pitchFamily="34" charset="0"/>
              <a:buChar char="•"/>
            </a:pPr>
            <a:r>
              <a:rPr lang="en-IN" sz="2000" dirty="0"/>
              <a:t>Maven Dependencies - Download Apache </a:t>
            </a:r>
            <a:r>
              <a:rPr lang="en-IN" sz="2000" b="1" dirty="0"/>
              <a:t>poi and poi-</a:t>
            </a:r>
            <a:r>
              <a:rPr lang="en-IN" sz="2000" b="1" dirty="0" err="1"/>
              <a:t>ooxml</a:t>
            </a:r>
            <a:r>
              <a:rPr lang="en-IN" sz="2000" b="1" dirty="0"/>
              <a:t> </a:t>
            </a:r>
            <a:r>
              <a:rPr lang="en-IN" sz="2000" dirty="0"/>
              <a:t>dependency files from maven repository</a:t>
            </a:r>
          </a:p>
          <a:p>
            <a:pPr marL="342900" lvl="0" indent="-342900">
              <a:buFont typeface="Arial" panose="020B0604020202020204" pitchFamily="34" charset="0"/>
              <a:buChar char="•"/>
            </a:pPr>
            <a:r>
              <a:rPr lang="en-IN" sz="2000" dirty="0"/>
              <a:t>Alternatively, download the binary from </a:t>
            </a:r>
            <a:r>
              <a:rPr lang="en-IN" sz="2000" dirty="0" err="1"/>
              <a:t>Apachi</a:t>
            </a:r>
            <a:r>
              <a:rPr lang="en-IN" sz="2000" dirty="0"/>
              <a:t> </a:t>
            </a:r>
            <a:r>
              <a:rPr lang="en-IN" dirty="0">
                <a:hlinkClick r:id="rId2"/>
              </a:rPr>
              <a:t>poi-bin-4.1.1-20191023.zip</a:t>
            </a:r>
            <a:endParaRPr lang="en-IN" sz="2000" dirty="0"/>
          </a:p>
          <a:p>
            <a:pPr marL="342900" lvl="0" indent="-342900">
              <a:buFont typeface="Arial" panose="020B0604020202020204" pitchFamily="34" charset="0"/>
              <a:buChar char="•"/>
            </a:pPr>
            <a:r>
              <a:rPr lang="en-IN" sz="2000" b="1" dirty="0"/>
              <a:t>Strategy</a:t>
            </a:r>
            <a:r>
              <a:rPr lang="en-IN" sz="2000" dirty="0"/>
              <a:t> to Access Excel Data</a:t>
            </a:r>
          </a:p>
          <a:p>
            <a:pPr marL="342900" lvl="0" indent="-342900">
              <a:buFont typeface="Arial" panose="020B0604020202020204" pitchFamily="34" charset="0"/>
              <a:buChar char="•"/>
            </a:pPr>
            <a:r>
              <a:rPr lang="en-IN" sz="2000" dirty="0"/>
              <a:t>Create object for </a:t>
            </a:r>
            <a:r>
              <a:rPr lang="en-IN" sz="2000" b="1" dirty="0" err="1"/>
              <a:t>XSSFWorkbook</a:t>
            </a:r>
            <a:r>
              <a:rPr lang="en-IN" sz="2000" dirty="0"/>
              <a:t> class is from poi API</a:t>
            </a:r>
          </a:p>
          <a:p>
            <a:pPr marL="342900" lvl="0" indent="-342900">
              <a:buFont typeface="Arial" panose="020B0604020202020204" pitchFamily="34" charset="0"/>
              <a:buChar char="•"/>
            </a:pPr>
            <a:r>
              <a:rPr lang="en-IN" sz="2000" dirty="0"/>
              <a:t>Get access to sheet using the above class</a:t>
            </a:r>
          </a:p>
          <a:p>
            <a:pPr marL="342900" lvl="0" indent="-342900">
              <a:buFont typeface="Arial" panose="020B0604020202020204" pitchFamily="34" charset="0"/>
              <a:buChar char="•"/>
            </a:pPr>
            <a:r>
              <a:rPr lang="en-IN" sz="2000" dirty="0"/>
              <a:t>Get access to all rows of the sheet</a:t>
            </a:r>
          </a:p>
          <a:p>
            <a:pPr marL="342900" lvl="0" indent="-342900">
              <a:buFont typeface="Arial" panose="020B0604020202020204" pitchFamily="34" charset="0"/>
              <a:buChar char="•"/>
            </a:pPr>
            <a:r>
              <a:rPr lang="en-IN" sz="2000" dirty="0"/>
              <a:t>Get access to specific row</a:t>
            </a:r>
          </a:p>
          <a:p>
            <a:pPr marL="342900" lvl="0" indent="-342900">
              <a:buFont typeface="Arial" panose="020B0604020202020204" pitchFamily="34" charset="0"/>
              <a:buChar char="•"/>
            </a:pPr>
            <a:r>
              <a:rPr lang="en-IN" sz="2000" dirty="0"/>
              <a:t>Get access to all cells of row</a:t>
            </a:r>
          </a:p>
          <a:p>
            <a:pPr marL="342900" lvl="0" indent="-342900">
              <a:buFont typeface="Arial" panose="020B0604020202020204" pitchFamily="34" charset="0"/>
              <a:buChar char="•"/>
            </a:pPr>
            <a:r>
              <a:rPr lang="en-IN" sz="2000" dirty="0"/>
              <a:t>Access the data from excel to array</a:t>
            </a:r>
          </a:p>
          <a:p>
            <a:pPr marL="342900" lvl="0" indent="-342900">
              <a:buFont typeface="Arial" panose="020B0604020202020204" pitchFamily="34" charset="0"/>
              <a:buChar char="•"/>
            </a:pPr>
            <a:endParaRPr lang="en-IN" sz="2000" dirty="0"/>
          </a:p>
          <a:p>
            <a:pPr marL="342900" lvl="0" indent="-342900">
              <a:buFont typeface="Arial" panose="020B0604020202020204" pitchFamily="34" charset="0"/>
              <a:buChar char="•"/>
            </a:pPr>
            <a:r>
              <a:rPr lang="en-IN" sz="2000" dirty="0"/>
              <a:t>After extracting the cell value, pass the data to </a:t>
            </a:r>
            <a:r>
              <a:rPr lang="en-IN" sz="2000" dirty="0" err="1"/>
              <a:t>sendkeys</a:t>
            </a:r>
            <a:r>
              <a:rPr lang="en-IN" sz="2000" dirty="0"/>
              <a:t> -&gt; </a:t>
            </a:r>
            <a:r>
              <a:rPr lang="en-IN" sz="2000" dirty="0" err="1"/>
              <a:t>driver.findElement</a:t>
            </a:r>
            <a:r>
              <a:rPr lang="en-IN" sz="2000" dirty="0"/>
              <a:t>(</a:t>
            </a:r>
            <a:r>
              <a:rPr lang="en-IN" sz="2000" dirty="0" err="1"/>
              <a:t>By.xpath</a:t>
            </a:r>
            <a:r>
              <a:rPr lang="en-IN" sz="2000" dirty="0"/>
              <a:t>()).</a:t>
            </a:r>
            <a:r>
              <a:rPr lang="en-IN" sz="2000" dirty="0" err="1"/>
              <a:t>sendKeys</a:t>
            </a:r>
            <a:r>
              <a:rPr lang="en-IN" sz="2000" dirty="0"/>
              <a:t>(data)</a:t>
            </a:r>
          </a:p>
          <a:p>
            <a:pPr marL="342900" lvl="0" indent="-342900">
              <a:buFont typeface="Arial" panose="020B0604020202020204" pitchFamily="34" charset="0"/>
              <a:buChar char="•"/>
            </a:pPr>
            <a:r>
              <a:rPr lang="en-IN" sz="2000" dirty="0"/>
              <a:t>How to handle integer data type apart from string value</a:t>
            </a:r>
          </a:p>
          <a:p>
            <a:pPr marL="342900" lvl="0" indent="-342900">
              <a:buFont typeface="Arial" panose="020B0604020202020204" pitchFamily="34" charset="0"/>
              <a:buChar char="•"/>
            </a:pPr>
            <a:endParaRPr lang="en-IN" sz="2000" dirty="0"/>
          </a:p>
          <a:p>
            <a:pPr marL="342900" lvl="0" indent="-342900">
              <a:buFont typeface="Arial" panose="020B0604020202020204" pitchFamily="34" charset="0"/>
              <a:buChar char="•"/>
            </a:pPr>
            <a:endParaRPr lang="en-IN" sz="2000" dirty="0"/>
          </a:p>
          <a:p>
            <a:pPr marL="342900" lvl="0" indent="-342900">
              <a:buFont typeface="Arial" panose="020B0604020202020204" pitchFamily="34" charset="0"/>
              <a:buChar char="•"/>
            </a:pPr>
            <a:endParaRPr lang="en-IN" sz="2000" dirty="0"/>
          </a:p>
          <a:p>
            <a:pPr marL="342900" lvl="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a:p>
            <a:pPr marL="457200" indent="-457200">
              <a:buFont typeface="+mj-lt"/>
              <a:buAutoNum type="arabicPeriod"/>
            </a:pPr>
            <a:endParaRPr lang="en-IN" sz="2000" dirty="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sz="2000" dirty="0"/>
          </a:p>
          <a:p>
            <a:pPr marL="285750" lvl="0" indent="-285750">
              <a:buFont typeface="Arial" panose="020B0604020202020204" pitchFamily="34" charset="0"/>
              <a:buChar char="•"/>
            </a:pPr>
            <a:endParaRPr lang="en-IN" sz="2000" dirty="0"/>
          </a:p>
          <a:p>
            <a:endParaRPr lang="en-IN" dirty="0"/>
          </a:p>
        </p:txBody>
      </p:sp>
      <p:sp>
        <p:nvSpPr>
          <p:cNvPr id="2" name="Slide Number Placeholder 1">
            <a:extLst>
              <a:ext uri="{FF2B5EF4-FFF2-40B4-BE49-F238E27FC236}">
                <a16:creationId xmlns:a16="http://schemas.microsoft.com/office/drawing/2014/main" id="{224C02AE-C6E6-474B-BDE2-7E71C395F028}"/>
              </a:ext>
            </a:extLst>
          </p:cNvPr>
          <p:cNvSpPr>
            <a:spLocks noGrp="1"/>
          </p:cNvSpPr>
          <p:nvPr>
            <p:ph type="sldNum" sz="quarter" idx="12"/>
          </p:nvPr>
        </p:nvSpPr>
        <p:spPr/>
        <p:txBody>
          <a:bodyPr/>
          <a:lstStyle/>
          <a:p>
            <a:fld id="{19B3BC73-9FCD-442F-B306-87C5F55C8440}" type="slidenum">
              <a:rPr lang="en-IN" smtClean="0"/>
              <a:t>30</a:t>
            </a:fld>
            <a:endParaRPr lang="en-IN"/>
          </a:p>
        </p:txBody>
      </p:sp>
    </p:spTree>
    <p:extLst>
      <p:ext uri="{BB962C8B-B14F-4D97-AF65-F5344CB8AC3E}">
        <p14:creationId xmlns:p14="http://schemas.microsoft.com/office/powerpoint/2010/main" val="1852357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3A3413-A56D-46E4-9225-AD33902F7AE7}"/>
              </a:ext>
            </a:extLst>
          </p:cNvPr>
          <p:cNvSpPr>
            <a:spLocks noGrp="1"/>
          </p:cNvSpPr>
          <p:nvPr>
            <p:ph idx="1"/>
          </p:nvPr>
        </p:nvSpPr>
        <p:spPr>
          <a:xfrm>
            <a:off x="617863" y="437499"/>
            <a:ext cx="10515600" cy="4351338"/>
          </a:xfrm>
        </p:spPr>
        <p:txBody>
          <a:bodyPr/>
          <a:lstStyle/>
          <a:p>
            <a:r>
              <a:rPr lang="en-US" dirty="0"/>
              <a:t>Workbook</a:t>
            </a:r>
            <a:endParaRPr lang="en-IN" dirty="0"/>
          </a:p>
        </p:txBody>
      </p:sp>
      <p:sp>
        <p:nvSpPr>
          <p:cNvPr id="4" name="Slide Number Placeholder 3">
            <a:extLst>
              <a:ext uri="{FF2B5EF4-FFF2-40B4-BE49-F238E27FC236}">
                <a16:creationId xmlns:a16="http://schemas.microsoft.com/office/drawing/2014/main" id="{0320A243-5F40-4F19-AA90-AFF662E292F5}"/>
              </a:ext>
            </a:extLst>
          </p:cNvPr>
          <p:cNvSpPr>
            <a:spLocks noGrp="1"/>
          </p:cNvSpPr>
          <p:nvPr>
            <p:ph type="sldNum" sz="quarter" idx="12"/>
          </p:nvPr>
        </p:nvSpPr>
        <p:spPr/>
        <p:txBody>
          <a:bodyPr/>
          <a:lstStyle/>
          <a:p>
            <a:fld id="{19B3BC73-9FCD-442F-B306-87C5F55C8440}" type="slidenum">
              <a:rPr lang="en-IN" smtClean="0"/>
              <a:t>31</a:t>
            </a:fld>
            <a:endParaRPr lang="en-IN"/>
          </a:p>
        </p:txBody>
      </p:sp>
      <p:sp>
        <p:nvSpPr>
          <p:cNvPr id="6" name="Rectangle 5">
            <a:extLst>
              <a:ext uri="{FF2B5EF4-FFF2-40B4-BE49-F238E27FC236}">
                <a16:creationId xmlns:a16="http://schemas.microsoft.com/office/drawing/2014/main" id="{8FF9C9B3-2479-4371-8CAE-5229025C2AB0}"/>
              </a:ext>
            </a:extLst>
          </p:cNvPr>
          <p:cNvSpPr/>
          <p:nvPr/>
        </p:nvSpPr>
        <p:spPr>
          <a:xfrm>
            <a:off x="1996807" y="892529"/>
            <a:ext cx="8198385" cy="37050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B86699CB-AE0D-4400-B180-9951895FF2AB}"/>
              </a:ext>
            </a:extLst>
          </p:cNvPr>
          <p:cNvSpPr/>
          <p:nvPr/>
        </p:nvSpPr>
        <p:spPr>
          <a:xfrm>
            <a:off x="2809301" y="1542361"/>
            <a:ext cx="6092328" cy="20491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F6DE2952-6192-4526-A2CD-DAE56553CF23}"/>
              </a:ext>
            </a:extLst>
          </p:cNvPr>
          <p:cNvSpPr/>
          <p:nvPr/>
        </p:nvSpPr>
        <p:spPr>
          <a:xfrm>
            <a:off x="3199482" y="1836771"/>
            <a:ext cx="6092328" cy="19968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D6244E1C-4F88-4BC0-A98A-3920B0C33A5E}"/>
              </a:ext>
            </a:extLst>
          </p:cNvPr>
          <p:cNvSpPr/>
          <p:nvPr/>
        </p:nvSpPr>
        <p:spPr>
          <a:xfrm>
            <a:off x="3635566" y="2137272"/>
            <a:ext cx="5894024" cy="20049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81CE952C-5ADB-4166-8F38-84C00630C864}"/>
              </a:ext>
            </a:extLst>
          </p:cNvPr>
          <p:cNvSpPr txBox="1"/>
          <p:nvPr/>
        </p:nvSpPr>
        <p:spPr>
          <a:xfrm>
            <a:off x="3199482" y="1145569"/>
            <a:ext cx="2710149" cy="369332"/>
          </a:xfrm>
          <a:prstGeom prst="rect">
            <a:avLst/>
          </a:prstGeom>
          <a:noFill/>
        </p:spPr>
        <p:txBody>
          <a:bodyPr wrap="square" rtlCol="0">
            <a:spAutoFit/>
          </a:bodyPr>
          <a:lstStyle/>
          <a:p>
            <a:r>
              <a:rPr lang="en-US" dirty="0"/>
              <a:t>sheets</a:t>
            </a:r>
            <a:endParaRPr lang="en-IN" dirty="0"/>
          </a:p>
        </p:txBody>
      </p:sp>
      <p:cxnSp>
        <p:nvCxnSpPr>
          <p:cNvPr id="12" name="Straight Connector 11">
            <a:extLst>
              <a:ext uri="{FF2B5EF4-FFF2-40B4-BE49-F238E27FC236}">
                <a16:creationId xmlns:a16="http://schemas.microsoft.com/office/drawing/2014/main" id="{D8AC8D32-7891-40E3-8C77-35FFF43B9B40}"/>
              </a:ext>
            </a:extLst>
          </p:cNvPr>
          <p:cNvCxnSpPr/>
          <p:nvPr/>
        </p:nvCxnSpPr>
        <p:spPr>
          <a:xfrm>
            <a:off x="3690651" y="2566930"/>
            <a:ext cx="58279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5C194E5-03D0-4F2A-825D-502FA98D2532}"/>
              </a:ext>
            </a:extLst>
          </p:cNvPr>
          <p:cNvCxnSpPr>
            <a:stCxn id="9" idx="1"/>
          </p:cNvCxnSpPr>
          <p:nvPr/>
        </p:nvCxnSpPr>
        <p:spPr>
          <a:xfrm>
            <a:off x="3635566" y="3139726"/>
            <a:ext cx="5894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384DE7-F1BC-4167-9524-D8CB5268DE54}"/>
              </a:ext>
            </a:extLst>
          </p:cNvPr>
          <p:cNvCxnSpPr/>
          <p:nvPr/>
        </p:nvCxnSpPr>
        <p:spPr>
          <a:xfrm>
            <a:off x="3690651" y="3701667"/>
            <a:ext cx="58389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34E115C-A311-4626-9FCD-3EDF238FBE6E}"/>
              </a:ext>
            </a:extLst>
          </p:cNvPr>
          <p:cNvCxnSpPr/>
          <p:nvPr/>
        </p:nvCxnSpPr>
        <p:spPr>
          <a:xfrm>
            <a:off x="4554556" y="2137272"/>
            <a:ext cx="0" cy="2126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C165680-17D7-4743-ABFD-D83A8210C060}"/>
              </a:ext>
            </a:extLst>
          </p:cNvPr>
          <p:cNvCxnSpPr/>
          <p:nvPr/>
        </p:nvCxnSpPr>
        <p:spPr>
          <a:xfrm>
            <a:off x="5909631" y="2137272"/>
            <a:ext cx="0" cy="2115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2B30747-63D7-4EC8-B419-D62A4EB15076}"/>
              </a:ext>
            </a:extLst>
          </p:cNvPr>
          <p:cNvCxnSpPr/>
          <p:nvPr/>
        </p:nvCxnSpPr>
        <p:spPr>
          <a:xfrm>
            <a:off x="7337234" y="2137272"/>
            <a:ext cx="0" cy="2126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9143E3B-34F2-4FC8-874C-4DCBF934F9DF}"/>
              </a:ext>
            </a:extLst>
          </p:cNvPr>
          <p:cNvCxnSpPr/>
          <p:nvPr/>
        </p:nvCxnSpPr>
        <p:spPr>
          <a:xfrm>
            <a:off x="8610600" y="2137272"/>
            <a:ext cx="0" cy="212625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985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94D4C6-98A4-4735-A3E1-F2CD6ACDD203}"/>
              </a:ext>
            </a:extLst>
          </p:cNvPr>
          <p:cNvSpPr txBox="1"/>
          <p:nvPr/>
        </p:nvSpPr>
        <p:spPr>
          <a:xfrm>
            <a:off x="119269" y="236492"/>
            <a:ext cx="7772400" cy="400110"/>
          </a:xfrm>
          <a:prstGeom prst="rect">
            <a:avLst/>
          </a:prstGeom>
          <a:noFill/>
        </p:spPr>
        <p:txBody>
          <a:bodyPr wrap="square" rtlCol="0">
            <a:spAutoFit/>
          </a:bodyPr>
          <a:lstStyle/>
          <a:p>
            <a:r>
              <a:rPr lang="en-US" sz="2000" b="1" dirty="0">
                <a:solidFill>
                  <a:schemeClr val="accent1"/>
                </a:solidFill>
              </a:rPr>
              <a:t>Maven Result in Eclipse</a:t>
            </a:r>
            <a:endParaRPr lang="en-IN" sz="2000" b="1" dirty="0">
              <a:solidFill>
                <a:schemeClr val="accent1"/>
              </a:solidFill>
            </a:endParaRPr>
          </a:p>
        </p:txBody>
      </p:sp>
      <p:pic>
        <p:nvPicPr>
          <p:cNvPr id="6" name="Picture 5">
            <a:extLst>
              <a:ext uri="{FF2B5EF4-FFF2-40B4-BE49-F238E27FC236}">
                <a16:creationId xmlns:a16="http://schemas.microsoft.com/office/drawing/2014/main" id="{847FBD1C-BDC8-4620-8F3A-8453BFF6248D}"/>
              </a:ext>
            </a:extLst>
          </p:cNvPr>
          <p:cNvPicPr>
            <a:picLocks noChangeAspect="1"/>
          </p:cNvPicPr>
          <p:nvPr/>
        </p:nvPicPr>
        <p:blipFill>
          <a:blip r:embed="rId2"/>
          <a:stretch>
            <a:fillRect/>
          </a:stretch>
        </p:blipFill>
        <p:spPr>
          <a:xfrm>
            <a:off x="0" y="915983"/>
            <a:ext cx="12192000" cy="3882447"/>
          </a:xfrm>
          <a:prstGeom prst="rect">
            <a:avLst/>
          </a:prstGeom>
        </p:spPr>
      </p:pic>
      <p:sp>
        <p:nvSpPr>
          <p:cNvPr id="8" name="TextBox 7">
            <a:extLst>
              <a:ext uri="{FF2B5EF4-FFF2-40B4-BE49-F238E27FC236}">
                <a16:creationId xmlns:a16="http://schemas.microsoft.com/office/drawing/2014/main" id="{30B2DBF5-0F59-48C0-A877-BF1A7C1AADBA}"/>
              </a:ext>
            </a:extLst>
          </p:cNvPr>
          <p:cNvSpPr txBox="1"/>
          <p:nvPr/>
        </p:nvSpPr>
        <p:spPr>
          <a:xfrm>
            <a:off x="288235" y="5178287"/>
            <a:ext cx="11628782" cy="646331"/>
          </a:xfrm>
          <a:prstGeom prst="rect">
            <a:avLst/>
          </a:prstGeom>
          <a:noFill/>
        </p:spPr>
        <p:txBody>
          <a:bodyPr wrap="square" rtlCol="0">
            <a:spAutoFit/>
          </a:bodyPr>
          <a:lstStyle/>
          <a:p>
            <a:r>
              <a:rPr lang="en-US" dirty="0"/>
              <a:t>In Jenkins-&gt; </a:t>
            </a:r>
            <a:r>
              <a:rPr lang="en-US" dirty="0" err="1"/>
              <a:t>goto</a:t>
            </a:r>
            <a:r>
              <a:rPr lang="en-US" dirty="0"/>
              <a:t> </a:t>
            </a:r>
            <a:r>
              <a:rPr lang="en-US" dirty="0" err="1"/>
              <a:t>PlugIn</a:t>
            </a:r>
            <a:r>
              <a:rPr lang="en-US" dirty="0"/>
              <a:t> Manager-&gt; Install “TestNG Results” Plugin</a:t>
            </a:r>
          </a:p>
          <a:p>
            <a:r>
              <a:rPr lang="en-US" dirty="0"/>
              <a:t>After installing the above plugin. Run the build and user can see the “TestNG Results” in Jenkins build</a:t>
            </a:r>
            <a:endParaRPr lang="en-IN" dirty="0"/>
          </a:p>
        </p:txBody>
      </p:sp>
      <p:sp>
        <p:nvSpPr>
          <p:cNvPr id="2" name="Slide Number Placeholder 1">
            <a:extLst>
              <a:ext uri="{FF2B5EF4-FFF2-40B4-BE49-F238E27FC236}">
                <a16:creationId xmlns:a16="http://schemas.microsoft.com/office/drawing/2014/main" id="{ADCBE0C2-723C-474A-BF69-21E384C46CA7}"/>
              </a:ext>
            </a:extLst>
          </p:cNvPr>
          <p:cNvSpPr>
            <a:spLocks noGrp="1"/>
          </p:cNvSpPr>
          <p:nvPr>
            <p:ph type="sldNum" sz="quarter" idx="12"/>
          </p:nvPr>
        </p:nvSpPr>
        <p:spPr/>
        <p:txBody>
          <a:bodyPr/>
          <a:lstStyle/>
          <a:p>
            <a:fld id="{19B3BC73-9FCD-442F-B306-87C5F55C8440}" type="slidenum">
              <a:rPr lang="en-IN" smtClean="0"/>
              <a:t>32</a:t>
            </a:fld>
            <a:endParaRPr lang="en-IN"/>
          </a:p>
        </p:txBody>
      </p:sp>
    </p:spTree>
    <p:extLst>
      <p:ext uri="{BB962C8B-B14F-4D97-AF65-F5344CB8AC3E}">
        <p14:creationId xmlns:p14="http://schemas.microsoft.com/office/powerpoint/2010/main" val="27740159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30559B-759E-463C-A860-CC22B75992DA}"/>
              </a:ext>
            </a:extLst>
          </p:cNvPr>
          <p:cNvSpPr txBox="1"/>
          <p:nvPr/>
        </p:nvSpPr>
        <p:spPr>
          <a:xfrm>
            <a:off x="306456" y="535993"/>
            <a:ext cx="11579087" cy="8987076"/>
          </a:xfrm>
          <a:prstGeom prst="rect">
            <a:avLst/>
          </a:prstGeom>
          <a:noFill/>
        </p:spPr>
        <p:txBody>
          <a:bodyPr wrap="square" rtlCol="0">
            <a:spAutoFit/>
          </a:bodyPr>
          <a:lstStyle/>
          <a:p>
            <a:pPr marL="342900" lvl="0" indent="-342900">
              <a:buFont typeface="Arial" panose="020B0604020202020204" pitchFamily="34" charset="0"/>
              <a:buChar char="•"/>
            </a:pPr>
            <a:r>
              <a:rPr lang="en-IN" sz="2000" dirty="0"/>
              <a:t>Create a Maven Project from Eclipse</a:t>
            </a:r>
          </a:p>
          <a:p>
            <a:pPr marL="342900" lvl="0" indent="-342900">
              <a:buFont typeface="Arial" panose="020B0604020202020204" pitchFamily="34" charset="0"/>
              <a:buChar char="•"/>
            </a:pPr>
            <a:r>
              <a:rPr lang="en-IN" sz="2000" dirty="0"/>
              <a:t>Add dependencies such as “Selenium Java”, “</a:t>
            </a:r>
            <a:r>
              <a:rPr lang="en-IN" sz="2000" dirty="0" err="1"/>
              <a:t>SeleniumWebDriver</a:t>
            </a:r>
            <a:r>
              <a:rPr lang="en-IN" sz="2000" dirty="0"/>
              <a:t> Manager” from Maven repository</a:t>
            </a:r>
          </a:p>
          <a:p>
            <a:pPr marL="342900" lvl="0" indent="-342900">
              <a:buFont typeface="Arial" panose="020B0604020202020204" pitchFamily="34" charset="0"/>
              <a:buChar char="•"/>
            </a:pPr>
            <a:r>
              <a:rPr lang="en-IN" sz="2000" dirty="0"/>
              <a:t>Create “</a:t>
            </a:r>
            <a:r>
              <a:rPr lang="en-IN" sz="2000" dirty="0" err="1"/>
              <a:t>SeleniumTest</a:t>
            </a:r>
            <a:r>
              <a:rPr lang="en-IN" sz="2000" dirty="0"/>
              <a:t>” class file in the test package</a:t>
            </a:r>
          </a:p>
          <a:p>
            <a:pPr marL="342900" lvl="0" indent="-342900">
              <a:buFont typeface="Arial" panose="020B0604020202020204" pitchFamily="34" charset="0"/>
              <a:buChar char="•"/>
            </a:pPr>
            <a:r>
              <a:rPr lang="en-IN" sz="2000" dirty="0">
                <a:hlinkClick r:id="rId3"/>
              </a:rPr>
              <a:t>https://github.com/bonigarcia/webdrivermanager</a:t>
            </a:r>
            <a:endParaRPr lang="en-IN" sz="2000" dirty="0"/>
          </a:p>
          <a:p>
            <a:pPr marL="800100" lvl="1" indent="-342900">
              <a:buFont typeface="Arial" panose="020B0604020202020204" pitchFamily="34" charset="0"/>
              <a:buChar char="•"/>
            </a:pPr>
            <a:r>
              <a:rPr lang="en-IN" sz="2000" dirty="0" err="1"/>
              <a:t>WebDriverManager.chromedriver</a:t>
            </a:r>
            <a:r>
              <a:rPr lang="en-IN" sz="2000" dirty="0"/>
              <a:t>().setup(); -&gt; for Chrome browser</a:t>
            </a:r>
          </a:p>
          <a:p>
            <a:pPr marL="800100" lvl="1" indent="-342900">
              <a:buFont typeface="Arial" panose="020B0604020202020204" pitchFamily="34" charset="0"/>
              <a:buChar char="•"/>
            </a:pPr>
            <a:r>
              <a:rPr lang="en-IN" sz="2000" dirty="0" err="1"/>
              <a:t>WebDriverManager.firefoxdriver</a:t>
            </a:r>
            <a:r>
              <a:rPr lang="en-IN" sz="2000" dirty="0"/>
              <a:t>().setup(); -&gt; for </a:t>
            </a:r>
            <a:r>
              <a:rPr lang="en-IN" sz="2000" dirty="0" err="1"/>
              <a:t>FireFox</a:t>
            </a:r>
            <a:r>
              <a:rPr lang="en-IN" sz="2000" dirty="0"/>
              <a:t> browser</a:t>
            </a:r>
          </a:p>
          <a:p>
            <a:pPr marL="342900" lvl="0" indent="-342900">
              <a:buFont typeface="Arial" panose="020B0604020202020204" pitchFamily="34" charset="0"/>
              <a:buChar char="•"/>
            </a:pPr>
            <a:endParaRPr lang="en-IN" sz="2000" dirty="0"/>
          </a:p>
          <a:p>
            <a:pPr marL="342900" lvl="0" indent="-342900">
              <a:buFont typeface="Arial" panose="020B0604020202020204" pitchFamily="34" charset="0"/>
              <a:buChar char="•"/>
            </a:pPr>
            <a:r>
              <a:rPr lang="en-IN" sz="2000" dirty="0"/>
              <a:t>Log4J class from apache</a:t>
            </a:r>
          </a:p>
          <a:p>
            <a:pPr marL="342900" lvl="0" indent="-342900">
              <a:buFont typeface="Arial" panose="020B0604020202020204" pitchFamily="34" charset="0"/>
              <a:buChar char="•"/>
            </a:pPr>
            <a:r>
              <a:rPr lang="en-IN" sz="2000" dirty="0">
                <a:hlinkClick r:id="rId4"/>
              </a:rPr>
              <a:t>https://logging.apache.org/log4j/2.x/maven-artifacts.html#Using_Log4j_in_your_Apache_Maven_build</a:t>
            </a:r>
            <a:endParaRPr lang="en-IN" sz="2000" dirty="0"/>
          </a:p>
          <a:p>
            <a:pPr marL="342900" lvl="0" indent="-342900">
              <a:buFont typeface="Arial" panose="020B0604020202020204" pitchFamily="34" charset="0"/>
              <a:buChar char="•"/>
            </a:pPr>
            <a:endParaRPr lang="en-IN" sz="2000" dirty="0"/>
          </a:p>
          <a:p>
            <a:pPr marL="342900" lvl="0" indent="-342900">
              <a:buFont typeface="Arial" panose="020B0604020202020204" pitchFamily="34" charset="0"/>
              <a:buChar char="•"/>
            </a:pPr>
            <a:r>
              <a:rPr lang="en-IN" sz="2000" b="1" dirty="0">
                <a:solidFill>
                  <a:schemeClr val="accent1"/>
                </a:solidFill>
              </a:rPr>
              <a:t>Jenkins</a:t>
            </a:r>
          </a:p>
          <a:p>
            <a:pPr marL="342900" lvl="0" indent="-342900">
              <a:buFont typeface="Arial" panose="020B0604020202020204" pitchFamily="34" charset="0"/>
              <a:buChar char="•"/>
            </a:pPr>
            <a:r>
              <a:rPr lang="en-IN" sz="2000" dirty="0" err="1"/>
              <a:t>Goto</a:t>
            </a:r>
            <a:r>
              <a:rPr lang="en-IN" sz="2000" dirty="0"/>
              <a:t> Build-&gt; and select “Execute Windows batch command”. Enter the following line inside the window</a:t>
            </a:r>
          </a:p>
          <a:p>
            <a:pPr marL="342900" lvl="0" indent="-342900">
              <a:buFont typeface="Arial" panose="020B0604020202020204" pitchFamily="34" charset="0"/>
              <a:buChar char="•"/>
            </a:pPr>
            <a:r>
              <a:rPr lang="en-US" sz="2000" dirty="0"/>
              <a:t>E:</a:t>
            </a:r>
          </a:p>
          <a:p>
            <a:pPr marL="342900" lvl="0" indent="-342900">
              <a:buFont typeface="Arial" panose="020B0604020202020204" pitchFamily="34" charset="0"/>
              <a:buChar char="•"/>
            </a:pPr>
            <a:r>
              <a:rPr lang="en-US" sz="2000" dirty="0"/>
              <a:t>cd E:\eclipse-workspace\SeleniumWebDriverManager</a:t>
            </a:r>
          </a:p>
          <a:p>
            <a:pPr marL="342900" lvl="0" indent="-342900">
              <a:buFont typeface="Arial" panose="020B0604020202020204" pitchFamily="34" charset="0"/>
              <a:buChar char="•"/>
            </a:pPr>
            <a:r>
              <a:rPr lang="en-US" sz="2000" dirty="0" err="1"/>
              <a:t>mvn</a:t>
            </a:r>
            <a:r>
              <a:rPr lang="en-US" sz="2000" dirty="0"/>
              <a:t> clean test</a:t>
            </a:r>
          </a:p>
          <a:p>
            <a:pPr marL="342900" lvl="0" indent="-342900">
              <a:buFont typeface="Arial" panose="020B0604020202020204" pitchFamily="34" charset="0"/>
              <a:buChar char="•"/>
            </a:pPr>
            <a:endParaRPr lang="en-IN" sz="2000" dirty="0"/>
          </a:p>
          <a:p>
            <a:pPr marL="342900" lvl="0" indent="-342900">
              <a:buFont typeface="Arial" panose="020B0604020202020204" pitchFamily="34" charset="0"/>
              <a:buChar char="•"/>
            </a:pPr>
            <a:endParaRPr lang="en-IN" sz="2000" dirty="0"/>
          </a:p>
          <a:p>
            <a:pPr marL="342900" lvl="0" indent="-342900">
              <a:buFont typeface="Arial" panose="020B0604020202020204" pitchFamily="34" charset="0"/>
              <a:buChar char="•"/>
            </a:pPr>
            <a:endParaRPr lang="en-IN" sz="2000" dirty="0"/>
          </a:p>
          <a:p>
            <a:pPr marL="342900" lvl="0" indent="-342900">
              <a:buFont typeface="Arial" panose="020B0604020202020204" pitchFamily="34" charset="0"/>
              <a:buChar char="•"/>
            </a:pPr>
            <a:endParaRPr lang="en-IN" sz="2000" dirty="0"/>
          </a:p>
          <a:p>
            <a:pPr marL="342900" lvl="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a:p>
            <a:pPr marL="457200" indent="-457200">
              <a:buFont typeface="+mj-lt"/>
              <a:buAutoNum type="arabicPeriod"/>
            </a:pPr>
            <a:endParaRPr lang="en-IN" sz="2000" dirty="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sz="2000" dirty="0"/>
          </a:p>
          <a:p>
            <a:pPr marL="285750" lvl="0" indent="-285750">
              <a:buFont typeface="Arial" panose="020B0604020202020204" pitchFamily="34" charset="0"/>
              <a:buChar char="•"/>
            </a:pPr>
            <a:endParaRPr lang="en-IN" sz="2000" dirty="0"/>
          </a:p>
          <a:p>
            <a:endParaRPr lang="en-IN" dirty="0"/>
          </a:p>
        </p:txBody>
      </p:sp>
      <p:sp>
        <p:nvSpPr>
          <p:cNvPr id="2" name="Slide Number Placeholder 1">
            <a:extLst>
              <a:ext uri="{FF2B5EF4-FFF2-40B4-BE49-F238E27FC236}">
                <a16:creationId xmlns:a16="http://schemas.microsoft.com/office/drawing/2014/main" id="{B49175A3-5DE7-4798-AECE-247A4B55EBE5}"/>
              </a:ext>
            </a:extLst>
          </p:cNvPr>
          <p:cNvSpPr>
            <a:spLocks noGrp="1"/>
          </p:cNvSpPr>
          <p:nvPr>
            <p:ph type="sldNum" sz="quarter" idx="12"/>
          </p:nvPr>
        </p:nvSpPr>
        <p:spPr/>
        <p:txBody>
          <a:bodyPr/>
          <a:lstStyle/>
          <a:p>
            <a:fld id="{19B3BC73-9FCD-442F-B306-87C5F55C8440}" type="slidenum">
              <a:rPr lang="en-IN" smtClean="0"/>
              <a:t>33</a:t>
            </a:fld>
            <a:endParaRPr lang="en-IN"/>
          </a:p>
        </p:txBody>
      </p:sp>
    </p:spTree>
    <p:extLst>
      <p:ext uri="{BB962C8B-B14F-4D97-AF65-F5344CB8AC3E}">
        <p14:creationId xmlns:p14="http://schemas.microsoft.com/office/powerpoint/2010/main" val="608784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BA5DDEC-718D-4AA9-8A63-F211FE415FC7}"/>
              </a:ext>
            </a:extLst>
          </p:cNvPr>
          <p:cNvPicPr>
            <a:picLocks noGrp="1" noChangeAspect="1"/>
          </p:cNvPicPr>
          <p:nvPr>
            <p:ph idx="1"/>
          </p:nvPr>
        </p:nvPicPr>
        <p:blipFill>
          <a:blip r:embed="rId2"/>
          <a:stretch>
            <a:fillRect/>
          </a:stretch>
        </p:blipFill>
        <p:spPr>
          <a:xfrm>
            <a:off x="638978" y="994277"/>
            <a:ext cx="11222484" cy="5727198"/>
          </a:xfrm>
          <a:prstGeom prst="rect">
            <a:avLst/>
          </a:prstGeom>
        </p:spPr>
      </p:pic>
      <p:sp>
        <p:nvSpPr>
          <p:cNvPr id="4" name="Slide Number Placeholder 3">
            <a:extLst>
              <a:ext uri="{FF2B5EF4-FFF2-40B4-BE49-F238E27FC236}">
                <a16:creationId xmlns:a16="http://schemas.microsoft.com/office/drawing/2014/main" id="{DD50E80B-A01D-4CCB-BA84-34D133FACE92}"/>
              </a:ext>
            </a:extLst>
          </p:cNvPr>
          <p:cNvSpPr>
            <a:spLocks noGrp="1"/>
          </p:cNvSpPr>
          <p:nvPr>
            <p:ph type="sldNum" sz="quarter" idx="12"/>
          </p:nvPr>
        </p:nvSpPr>
        <p:spPr/>
        <p:txBody>
          <a:bodyPr/>
          <a:lstStyle/>
          <a:p>
            <a:fld id="{19B3BC73-9FCD-442F-B306-87C5F55C8440}" type="slidenum">
              <a:rPr lang="en-IN" smtClean="0"/>
              <a:t>34</a:t>
            </a:fld>
            <a:endParaRPr lang="en-IN"/>
          </a:p>
        </p:txBody>
      </p:sp>
    </p:spTree>
    <p:extLst>
      <p:ext uri="{BB962C8B-B14F-4D97-AF65-F5344CB8AC3E}">
        <p14:creationId xmlns:p14="http://schemas.microsoft.com/office/powerpoint/2010/main" val="3605810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D50E80B-A01D-4CCB-BA84-34D133FACE92}"/>
              </a:ext>
            </a:extLst>
          </p:cNvPr>
          <p:cNvSpPr>
            <a:spLocks noGrp="1"/>
          </p:cNvSpPr>
          <p:nvPr>
            <p:ph type="sldNum" sz="quarter" idx="12"/>
          </p:nvPr>
        </p:nvSpPr>
        <p:spPr/>
        <p:txBody>
          <a:bodyPr/>
          <a:lstStyle/>
          <a:p>
            <a:fld id="{19B3BC73-9FCD-442F-B306-87C5F55C8440}" type="slidenum">
              <a:rPr lang="en-IN" smtClean="0"/>
              <a:t>35</a:t>
            </a:fld>
            <a:endParaRPr lang="en-IN"/>
          </a:p>
        </p:txBody>
      </p:sp>
      <p:pic>
        <p:nvPicPr>
          <p:cNvPr id="6" name="Content Placeholder 5">
            <a:extLst>
              <a:ext uri="{FF2B5EF4-FFF2-40B4-BE49-F238E27FC236}">
                <a16:creationId xmlns:a16="http://schemas.microsoft.com/office/drawing/2014/main" id="{E9CF9C4D-87C8-4EEF-9FC8-236D6F20D6A9}"/>
              </a:ext>
            </a:extLst>
          </p:cNvPr>
          <p:cNvPicPr>
            <a:picLocks noGrp="1" noChangeAspect="1"/>
          </p:cNvPicPr>
          <p:nvPr>
            <p:ph idx="1"/>
          </p:nvPr>
        </p:nvPicPr>
        <p:blipFill>
          <a:blip r:embed="rId2"/>
          <a:stretch>
            <a:fillRect/>
          </a:stretch>
        </p:blipFill>
        <p:spPr>
          <a:xfrm>
            <a:off x="2595045" y="-374618"/>
            <a:ext cx="7683691" cy="7607236"/>
          </a:xfrm>
          <a:prstGeom prst="rect">
            <a:avLst/>
          </a:prstGeom>
        </p:spPr>
      </p:pic>
    </p:spTree>
    <p:extLst>
      <p:ext uri="{BB962C8B-B14F-4D97-AF65-F5344CB8AC3E}">
        <p14:creationId xmlns:p14="http://schemas.microsoft.com/office/powerpoint/2010/main" val="4198963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B7667C3-D97D-40F8-BB1A-640ED5770C68}"/>
              </a:ext>
            </a:extLst>
          </p:cNvPr>
          <p:cNvGraphicFramePr>
            <a:graphicFrameLocks noGrp="1"/>
          </p:cNvGraphicFramePr>
          <p:nvPr>
            <p:extLst>
              <p:ext uri="{D42A27DB-BD31-4B8C-83A1-F6EECF244321}">
                <p14:modId xmlns:p14="http://schemas.microsoft.com/office/powerpoint/2010/main" val="3713670562"/>
              </p:ext>
            </p:extLst>
          </p:nvPr>
        </p:nvGraphicFramePr>
        <p:xfrm>
          <a:off x="1276626" y="1391478"/>
          <a:ext cx="2699026" cy="1938132"/>
        </p:xfrm>
        <a:graphic>
          <a:graphicData uri="http://schemas.openxmlformats.org/drawingml/2006/table">
            <a:tbl>
              <a:tblPr firstRow="1" bandRow="1">
                <a:tableStyleId>{5C22544A-7EE6-4342-B048-85BDC9FD1C3A}</a:tableStyleId>
              </a:tblPr>
              <a:tblGrid>
                <a:gridCol w="2699026">
                  <a:extLst>
                    <a:ext uri="{9D8B030D-6E8A-4147-A177-3AD203B41FA5}">
                      <a16:colId xmlns:a16="http://schemas.microsoft.com/office/drawing/2014/main" val="2633572779"/>
                    </a:ext>
                  </a:extLst>
                </a:gridCol>
              </a:tblGrid>
              <a:tr h="6460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Student</a:t>
                      </a:r>
                      <a:r>
                        <a:rPr lang="en-US" dirty="0">
                          <a:solidFill>
                            <a:schemeClr val="tx1"/>
                          </a:solidFill>
                        </a:rPr>
                        <a:t> </a:t>
                      </a:r>
                      <a:r>
                        <a:rPr lang="en-US" b="0" dirty="0">
                          <a:solidFill>
                            <a:schemeClr val="tx1"/>
                          </a:solidFill>
                        </a:rPr>
                        <a:t>class</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87904397"/>
                  </a:ext>
                </a:extLst>
              </a:tr>
              <a:tr h="646044">
                <a:tc>
                  <a:txBody>
                    <a:bodyPr/>
                    <a:lstStyle/>
                    <a:p>
                      <a:r>
                        <a:rPr lang="en-US" dirty="0"/>
                        <a:t>Variables – Name, Roll No, Date of Joining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9655220"/>
                  </a:ext>
                </a:extLst>
              </a:tr>
              <a:tr h="646044">
                <a:tc>
                  <a:txBody>
                    <a:bodyPr/>
                    <a:lstStyle/>
                    <a:p>
                      <a:r>
                        <a:rPr lang="en-US" dirty="0"/>
                        <a:t>Methods – read(), write(), play()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916037"/>
                  </a:ext>
                </a:extLst>
              </a:tr>
            </a:tbl>
          </a:graphicData>
        </a:graphic>
      </p:graphicFrame>
      <p:sp>
        <p:nvSpPr>
          <p:cNvPr id="8" name="Oval 7">
            <a:extLst>
              <a:ext uri="{FF2B5EF4-FFF2-40B4-BE49-F238E27FC236}">
                <a16:creationId xmlns:a16="http://schemas.microsoft.com/office/drawing/2014/main" id="{2C57690B-E209-45CE-9B7B-CA1C3A76B95F}"/>
              </a:ext>
            </a:extLst>
          </p:cNvPr>
          <p:cNvSpPr/>
          <p:nvPr/>
        </p:nvSpPr>
        <p:spPr>
          <a:xfrm>
            <a:off x="5343941" y="1258957"/>
            <a:ext cx="2872409" cy="7951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2"/>
                </a:solidFill>
              </a:rPr>
              <a:t>Parent</a:t>
            </a:r>
            <a:r>
              <a:rPr lang="en-US" dirty="0"/>
              <a:t> class</a:t>
            </a:r>
            <a:endParaRPr lang="en-IN" dirty="0"/>
          </a:p>
        </p:txBody>
      </p:sp>
      <p:cxnSp>
        <p:nvCxnSpPr>
          <p:cNvPr id="10" name="Straight Arrow Connector 9">
            <a:extLst>
              <a:ext uri="{FF2B5EF4-FFF2-40B4-BE49-F238E27FC236}">
                <a16:creationId xmlns:a16="http://schemas.microsoft.com/office/drawing/2014/main" id="{3F8E5C23-5A1D-463A-85ED-BDC0E51E0ACE}"/>
              </a:ext>
            </a:extLst>
          </p:cNvPr>
          <p:cNvCxnSpPr>
            <a:cxnSpLocks/>
            <a:stCxn id="8" idx="4"/>
          </p:cNvCxnSpPr>
          <p:nvPr/>
        </p:nvCxnSpPr>
        <p:spPr>
          <a:xfrm>
            <a:off x="6780146" y="2054087"/>
            <a:ext cx="0" cy="606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CAD3EC6-A5F4-45D7-9261-D7918D696B14}"/>
              </a:ext>
            </a:extLst>
          </p:cNvPr>
          <p:cNvSpPr/>
          <p:nvPr/>
        </p:nvSpPr>
        <p:spPr>
          <a:xfrm>
            <a:off x="5416828" y="2633870"/>
            <a:ext cx="2872409" cy="7951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2"/>
                </a:solidFill>
              </a:rPr>
              <a:t>Child</a:t>
            </a:r>
            <a:r>
              <a:rPr lang="en-US" dirty="0"/>
              <a:t> class</a:t>
            </a:r>
            <a:endParaRPr lang="en-IN" dirty="0"/>
          </a:p>
        </p:txBody>
      </p:sp>
      <p:cxnSp>
        <p:nvCxnSpPr>
          <p:cNvPr id="14" name="Straight Arrow Connector 13">
            <a:extLst>
              <a:ext uri="{FF2B5EF4-FFF2-40B4-BE49-F238E27FC236}">
                <a16:creationId xmlns:a16="http://schemas.microsoft.com/office/drawing/2014/main" id="{782A590F-C95C-4C2B-8728-ABF49518F782}"/>
              </a:ext>
            </a:extLst>
          </p:cNvPr>
          <p:cNvCxnSpPr>
            <a:cxnSpLocks/>
          </p:cNvCxnSpPr>
          <p:nvPr/>
        </p:nvCxnSpPr>
        <p:spPr>
          <a:xfrm>
            <a:off x="8216350" y="1669774"/>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E4341B4-D3C8-4F3A-AA8A-2952B4FDCB5A}"/>
              </a:ext>
            </a:extLst>
          </p:cNvPr>
          <p:cNvSpPr txBox="1"/>
          <p:nvPr/>
        </p:nvSpPr>
        <p:spPr>
          <a:xfrm>
            <a:off x="9130750" y="1471856"/>
            <a:ext cx="1305337" cy="646331"/>
          </a:xfrm>
          <a:prstGeom prst="rect">
            <a:avLst/>
          </a:prstGeom>
          <a:noFill/>
        </p:spPr>
        <p:txBody>
          <a:bodyPr wrap="square" rtlCol="0">
            <a:spAutoFit/>
          </a:bodyPr>
          <a:lstStyle/>
          <a:p>
            <a:r>
              <a:rPr lang="en-US" b="1" dirty="0">
                <a:solidFill>
                  <a:schemeClr val="tx2"/>
                </a:solidFill>
              </a:rPr>
              <a:t>Super/Base</a:t>
            </a:r>
            <a:r>
              <a:rPr lang="en-US" dirty="0"/>
              <a:t> class</a:t>
            </a:r>
            <a:endParaRPr lang="en-IN" dirty="0"/>
          </a:p>
        </p:txBody>
      </p:sp>
      <p:sp>
        <p:nvSpPr>
          <p:cNvPr id="17" name="TextBox 16">
            <a:extLst>
              <a:ext uri="{FF2B5EF4-FFF2-40B4-BE49-F238E27FC236}">
                <a16:creationId xmlns:a16="http://schemas.microsoft.com/office/drawing/2014/main" id="{560CC6BD-1F9D-40BE-9880-C1071545BECE}"/>
              </a:ext>
            </a:extLst>
          </p:cNvPr>
          <p:cNvSpPr txBox="1"/>
          <p:nvPr/>
        </p:nvSpPr>
        <p:spPr>
          <a:xfrm>
            <a:off x="9203637" y="2767256"/>
            <a:ext cx="1510746" cy="661738"/>
          </a:xfrm>
          <a:prstGeom prst="rect">
            <a:avLst/>
          </a:prstGeom>
          <a:noFill/>
        </p:spPr>
        <p:txBody>
          <a:bodyPr wrap="square" rtlCol="0">
            <a:spAutoFit/>
          </a:bodyPr>
          <a:lstStyle/>
          <a:p>
            <a:r>
              <a:rPr lang="en-US" b="1" dirty="0">
                <a:solidFill>
                  <a:schemeClr val="tx2"/>
                </a:solidFill>
              </a:rPr>
              <a:t>Sub/Derived</a:t>
            </a:r>
            <a:r>
              <a:rPr lang="en-US" dirty="0"/>
              <a:t> class</a:t>
            </a:r>
            <a:endParaRPr lang="en-IN" dirty="0"/>
          </a:p>
        </p:txBody>
      </p:sp>
      <p:cxnSp>
        <p:nvCxnSpPr>
          <p:cNvPr id="18" name="Straight Arrow Connector 17">
            <a:extLst>
              <a:ext uri="{FF2B5EF4-FFF2-40B4-BE49-F238E27FC236}">
                <a16:creationId xmlns:a16="http://schemas.microsoft.com/office/drawing/2014/main" id="{14E48D76-40C5-4E52-9E0F-E9B92E790F8C}"/>
              </a:ext>
            </a:extLst>
          </p:cNvPr>
          <p:cNvCxnSpPr>
            <a:cxnSpLocks/>
          </p:cNvCxnSpPr>
          <p:nvPr/>
        </p:nvCxnSpPr>
        <p:spPr>
          <a:xfrm>
            <a:off x="8289237" y="2951922"/>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1E37E2B-88D4-40E2-BF39-6315AAB75D09}"/>
              </a:ext>
            </a:extLst>
          </p:cNvPr>
          <p:cNvSpPr txBox="1"/>
          <p:nvPr/>
        </p:nvSpPr>
        <p:spPr>
          <a:xfrm>
            <a:off x="1276626" y="363861"/>
            <a:ext cx="2643808" cy="923330"/>
          </a:xfrm>
          <a:prstGeom prst="rect">
            <a:avLst/>
          </a:prstGeom>
          <a:noFill/>
        </p:spPr>
        <p:txBody>
          <a:bodyPr wrap="square" rtlCol="0">
            <a:spAutoFit/>
          </a:bodyPr>
          <a:lstStyle/>
          <a:p>
            <a:pPr algn="ctr"/>
            <a:r>
              <a:rPr lang="en-US" b="1" dirty="0"/>
              <a:t>Encapsulation</a:t>
            </a:r>
          </a:p>
          <a:p>
            <a:pPr algn="ctr"/>
            <a:r>
              <a:rPr lang="en-IN" dirty="0"/>
              <a:t>Protecting the data from the user</a:t>
            </a:r>
            <a:r>
              <a:rPr lang="en-US" dirty="0"/>
              <a:t> </a:t>
            </a:r>
            <a:endParaRPr lang="en-IN" dirty="0"/>
          </a:p>
        </p:txBody>
      </p:sp>
      <p:sp>
        <p:nvSpPr>
          <p:cNvPr id="20" name="TextBox 19">
            <a:extLst>
              <a:ext uri="{FF2B5EF4-FFF2-40B4-BE49-F238E27FC236}">
                <a16:creationId xmlns:a16="http://schemas.microsoft.com/office/drawing/2014/main" id="{F368DE10-3692-433E-B45A-5BB56D4CE15E}"/>
              </a:ext>
            </a:extLst>
          </p:cNvPr>
          <p:cNvSpPr txBox="1"/>
          <p:nvPr/>
        </p:nvSpPr>
        <p:spPr>
          <a:xfrm>
            <a:off x="5531128" y="503296"/>
            <a:ext cx="2643808" cy="646331"/>
          </a:xfrm>
          <a:prstGeom prst="rect">
            <a:avLst/>
          </a:prstGeom>
          <a:noFill/>
        </p:spPr>
        <p:txBody>
          <a:bodyPr wrap="square" rtlCol="0">
            <a:spAutoFit/>
          </a:bodyPr>
          <a:lstStyle/>
          <a:p>
            <a:pPr algn="ctr"/>
            <a:r>
              <a:rPr lang="en-US" b="1" dirty="0"/>
              <a:t>Inheritance</a:t>
            </a:r>
          </a:p>
          <a:p>
            <a:pPr algn="ctr"/>
            <a:r>
              <a:rPr lang="en-US" dirty="0"/>
              <a:t>Using </a:t>
            </a:r>
            <a:r>
              <a:rPr lang="en-US" b="1" dirty="0"/>
              <a:t>extends </a:t>
            </a:r>
            <a:r>
              <a:rPr lang="en-US" dirty="0"/>
              <a:t>keyword</a:t>
            </a:r>
            <a:endParaRPr lang="en-IN" dirty="0"/>
          </a:p>
        </p:txBody>
      </p:sp>
      <p:sp>
        <p:nvSpPr>
          <p:cNvPr id="21" name="TextBox 20">
            <a:extLst>
              <a:ext uri="{FF2B5EF4-FFF2-40B4-BE49-F238E27FC236}">
                <a16:creationId xmlns:a16="http://schemas.microsoft.com/office/drawing/2014/main" id="{95957CBE-2F9F-43E6-BC4B-F6A392909E4A}"/>
              </a:ext>
            </a:extLst>
          </p:cNvPr>
          <p:cNvSpPr txBox="1"/>
          <p:nvPr/>
        </p:nvSpPr>
        <p:spPr>
          <a:xfrm>
            <a:off x="8254449" y="3906078"/>
            <a:ext cx="3581398" cy="1200329"/>
          </a:xfrm>
          <a:prstGeom prst="rect">
            <a:avLst/>
          </a:prstGeom>
          <a:noFill/>
        </p:spPr>
        <p:txBody>
          <a:bodyPr wrap="square" rtlCol="0">
            <a:spAutoFit/>
          </a:bodyPr>
          <a:lstStyle/>
          <a:p>
            <a:r>
              <a:rPr lang="en-US" dirty="0"/>
              <a:t>Different types of Inheritance</a:t>
            </a:r>
          </a:p>
          <a:p>
            <a:pPr marL="342900" indent="-342900">
              <a:buAutoNum type="arabicPeriod"/>
            </a:pPr>
            <a:r>
              <a:rPr lang="en-US" dirty="0"/>
              <a:t>Single </a:t>
            </a:r>
          </a:p>
          <a:p>
            <a:pPr marL="342900" indent="-342900">
              <a:buAutoNum type="arabicPeriod"/>
            </a:pPr>
            <a:r>
              <a:rPr lang="en-US" dirty="0"/>
              <a:t>Multi-level</a:t>
            </a:r>
          </a:p>
          <a:p>
            <a:pPr marL="342900" indent="-342900">
              <a:buAutoNum type="arabicPeriod"/>
            </a:pPr>
            <a:r>
              <a:rPr lang="en-US" dirty="0"/>
              <a:t>Hierarchical</a:t>
            </a:r>
            <a:endParaRPr lang="en-IN" dirty="0"/>
          </a:p>
        </p:txBody>
      </p:sp>
      <p:sp>
        <p:nvSpPr>
          <p:cNvPr id="22" name="TextBox 21">
            <a:extLst>
              <a:ext uri="{FF2B5EF4-FFF2-40B4-BE49-F238E27FC236}">
                <a16:creationId xmlns:a16="http://schemas.microsoft.com/office/drawing/2014/main" id="{AD1636B2-B144-4497-9D84-8896685DF3AE}"/>
              </a:ext>
            </a:extLst>
          </p:cNvPr>
          <p:cNvSpPr txBox="1"/>
          <p:nvPr/>
        </p:nvSpPr>
        <p:spPr>
          <a:xfrm>
            <a:off x="1331844" y="4020451"/>
            <a:ext cx="2643808" cy="369332"/>
          </a:xfrm>
          <a:prstGeom prst="rect">
            <a:avLst/>
          </a:prstGeom>
          <a:noFill/>
        </p:spPr>
        <p:txBody>
          <a:bodyPr wrap="square" rtlCol="0">
            <a:spAutoFit/>
          </a:bodyPr>
          <a:lstStyle/>
          <a:p>
            <a:pPr algn="ctr"/>
            <a:r>
              <a:rPr lang="en-US" b="1" dirty="0"/>
              <a:t>Polymorphism</a:t>
            </a:r>
            <a:r>
              <a:rPr lang="en-US" dirty="0"/>
              <a:t> </a:t>
            </a:r>
            <a:endParaRPr lang="en-IN" dirty="0"/>
          </a:p>
        </p:txBody>
      </p:sp>
      <p:sp>
        <p:nvSpPr>
          <p:cNvPr id="23" name="TextBox 22">
            <a:extLst>
              <a:ext uri="{FF2B5EF4-FFF2-40B4-BE49-F238E27FC236}">
                <a16:creationId xmlns:a16="http://schemas.microsoft.com/office/drawing/2014/main" id="{014F97ED-23BE-4F31-8346-41B035AC54A4}"/>
              </a:ext>
            </a:extLst>
          </p:cNvPr>
          <p:cNvSpPr txBox="1"/>
          <p:nvPr/>
        </p:nvSpPr>
        <p:spPr>
          <a:xfrm>
            <a:off x="1276627" y="4506242"/>
            <a:ext cx="2551596" cy="2308324"/>
          </a:xfrm>
          <a:prstGeom prst="rect">
            <a:avLst/>
          </a:prstGeom>
          <a:noFill/>
          <a:ln w="19050">
            <a:solidFill>
              <a:schemeClr val="tx1"/>
            </a:solidFill>
          </a:ln>
        </p:spPr>
        <p:txBody>
          <a:bodyPr wrap="square" rtlCol="0">
            <a:spAutoFit/>
          </a:bodyPr>
          <a:lstStyle/>
          <a:p>
            <a:r>
              <a:rPr lang="en-US" dirty="0"/>
              <a:t>sum() or add()</a:t>
            </a:r>
          </a:p>
          <a:p>
            <a:r>
              <a:rPr lang="en-IN" dirty="0"/>
              <a:t>sum(int a, int b)</a:t>
            </a:r>
          </a:p>
          <a:p>
            <a:r>
              <a:rPr lang="en-IN" dirty="0"/>
              <a:t>sum(double x, double y)</a:t>
            </a:r>
          </a:p>
          <a:p>
            <a:endParaRPr lang="en-IN" dirty="0"/>
          </a:p>
          <a:p>
            <a:r>
              <a:rPr lang="en-IN" dirty="0"/>
              <a:t>drawPolygan()</a:t>
            </a:r>
          </a:p>
          <a:p>
            <a:r>
              <a:rPr lang="en-IN" dirty="0"/>
              <a:t>- can draw square, rectangle or triangle</a:t>
            </a:r>
          </a:p>
          <a:p>
            <a:endParaRPr lang="en-IN" dirty="0"/>
          </a:p>
        </p:txBody>
      </p:sp>
      <p:cxnSp>
        <p:nvCxnSpPr>
          <p:cNvPr id="25" name="Straight Arrow Connector 24">
            <a:extLst>
              <a:ext uri="{FF2B5EF4-FFF2-40B4-BE49-F238E27FC236}">
                <a16:creationId xmlns:a16="http://schemas.microsoft.com/office/drawing/2014/main" id="{4532B658-55C1-44B2-BF91-994383E7447C}"/>
              </a:ext>
            </a:extLst>
          </p:cNvPr>
          <p:cNvCxnSpPr>
            <a:cxnSpLocks/>
          </p:cNvCxnSpPr>
          <p:nvPr/>
        </p:nvCxnSpPr>
        <p:spPr>
          <a:xfrm>
            <a:off x="3828222" y="4919870"/>
            <a:ext cx="665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D079112-57F4-47B5-A73F-C6400DAF0569}"/>
              </a:ext>
            </a:extLst>
          </p:cNvPr>
          <p:cNvCxnSpPr>
            <a:cxnSpLocks/>
          </p:cNvCxnSpPr>
          <p:nvPr/>
        </p:nvCxnSpPr>
        <p:spPr>
          <a:xfrm>
            <a:off x="3828222" y="5539409"/>
            <a:ext cx="665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A70267B-DE1D-459F-9F23-3D91B63EAB66}"/>
              </a:ext>
            </a:extLst>
          </p:cNvPr>
          <p:cNvSpPr txBox="1"/>
          <p:nvPr/>
        </p:nvSpPr>
        <p:spPr>
          <a:xfrm>
            <a:off x="4494144" y="4737074"/>
            <a:ext cx="2551596" cy="923330"/>
          </a:xfrm>
          <a:prstGeom prst="rect">
            <a:avLst/>
          </a:prstGeom>
          <a:noFill/>
        </p:spPr>
        <p:txBody>
          <a:bodyPr wrap="square" rtlCol="0">
            <a:spAutoFit/>
          </a:bodyPr>
          <a:lstStyle/>
          <a:p>
            <a:r>
              <a:rPr lang="en-US" dirty="0"/>
              <a:t>Method overloading</a:t>
            </a:r>
          </a:p>
          <a:p>
            <a:endParaRPr lang="en-US" dirty="0"/>
          </a:p>
          <a:p>
            <a:r>
              <a:rPr lang="en-US" dirty="0"/>
              <a:t>Method overriding</a:t>
            </a:r>
            <a:endParaRPr lang="en-IN" dirty="0"/>
          </a:p>
        </p:txBody>
      </p:sp>
      <p:sp>
        <p:nvSpPr>
          <p:cNvPr id="2" name="Slide Number Placeholder 1">
            <a:extLst>
              <a:ext uri="{FF2B5EF4-FFF2-40B4-BE49-F238E27FC236}">
                <a16:creationId xmlns:a16="http://schemas.microsoft.com/office/drawing/2014/main" id="{62DC51ED-2C11-401A-8C86-8A9D474002F1}"/>
              </a:ext>
            </a:extLst>
          </p:cNvPr>
          <p:cNvSpPr>
            <a:spLocks noGrp="1"/>
          </p:cNvSpPr>
          <p:nvPr>
            <p:ph type="sldNum" sz="quarter" idx="12"/>
          </p:nvPr>
        </p:nvSpPr>
        <p:spPr/>
        <p:txBody>
          <a:bodyPr/>
          <a:lstStyle/>
          <a:p>
            <a:fld id="{19B3BC73-9FCD-442F-B306-87C5F55C8440}" type="slidenum">
              <a:rPr lang="en-IN" smtClean="0"/>
              <a:t>4</a:t>
            </a:fld>
            <a:endParaRPr lang="en-IN"/>
          </a:p>
        </p:txBody>
      </p:sp>
      <p:sp>
        <p:nvSpPr>
          <p:cNvPr id="3" name="Footer Placeholder 2">
            <a:extLst>
              <a:ext uri="{FF2B5EF4-FFF2-40B4-BE49-F238E27FC236}">
                <a16:creationId xmlns:a16="http://schemas.microsoft.com/office/drawing/2014/main" id="{9933FDB9-CFA0-46B9-AF61-AF510EED2E3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21648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1BB7248-055C-4FC7-B8F1-4A368A0DC1A7}"/>
              </a:ext>
            </a:extLst>
          </p:cNvPr>
          <p:cNvSpPr/>
          <p:nvPr/>
        </p:nvSpPr>
        <p:spPr>
          <a:xfrm>
            <a:off x="1211855" y="616226"/>
            <a:ext cx="8985692" cy="58442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sd</a:t>
            </a:r>
            <a:endParaRPr lang="en-IN" dirty="0"/>
          </a:p>
        </p:txBody>
      </p:sp>
      <p:sp>
        <p:nvSpPr>
          <p:cNvPr id="5" name="Rectangle: Rounded Corners 4">
            <a:extLst>
              <a:ext uri="{FF2B5EF4-FFF2-40B4-BE49-F238E27FC236}">
                <a16:creationId xmlns:a16="http://schemas.microsoft.com/office/drawing/2014/main" id="{DA4F4F49-4877-43A3-8EA2-FDBDE5F17F04}"/>
              </a:ext>
            </a:extLst>
          </p:cNvPr>
          <p:cNvSpPr/>
          <p:nvPr/>
        </p:nvSpPr>
        <p:spPr>
          <a:xfrm>
            <a:off x="2117035" y="1222514"/>
            <a:ext cx="6897756" cy="4740964"/>
          </a:xfrm>
          <a:prstGeom prst="roundRect">
            <a:avLst/>
          </a:prstGeom>
          <a:solidFill>
            <a:schemeClr val="tx2">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0E7CFCCD-BE5F-43A4-83A0-5F4711189E6F}"/>
              </a:ext>
            </a:extLst>
          </p:cNvPr>
          <p:cNvSpPr txBox="1"/>
          <p:nvPr/>
        </p:nvSpPr>
        <p:spPr>
          <a:xfrm>
            <a:off x="3776870" y="616226"/>
            <a:ext cx="3329608" cy="369332"/>
          </a:xfrm>
          <a:prstGeom prst="rect">
            <a:avLst/>
          </a:prstGeom>
          <a:noFill/>
        </p:spPr>
        <p:txBody>
          <a:bodyPr wrap="square" rtlCol="0">
            <a:spAutoFit/>
          </a:bodyPr>
          <a:lstStyle/>
          <a:p>
            <a:pPr algn="ctr"/>
            <a:r>
              <a:rPr lang="en-US" dirty="0"/>
              <a:t>Public	</a:t>
            </a:r>
            <a:endParaRPr lang="en-IN" dirty="0"/>
          </a:p>
        </p:txBody>
      </p:sp>
      <p:sp>
        <p:nvSpPr>
          <p:cNvPr id="7" name="TextBox 6">
            <a:extLst>
              <a:ext uri="{FF2B5EF4-FFF2-40B4-BE49-F238E27FC236}">
                <a16:creationId xmlns:a16="http://schemas.microsoft.com/office/drawing/2014/main" id="{0009CCBB-F64A-4957-AD09-0777718C76DD}"/>
              </a:ext>
            </a:extLst>
          </p:cNvPr>
          <p:cNvSpPr txBox="1"/>
          <p:nvPr/>
        </p:nvSpPr>
        <p:spPr>
          <a:xfrm>
            <a:off x="3776870" y="1509019"/>
            <a:ext cx="3329608" cy="369332"/>
          </a:xfrm>
          <a:prstGeom prst="rect">
            <a:avLst/>
          </a:prstGeom>
          <a:noFill/>
        </p:spPr>
        <p:txBody>
          <a:bodyPr wrap="square" rtlCol="0">
            <a:spAutoFit/>
          </a:bodyPr>
          <a:lstStyle/>
          <a:p>
            <a:pPr algn="ctr"/>
            <a:r>
              <a:rPr lang="en-US" dirty="0"/>
              <a:t>protected	</a:t>
            </a:r>
            <a:endParaRPr lang="en-IN" dirty="0"/>
          </a:p>
        </p:txBody>
      </p:sp>
      <p:sp>
        <p:nvSpPr>
          <p:cNvPr id="17" name="Rectangle: Rounded Corners 16">
            <a:extLst>
              <a:ext uri="{FF2B5EF4-FFF2-40B4-BE49-F238E27FC236}">
                <a16:creationId xmlns:a16="http://schemas.microsoft.com/office/drawing/2014/main" id="{C46E4E99-DB2D-44CD-ADE7-29C7E56BB72A}"/>
              </a:ext>
            </a:extLst>
          </p:cNvPr>
          <p:cNvSpPr/>
          <p:nvPr/>
        </p:nvSpPr>
        <p:spPr>
          <a:xfrm>
            <a:off x="3147391" y="2331356"/>
            <a:ext cx="4837043" cy="2734631"/>
          </a:xfrm>
          <a:prstGeom prst="roundRect">
            <a:avLst/>
          </a:prstGeom>
          <a:solidFill>
            <a:schemeClr val="accent3">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69821077-3941-4AB2-8A8C-AA9C34519CF8}"/>
              </a:ext>
            </a:extLst>
          </p:cNvPr>
          <p:cNvSpPr txBox="1"/>
          <p:nvPr/>
        </p:nvSpPr>
        <p:spPr>
          <a:xfrm>
            <a:off x="3901108" y="2716064"/>
            <a:ext cx="3329608" cy="369332"/>
          </a:xfrm>
          <a:prstGeom prst="rect">
            <a:avLst/>
          </a:prstGeom>
          <a:noFill/>
        </p:spPr>
        <p:txBody>
          <a:bodyPr wrap="square" rtlCol="0">
            <a:spAutoFit/>
          </a:bodyPr>
          <a:lstStyle/>
          <a:p>
            <a:pPr algn="ctr"/>
            <a:r>
              <a:rPr lang="en-US" dirty="0"/>
              <a:t>           Default		</a:t>
            </a:r>
            <a:endParaRPr lang="en-IN" dirty="0"/>
          </a:p>
        </p:txBody>
      </p:sp>
      <p:sp>
        <p:nvSpPr>
          <p:cNvPr id="20" name="Rectangle: Rounded Corners 19">
            <a:extLst>
              <a:ext uri="{FF2B5EF4-FFF2-40B4-BE49-F238E27FC236}">
                <a16:creationId xmlns:a16="http://schemas.microsoft.com/office/drawing/2014/main" id="{B48ADD6A-BA03-40C6-9D3E-81F109B574E4}"/>
              </a:ext>
            </a:extLst>
          </p:cNvPr>
          <p:cNvSpPr/>
          <p:nvPr/>
        </p:nvSpPr>
        <p:spPr>
          <a:xfrm>
            <a:off x="3901108" y="3085396"/>
            <a:ext cx="3205370" cy="13499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1" name="TextBox 20">
            <a:extLst>
              <a:ext uri="{FF2B5EF4-FFF2-40B4-BE49-F238E27FC236}">
                <a16:creationId xmlns:a16="http://schemas.microsoft.com/office/drawing/2014/main" id="{A90250F2-D8F6-4126-B7E6-FA690109F0B6}"/>
              </a:ext>
            </a:extLst>
          </p:cNvPr>
          <p:cNvSpPr txBox="1"/>
          <p:nvPr/>
        </p:nvSpPr>
        <p:spPr>
          <a:xfrm>
            <a:off x="4635062" y="3216166"/>
            <a:ext cx="1460938" cy="369332"/>
          </a:xfrm>
          <a:prstGeom prst="rect">
            <a:avLst/>
          </a:prstGeom>
          <a:noFill/>
        </p:spPr>
        <p:txBody>
          <a:bodyPr wrap="square" rtlCol="0">
            <a:spAutoFit/>
          </a:bodyPr>
          <a:lstStyle/>
          <a:p>
            <a:pPr algn="ctr"/>
            <a:r>
              <a:rPr lang="en-US" dirty="0"/>
              <a:t>Private	</a:t>
            </a:r>
            <a:endParaRPr lang="en-IN" dirty="0"/>
          </a:p>
        </p:txBody>
      </p:sp>
      <p:sp>
        <p:nvSpPr>
          <p:cNvPr id="23" name="Rectangle 22">
            <a:extLst>
              <a:ext uri="{FF2B5EF4-FFF2-40B4-BE49-F238E27FC236}">
                <a16:creationId xmlns:a16="http://schemas.microsoft.com/office/drawing/2014/main" id="{3DEEA514-C096-4A0D-9716-CED578CEEFB0}"/>
              </a:ext>
            </a:extLst>
          </p:cNvPr>
          <p:cNvSpPr/>
          <p:nvPr/>
        </p:nvSpPr>
        <p:spPr>
          <a:xfrm>
            <a:off x="4003796" y="2346309"/>
            <a:ext cx="998483" cy="6087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4" name="TextBox 23">
            <a:extLst>
              <a:ext uri="{FF2B5EF4-FFF2-40B4-BE49-F238E27FC236}">
                <a16:creationId xmlns:a16="http://schemas.microsoft.com/office/drawing/2014/main" id="{012CE105-5DAC-4E2C-B58B-17E49103713E}"/>
              </a:ext>
            </a:extLst>
          </p:cNvPr>
          <p:cNvSpPr txBox="1"/>
          <p:nvPr/>
        </p:nvSpPr>
        <p:spPr>
          <a:xfrm>
            <a:off x="5454869" y="3678621"/>
            <a:ext cx="1271752" cy="369332"/>
          </a:xfrm>
          <a:prstGeom prst="rect">
            <a:avLst/>
          </a:prstGeom>
          <a:noFill/>
        </p:spPr>
        <p:txBody>
          <a:bodyPr wrap="square" rtlCol="0">
            <a:spAutoFit/>
          </a:bodyPr>
          <a:lstStyle/>
          <a:p>
            <a:r>
              <a:rPr lang="en-US" dirty="0"/>
              <a:t>Class</a:t>
            </a:r>
            <a:endParaRPr lang="en-IN" dirty="0"/>
          </a:p>
        </p:txBody>
      </p:sp>
      <p:cxnSp>
        <p:nvCxnSpPr>
          <p:cNvPr id="26" name="Straight Arrow Connector 25">
            <a:extLst>
              <a:ext uri="{FF2B5EF4-FFF2-40B4-BE49-F238E27FC236}">
                <a16:creationId xmlns:a16="http://schemas.microsoft.com/office/drawing/2014/main" id="{A571158F-84A9-45D2-A052-41D37A96C8D7}"/>
              </a:ext>
            </a:extLst>
          </p:cNvPr>
          <p:cNvCxnSpPr>
            <a:endCxn id="24" idx="1"/>
          </p:cNvCxnSpPr>
          <p:nvPr/>
        </p:nvCxnSpPr>
        <p:spPr>
          <a:xfrm flipV="1">
            <a:off x="5181599" y="3863287"/>
            <a:ext cx="273270" cy="15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7048934-0FE9-4062-8DD5-42389FDDBD70}"/>
              </a:ext>
            </a:extLst>
          </p:cNvPr>
          <p:cNvSpPr txBox="1"/>
          <p:nvPr/>
        </p:nvSpPr>
        <p:spPr>
          <a:xfrm>
            <a:off x="3465672" y="176433"/>
            <a:ext cx="4076241" cy="461665"/>
          </a:xfrm>
          <a:prstGeom prst="rect">
            <a:avLst/>
          </a:prstGeom>
          <a:noFill/>
        </p:spPr>
        <p:txBody>
          <a:bodyPr wrap="square" rtlCol="0">
            <a:spAutoFit/>
          </a:bodyPr>
          <a:lstStyle/>
          <a:p>
            <a:pPr algn="ctr"/>
            <a:r>
              <a:rPr lang="en-US" sz="2400" b="1" dirty="0"/>
              <a:t>Access Specifiers</a:t>
            </a:r>
            <a:endParaRPr lang="en-IN" b="1" dirty="0"/>
          </a:p>
        </p:txBody>
      </p:sp>
    </p:spTree>
    <p:extLst>
      <p:ext uri="{BB962C8B-B14F-4D97-AF65-F5344CB8AC3E}">
        <p14:creationId xmlns:p14="http://schemas.microsoft.com/office/powerpoint/2010/main" val="3932706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DD6CF79-FE2F-4326-9F0E-022BBE1377AC}"/>
              </a:ext>
            </a:extLst>
          </p:cNvPr>
          <p:cNvSpPr/>
          <p:nvPr/>
        </p:nvSpPr>
        <p:spPr>
          <a:xfrm>
            <a:off x="6894445" y="745435"/>
            <a:ext cx="2872409" cy="7951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2"/>
                </a:solidFill>
              </a:rPr>
              <a:t>Grand Parent</a:t>
            </a:r>
            <a:r>
              <a:rPr lang="en-US" dirty="0"/>
              <a:t> class</a:t>
            </a:r>
            <a:endParaRPr lang="en-IN" dirty="0"/>
          </a:p>
        </p:txBody>
      </p:sp>
      <p:cxnSp>
        <p:nvCxnSpPr>
          <p:cNvPr id="5" name="Straight Arrow Connector 4">
            <a:extLst>
              <a:ext uri="{FF2B5EF4-FFF2-40B4-BE49-F238E27FC236}">
                <a16:creationId xmlns:a16="http://schemas.microsoft.com/office/drawing/2014/main" id="{A3E8911B-AAE3-4828-A465-5036B0DAA57F}"/>
              </a:ext>
            </a:extLst>
          </p:cNvPr>
          <p:cNvCxnSpPr>
            <a:cxnSpLocks/>
            <a:stCxn id="4" idx="4"/>
          </p:cNvCxnSpPr>
          <p:nvPr/>
        </p:nvCxnSpPr>
        <p:spPr>
          <a:xfrm>
            <a:off x="8330650" y="1540565"/>
            <a:ext cx="0" cy="606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C8D5EC75-A7C4-45BF-866A-54A3FD7C9AA5}"/>
              </a:ext>
            </a:extLst>
          </p:cNvPr>
          <p:cNvSpPr/>
          <p:nvPr/>
        </p:nvSpPr>
        <p:spPr>
          <a:xfrm>
            <a:off x="6894445" y="3379304"/>
            <a:ext cx="2872409" cy="7951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2"/>
                </a:solidFill>
              </a:rPr>
              <a:t>Child</a:t>
            </a:r>
            <a:r>
              <a:rPr lang="en-US" dirty="0"/>
              <a:t> class</a:t>
            </a:r>
            <a:endParaRPr lang="en-IN" dirty="0"/>
          </a:p>
        </p:txBody>
      </p:sp>
      <p:cxnSp>
        <p:nvCxnSpPr>
          <p:cNvPr id="7" name="Straight Arrow Connector 6">
            <a:extLst>
              <a:ext uri="{FF2B5EF4-FFF2-40B4-BE49-F238E27FC236}">
                <a16:creationId xmlns:a16="http://schemas.microsoft.com/office/drawing/2014/main" id="{9EC3A0A6-D6B2-43EE-8E93-242F2486AB09}"/>
              </a:ext>
            </a:extLst>
          </p:cNvPr>
          <p:cNvCxnSpPr>
            <a:cxnSpLocks/>
          </p:cNvCxnSpPr>
          <p:nvPr/>
        </p:nvCxnSpPr>
        <p:spPr>
          <a:xfrm>
            <a:off x="9693967" y="2415208"/>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61D4170-E890-4171-9573-A6E508F7A445}"/>
              </a:ext>
            </a:extLst>
          </p:cNvPr>
          <p:cNvSpPr txBox="1"/>
          <p:nvPr/>
        </p:nvSpPr>
        <p:spPr>
          <a:xfrm>
            <a:off x="10608367" y="2217290"/>
            <a:ext cx="1305337" cy="646331"/>
          </a:xfrm>
          <a:prstGeom prst="rect">
            <a:avLst/>
          </a:prstGeom>
          <a:noFill/>
        </p:spPr>
        <p:txBody>
          <a:bodyPr wrap="square" rtlCol="0">
            <a:spAutoFit/>
          </a:bodyPr>
          <a:lstStyle/>
          <a:p>
            <a:r>
              <a:rPr lang="en-US" b="1" dirty="0">
                <a:solidFill>
                  <a:schemeClr val="tx2"/>
                </a:solidFill>
              </a:rPr>
              <a:t>Super/Base</a:t>
            </a:r>
            <a:r>
              <a:rPr lang="en-US" dirty="0"/>
              <a:t> class</a:t>
            </a:r>
            <a:endParaRPr lang="en-IN" dirty="0"/>
          </a:p>
        </p:txBody>
      </p:sp>
      <p:sp>
        <p:nvSpPr>
          <p:cNvPr id="9" name="TextBox 8">
            <a:extLst>
              <a:ext uri="{FF2B5EF4-FFF2-40B4-BE49-F238E27FC236}">
                <a16:creationId xmlns:a16="http://schemas.microsoft.com/office/drawing/2014/main" id="{1E09B849-CF49-4B4B-A430-BA705A410E62}"/>
              </a:ext>
            </a:extLst>
          </p:cNvPr>
          <p:cNvSpPr txBox="1"/>
          <p:nvPr/>
        </p:nvSpPr>
        <p:spPr>
          <a:xfrm>
            <a:off x="10681254" y="3512690"/>
            <a:ext cx="1510746" cy="661738"/>
          </a:xfrm>
          <a:prstGeom prst="rect">
            <a:avLst/>
          </a:prstGeom>
          <a:noFill/>
        </p:spPr>
        <p:txBody>
          <a:bodyPr wrap="square" rtlCol="0">
            <a:spAutoFit/>
          </a:bodyPr>
          <a:lstStyle/>
          <a:p>
            <a:r>
              <a:rPr lang="en-US" b="1" dirty="0">
                <a:solidFill>
                  <a:schemeClr val="tx2"/>
                </a:solidFill>
              </a:rPr>
              <a:t>Sub/Derived</a:t>
            </a:r>
            <a:r>
              <a:rPr lang="en-US" dirty="0"/>
              <a:t> class</a:t>
            </a:r>
            <a:endParaRPr lang="en-IN" dirty="0"/>
          </a:p>
        </p:txBody>
      </p:sp>
      <p:cxnSp>
        <p:nvCxnSpPr>
          <p:cNvPr id="10" name="Straight Arrow Connector 9">
            <a:extLst>
              <a:ext uri="{FF2B5EF4-FFF2-40B4-BE49-F238E27FC236}">
                <a16:creationId xmlns:a16="http://schemas.microsoft.com/office/drawing/2014/main" id="{99CA6EAC-BD26-4142-8492-2BF8D4468300}"/>
              </a:ext>
            </a:extLst>
          </p:cNvPr>
          <p:cNvCxnSpPr>
            <a:cxnSpLocks/>
          </p:cNvCxnSpPr>
          <p:nvPr/>
        </p:nvCxnSpPr>
        <p:spPr>
          <a:xfrm>
            <a:off x="9766854" y="3697356"/>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3371B9B8-0207-4665-8EF2-238193711EBC}"/>
              </a:ext>
            </a:extLst>
          </p:cNvPr>
          <p:cNvSpPr/>
          <p:nvPr/>
        </p:nvSpPr>
        <p:spPr>
          <a:xfrm>
            <a:off x="6973958" y="2156791"/>
            <a:ext cx="2872409" cy="7951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2"/>
                </a:solidFill>
              </a:rPr>
              <a:t>Parent</a:t>
            </a:r>
            <a:r>
              <a:rPr lang="en-US" dirty="0"/>
              <a:t> class</a:t>
            </a:r>
            <a:endParaRPr lang="en-IN" dirty="0"/>
          </a:p>
        </p:txBody>
      </p:sp>
      <p:cxnSp>
        <p:nvCxnSpPr>
          <p:cNvPr id="12" name="Straight Arrow Connector 11">
            <a:extLst>
              <a:ext uri="{FF2B5EF4-FFF2-40B4-BE49-F238E27FC236}">
                <a16:creationId xmlns:a16="http://schemas.microsoft.com/office/drawing/2014/main" id="{F4796E94-74EC-4856-B2DB-4184E6A40822}"/>
              </a:ext>
            </a:extLst>
          </p:cNvPr>
          <p:cNvCxnSpPr>
            <a:cxnSpLocks/>
            <a:stCxn id="11" idx="4"/>
          </p:cNvCxnSpPr>
          <p:nvPr/>
        </p:nvCxnSpPr>
        <p:spPr>
          <a:xfrm>
            <a:off x="8410163" y="2951921"/>
            <a:ext cx="0" cy="606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EA40ABDF-CD01-451A-A434-5C08C6D2B224}"/>
              </a:ext>
            </a:extLst>
          </p:cNvPr>
          <p:cNvSpPr/>
          <p:nvPr/>
        </p:nvSpPr>
        <p:spPr>
          <a:xfrm>
            <a:off x="607945" y="4919869"/>
            <a:ext cx="2872409" cy="7951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2"/>
                </a:solidFill>
              </a:rPr>
              <a:t>Child</a:t>
            </a:r>
            <a:r>
              <a:rPr lang="en-US" dirty="0"/>
              <a:t> class</a:t>
            </a:r>
            <a:endParaRPr lang="en-IN" dirty="0"/>
          </a:p>
        </p:txBody>
      </p:sp>
      <p:sp>
        <p:nvSpPr>
          <p:cNvPr id="19" name="Oval 18">
            <a:extLst>
              <a:ext uri="{FF2B5EF4-FFF2-40B4-BE49-F238E27FC236}">
                <a16:creationId xmlns:a16="http://schemas.microsoft.com/office/drawing/2014/main" id="{16C06002-8EAD-4DD0-8D07-8E8B9984BEAB}"/>
              </a:ext>
            </a:extLst>
          </p:cNvPr>
          <p:cNvSpPr/>
          <p:nvPr/>
        </p:nvSpPr>
        <p:spPr>
          <a:xfrm>
            <a:off x="2425146" y="3115125"/>
            <a:ext cx="2872409" cy="7951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2"/>
                </a:solidFill>
              </a:rPr>
              <a:t>Parent</a:t>
            </a:r>
            <a:r>
              <a:rPr lang="en-US" dirty="0"/>
              <a:t> class</a:t>
            </a:r>
            <a:endParaRPr lang="en-IN" dirty="0"/>
          </a:p>
        </p:txBody>
      </p:sp>
      <p:cxnSp>
        <p:nvCxnSpPr>
          <p:cNvPr id="20" name="Straight Arrow Connector 19">
            <a:extLst>
              <a:ext uri="{FF2B5EF4-FFF2-40B4-BE49-F238E27FC236}">
                <a16:creationId xmlns:a16="http://schemas.microsoft.com/office/drawing/2014/main" id="{4933F67A-055F-4F83-84CF-1CDC2EF74875}"/>
              </a:ext>
            </a:extLst>
          </p:cNvPr>
          <p:cNvCxnSpPr>
            <a:cxnSpLocks/>
            <a:stCxn id="19" idx="4"/>
          </p:cNvCxnSpPr>
          <p:nvPr/>
        </p:nvCxnSpPr>
        <p:spPr>
          <a:xfrm flipH="1">
            <a:off x="2256183" y="3910255"/>
            <a:ext cx="1605168" cy="1009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59DFCC94-5513-4383-B157-CD65652247D3}"/>
              </a:ext>
            </a:extLst>
          </p:cNvPr>
          <p:cNvSpPr/>
          <p:nvPr/>
        </p:nvSpPr>
        <p:spPr>
          <a:xfrm>
            <a:off x="3781838" y="4895022"/>
            <a:ext cx="2872409" cy="7951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2"/>
                </a:solidFill>
              </a:rPr>
              <a:t>Child</a:t>
            </a:r>
            <a:r>
              <a:rPr lang="en-US" dirty="0"/>
              <a:t> class</a:t>
            </a:r>
            <a:endParaRPr lang="en-IN" dirty="0"/>
          </a:p>
        </p:txBody>
      </p:sp>
      <p:cxnSp>
        <p:nvCxnSpPr>
          <p:cNvPr id="22" name="Straight Arrow Connector 21">
            <a:extLst>
              <a:ext uri="{FF2B5EF4-FFF2-40B4-BE49-F238E27FC236}">
                <a16:creationId xmlns:a16="http://schemas.microsoft.com/office/drawing/2014/main" id="{F038648C-8838-443E-8B28-4756BD01CF81}"/>
              </a:ext>
            </a:extLst>
          </p:cNvPr>
          <p:cNvCxnSpPr>
            <a:cxnSpLocks/>
            <a:stCxn id="19" idx="4"/>
            <a:endCxn id="21" idx="1"/>
          </p:cNvCxnSpPr>
          <p:nvPr/>
        </p:nvCxnSpPr>
        <p:spPr>
          <a:xfrm>
            <a:off x="3861351" y="3910255"/>
            <a:ext cx="341142" cy="110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F4EA1699-1EBA-4350-8160-24855DB23CBC}"/>
              </a:ext>
            </a:extLst>
          </p:cNvPr>
          <p:cNvSpPr/>
          <p:nvPr/>
        </p:nvSpPr>
        <p:spPr>
          <a:xfrm>
            <a:off x="6823210" y="4899991"/>
            <a:ext cx="2872409" cy="7951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2"/>
                </a:solidFill>
              </a:rPr>
              <a:t>Child</a:t>
            </a:r>
            <a:r>
              <a:rPr lang="en-US" dirty="0"/>
              <a:t> class</a:t>
            </a:r>
            <a:endParaRPr lang="en-IN" dirty="0"/>
          </a:p>
        </p:txBody>
      </p:sp>
      <p:cxnSp>
        <p:nvCxnSpPr>
          <p:cNvPr id="30" name="Straight Arrow Connector 29">
            <a:extLst>
              <a:ext uri="{FF2B5EF4-FFF2-40B4-BE49-F238E27FC236}">
                <a16:creationId xmlns:a16="http://schemas.microsoft.com/office/drawing/2014/main" id="{3CB33CE2-A3FF-4D8F-8423-C6D34B7ACEB8}"/>
              </a:ext>
            </a:extLst>
          </p:cNvPr>
          <p:cNvCxnSpPr>
            <a:cxnSpLocks/>
            <a:stCxn id="19" idx="4"/>
          </p:cNvCxnSpPr>
          <p:nvPr/>
        </p:nvCxnSpPr>
        <p:spPr>
          <a:xfrm>
            <a:off x="3861351" y="3910255"/>
            <a:ext cx="3841475" cy="1009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8CE0C9B-DD6C-437B-BF70-664D0D7EC217}"/>
              </a:ext>
            </a:extLst>
          </p:cNvPr>
          <p:cNvSpPr txBox="1"/>
          <p:nvPr/>
        </p:nvSpPr>
        <p:spPr>
          <a:xfrm>
            <a:off x="6372640" y="322951"/>
            <a:ext cx="3916018" cy="369332"/>
          </a:xfrm>
          <a:prstGeom prst="rect">
            <a:avLst/>
          </a:prstGeom>
          <a:noFill/>
        </p:spPr>
        <p:txBody>
          <a:bodyPr wrap="square" rtlCol="0">
            <a:spAutoFit/>
          </a:bodyPr>
          <a:lstStyle/>
          <a:p>
            <a:r>
              <a:rPr lang="en-US" dirty="0"/>
              <a:t>Multi level</a:t>
            </a:r>
            <a:endParaRPr lang="en-IN" dirty="0"/>
          </a:p>
        </p:txBody>
      </p:sp>
      <p:sp>
        <p:nvSpPr>
          <p:cNvPr id="40" name="TextBox 39">
            <a:extLst>
              <a:ext uri="{FF2B5EF4-FFF2-40B4-BE49-F238E27FC236}">
                <a16:creationId xmlns:a16="http://schemas.microsoft.com/office/drawing/2014/main" id="{2FDD2E58-CFD3-4A27-B73F-A2053B9F1FB7}"/>
              </a:ext>
            </a:extLst>
          </p:cNvPr>
          <p:cNvSpPr txBox="1"/>
          <p:nvPr/>
        </p:nvSpPr>
        <p:spPr>
          <a:xfrm>
            <a:off x="1583633" y="2162411"/>
            <a:ext cx="3916018" cy="369332"/>
          </a:xfrm>
          <a:prstGeom prst="rect">
            <a:avLst/>
          </a:prstGeom>
          <a:noFill/>
        </p:spPr>
        <p:txBody>
          <a:bodyPr wrap="square" rtlCol="0">
            <a:spAutoFit/>
          </a:bodyPr>
          <a:lstStyle/>
          <a:p>
            <a:r>
              <a:rPr lang="en-US" dirty="0"/>
              <a:t>hierarchical level</a:t>
            </a:r>
            <a:endParaRPr lang="en-IN" dirty="0"/>
          </a:p>
        </p:txBody>
      </p:sp>
      <p:sp>
        <p:nvSpPr>
          <p:cNvPr id="2" name="Slide Number Placeholder 1">
            <a:extLst>
              <a:ext uri="{FF2B5EF4-FFF2-40B4-BE49-F238E27FC236}">
                <a16:creationId xmlns:a16="http://schemas.microsoft.com/office/drawing/2014/main" id="{E4127A4B-F171-41C3-9E17-B0570EB6204D}"/>
              </a:ext>
            </a:extLst>
          </p:cNvPr>
          <p:cNvSpPr>
            <a:spLocks noGrp="1"/>
          </p:cNvSpPr>
          <p:nvPr>
            <p:ph type="sldNum" sz="quarter" idx="12"/>
          </p:nvPr>
        </p:nvSpPr>
        <p:spPr/>
        <p:txBody>
          <a:bodyPr/>
          <a:lstStyle/>
          <a:p>
            <a:fld id="{19B3BC73-9FCD-442F-B306-87C5F55C8440}" type="slidenum">
              <a:rPr lang="en-IN" smtClean="0"/>
              <a:t>6</a:t>
            </a:fld>
            <a:endParaRPr lang="en-IN" dirty="0"/>
          </a:p>
        </p:txBody>
      </p:sp>
    </p:spTree>
    <p:extLst>
      <p:ext uri="{BB962C8B-B14F-4D97-AF65-F5344CB8AC3E}">
        <p14:creationId xmlns:p14="http://schemas.microsoft.com/office/powerpoint/2010/main" val="3046928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5B5E5EA-B175-4688-9B6F-DA44BEBFEFF8}"/>
              </a:ext>
            </a:extLst>
          </p:cNvPr>
          <p:cNvSpPr/>
          <p:nvPr/>
        </p:nvSpPr>
        <p:spPr>
          <a:xfrm>
            <a:off x="2922104" y="2335698"/>
            <a:ext cx="4084983" cy="15206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893CE42A-BF9A-470F-87CC-6F3189FD2DBA}"/>
              </a:ext>
            </a:extLst>
          </p:cNvPr>
          <p:cNvSpPr/>
          <p:nvPr/>
        </p:nvSpPr>
        <p:spPr>
          <a:xfrm>
            <a:off x="2922104" y="4971224"/>
            <a:ext cx="4084983" cy="15206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7" name="Straight Arrow Connector 6">
            <a:extLst>
              <a:ext uri="{FF2B5EF4-FFF2-40B4-BE49-F238E27FC236}">
                <a16:creationId xmlns:a16="http://schemas.microsoft.com/office/drawing/2014/main" id="{FB925C30-BAC8-4BB9-AF21-D13C262A1853}"/>
              </a:ext>
            </a:extLst>
          </p:cNvPr>
          <p:cNvCxnSpPr>
            <a:cxnSpLocks/>
            <a:stCxn id="4" idx="2"/>
            <a:endCxn id="5" idx="0"/>
          </p:cNvCxnSpPr>
          <p:nvPr/>
        </p:nvCxnSpPr>
        <p:spPr>
          <a:xfrm>
            <a:off x="4964596" y="3856385"/>
            <a:ext cx="0" cy="1114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8EA3238-3C1D-40B2-9A55-30DBBBDEC7AA}"/>
              </a:ext>
            </a:extLst>
          </p:cNvPr>
          <p:cNvSpPr txBox="1"/>
          <p:nvPr/>
        </p:nvSpPr>
        <p:spPr>
          <a:xfrm>
            <a:off x="3975652" y="2672800"/>
            <a:ext cx="2415205" cy="369332"/>
          </a:xfrm>
          <a:prstGeom prst="rect">
            <a:avLst/>
          </a:prstGeom>
          <a:noFill/>
        </p:spPr>
        <p:txBody>
          <a:bodyPr wrap="square" rtlCol="0">
            <a:spAutoFit/>
          </a:bodyPr>
          <a:lstStyle/>
          <a:p>
            <a:r>
              <a:rPr lang="en-US"/>
              <a:t>Parent class -&gt; Demo1</a:t>
            </a:r>
            <a:endParaRPr lang="en-IN" dirty="0"/>
          </a:p>
        </p:txBody>
      </p:sp>
      <p:sp>
        <p:nvSpPr>
          <p:cNvPr id="9" name="TextBox 8">
            <a:extLst>
              <a:ext uri="{FF2B5EF4-FFF2-40B4-BE49-F238E27FC236}">
                <a16:creationId xmlns:a16="http://schemas.microsoft.com/office/drawing/2014/main" id="{FD62EB25-0F66-4A61-8BE4-FB97B6CD0BED}"/>
              </a:ext>
            </a:extLst>
          </p:cNvPr>
          <p:cNvSpPr txBox="1"/>
          <p:nvPr/>
        </p:nvSpPr>
        <p:spPr>
          <a:xfrm>
            <a:off x="3975652" y="5546901"/>
            <a:ext cx="2415205" cy="369332"/>
          </a:xfrm>
          <a:prstGeom prst="rect">
            <a:avLst/>
          </a:prstGeom>
          <a:noFill/>
        </p:spPr>
        <p:txBody>
          <a:bodyPr wrap="square" rtlCol="0">
            <a:spAutoFit/>
          </a:bodyPr>
          <a:lstStyle/>
          <a:p>
            <a:r>
              <a:rPr lang="en-US" dirty="0"/>
              <a:t>Child class -&gt; Demo2</a:t>
            </a:r>
            <a:endParaRPr lang="en-IN" dirty="0"/>
          </a:p>
        </p:txBody>
      </p:sp>
      <p:sp>
        <p:nvSpPr>
          <p:cNvPr id="10" name="TextBox 9">
            <a:extLst>
              <a:ext uri="{FF2B5EF4-FFF2-40B4-BE49-F238E27FC236}">
                <a16:creationId xmlns:a16="http://schemas.microsoft.com/office/drawing/2014/main" id="{15CF988D-66DC-43F3-B189-2945F9AA9046}"/>
              </a:ext>
            </a:extLst>
          </p:cNvPr>
          <p:cNvSpPr txBox="1"/>
          <p:nvPr/>
        </p:nvSpPr>
        <p:spPr>
          <a:xfrm>
            <a:off x="4774096" y="3264592"/>
            <a:ext cx="2415205" cy="369332"/>
          </a:xfrm>
          <a:prstGeom prst="rect">
            <a:avLst/>
          </a:prstGeom>
          <a:noFill/>
        </p:spPr>
        <p:txBody>
          <a:bodyPr wrap="square" rtlCol="0">
            <a:spAutoFit/>
          </a:bodyPr>
          <a:lstStyle/>
          <a:p>
            <a:r>
              <a:rPr lang="en-US" dirty="0"/>
              <a:t>Method sum()</a:t>
            </a:r>
            <a:endParaRPr lang="en-IN" dirty="0"/>
          </a:p>
        </p:txBody>
      </p:sp>
      <p:sp>
        <p:nvSpPr>
          <p:cNvPr id="12" name="TextBox 11">
            <a:extLst>
              <a:ext uri="{FF2B5EF4-FFF2-40B4-BE49-F238E27FC236}">
                <a16:creationId xmlns:a16="http://schemas.microsoft.com/office/drawing/2014/main" id="{0C1B1A74-A2A7-4D22-830D-9CDAB6897A0D}"/>
              </a:ext>
            </a:extLst>
          </p:cNvPr>
          <p:cNvSpPr txBox="1"/>
          <p:nvPr/>
        </p:nvSpPr>
        <p:spPr>
          <a:xfrm>
            <a:off x="4591882" y="5901397"/>
            <a:ext cx="2415205" cy="369332"/>
          </a:xfrm>
          <a:prstGeom prst="rect">
            <a:avLst/>
          </a:prstGeom>
          <a:noFill/>
        </p:spPr>
        <p:txBody>
          <a:bodyPr wrap="square" rtlCol="0">
            <a:spAutoFit/>
          </a:bodyPr>
          <a:lstStyle/>
          <a:p>
            <a:r>
              <a:rPr lang="en-US" dirty="0"/>
              <a:t>Method sum()</a:t>
            </a:r>
            <a:endParaRPr lang="en-IN" dirty="0"/>
          </a:p>
        </p:txBody>
      </p:sp>
      <p:sp>
        <p:nvSpPr>
          <p:cNvPr id="13" name="TextBox 12">
            <a:extLst>
              <a:ext uri="{FF2B5EF4-FFF2-40B4-BE49-F238E27FC236}">
                <a16:creationId xmlns:a16="http://schemas.microsoft.com/office/drawing/2014/main" id="{1E561BCE-5EA2-4E32-83B3-5F69D87C6189}"/>
              </a:ext>
            </a:extLst>
          </p:cNvPr>
          <p:cNvSpPr txBox="1"/>
          <p:nvPr/>
        </p:nvSpPr>
        <p:spPr>
          <a:xfrm>
            <a:off x="8438321" y="4135363"/>
            <a:ext cx="2415205" cy="2031325"/>
          </a:xfrm>
          <a:prstGeom prst="rect">
            <a:avLst/>
          </a:prstGeom>
          <a:noFill/>
        </p:spPr>
        <p:txBody>
          <a:bodyPr wrap="square" rtlCol="0">
            <a:spAutoFit/>
          </a:bodyPr>
          <a:lstStyle/>
          <a:p>
            <a:r>
              <a:rPr lang="en-US" dirty="0"/>
              <a:t>Function/method sum() can have many functions with the same name as long as the parameters or the return types are different</a:t>
            </a:r>
            <a:endParaRPr lang="en-IN" dirty="0"/>
          </a:p>
        </p:txBody>
      </p:sp>
      <p:cxnSp>
        <p:nvCxnSpPr>
          <p:cNvPr id="19" name="Connector: Curved 18">
            <a:extLst>
              <a:ext uri="{FF2B5EF4-FFF2-40B4-BE49-F238E27FC236}">
                <a16:creationId xmlns:a16="http://schemas.microsoft.com/office/drawing/2014/main" id="{B4BF93EB-C215-4FE4-B8E0-773058F6800E}"/>
              </a:ext>
            </a:extLst>
          </p:cNvPr>
          <p:cNvCxnSpPr/>
          <p:nvPr/>
        </p:nvCxnSpPr>
        <p:spPr>
          <a:xfrm flipV="1">
            <a:off x="4810539" y="2034192"/>
            <a:ext cx="894522" cy="76531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F8C4BBD-D9D4-4B36-87AA-B3679FE129B0}"/>
              </a:ext>
            </a:extLst>
          </p:cNvPr>
          <p:cNvSpPr txBox="1"/>
          <p:nvPr/>
        </p:nvSpPr>
        <p:spPr>
          <a:xfrm>
            <a:off x="5705061" y="1810111"/>
            <a:ext cx="1659835" cy="369332"/>
          </a:xfrm>
          <a:prstGeom prst="rect">
            <a:avLst/>
          </a:prstGeom>
          <a:noFill/>
        </p:spPr>
        <p:txBody>
          <a:bodyPr wrap="square" rtlCol="0">
            <a:spAutoFit/>
          </a:bodyPr>
          <a:lstStyle/>
          <a:p>
            <a:r>
              <a:rPr lang="en-US" dirty="0"/>
              <a:t>Vehicle</a:t>
            </a:r>
            <a:endParaRPr lang="en-IN" dirty="0"/>
          </a:p>
        </p:txBody>
      </p:sp>
      <p:sp>
        <p:nvSpPr>
          <p:cNvPr id="22" name="TextBox 21">
            <a:extLst>
              <a:ext uri="{FF2B5EF4-FFF2-40B4-BE49-F238E27FC236}">
                <a16:creationId xmlns:a16="http://schemas.microsoft.com/office/drawing/2014/main" id="{291EF2A0-D6A5-475F-B2EF-0BB250AA65D0}"/>
              </a:ext>
            </a:extLst>
          </p:cNvPr>
          <p:cNvSpPr txBox="1"/>
          <p:nvPr/>
        </p:nvSpPr>
        <p:spPr>
          <a:xfrm>
            <a:off x="8242849" y="2618261"/>
            <a:ext cx="3488635" cy="646331"/>
          </a:xfrm>
          <a:prstGeom prst="rect">
            <a:avLst/>
          </a:prstGeom>
          <a:noFill/>
        </p:spPr>
        <p:txBody>
          <a:bodyPr wrap="square" rtlCol="0">
            <a:spAutoFit/>
          </a:bodyPr>
          <a:lstStyle/>
          <a:p>
            <a:r>
              <a:rPr lang="en-US" dirty="0"/>
              <a:t>Object -&gt; car, bus, truck </a:t>
            </a:r>
            <a:r>
              <a:rPr lang="en-US" dirty="0" err="1"/>
              <a:t>etc</a:t>
            </a:r>
            <a:endParaRPr lang="en-US" dirty="0"/>
          </a:p>
          <a:p>
            <a:r>
              <a:rPr lang="en-US" b="1" dirty="0"/>
              <a:t>Vehicle car = new Vehicle();</a:t>
            </a:r>
            <a:endParaRPr lang="en-IN" b="1" dirty="0"/>
          </a:p>
        </p:txBody>
      </p:sp>
      <p:sp>
        <p:nvSpPr>
          <p:cNvPr id="2" name="TextBox 1">
            <a:extLst>
              <a:ext uri="{FF2B5EF4-FFF2-40B4-BE49-F238E27FC236}">
                <a16:creationId xmlns:a16="http://schemas.microsoft.com/office/drawing/2014/main" id="{5AEDA6D7-AA0E-46D5-BDC2-8FFF431898E8}"/>
              </a:ext>
            </a:extLst>
          </p:cNvPr>
          <p:cNvSpPr txBox="1"/>
          <p:nvPr/>
        </p:nvSpPr>
        <p:spPr>
          <a:xfrm>
            <a:off x="2922104" y="596348"/>
            <a:ext cx="4267197" cy="1015663"/>
          </a:xfrm>
          <a:prstGeom prst="rect">
            <a:avLst/>
          </a:prstGeom>
          <a:noFill/>
        </p:spPr>
        <p:txBody>
          <a:bodyPr wrap="square" rtlCol="0">
            <a:spAutoFit/>
          </a:bodyPr>
          <a:lstStyle/>
          <a:p>
            <a:endParaRPr lang="en-US" dirty="0"/>
          </a:p>
          <a:p>
            <a:r>
              <a:rPr lang="en-US" dirty="0"/>
              <a:t>	</a:t>
            </a:r>
            <a:r>
              <a:rPr lang="en-US" sz="2400" b="1" u="sng" dirty="0"/>
              <a:t>Method overriding</a:t>
            </a:r>
            <a:endParaRPr lang="en-IN" b="1" u="sng" dirty="0"/>
          </a:p>
          <a:p>
            <a:endParaRPr lang="en-IN" dirty="0"/>
          </a:p>
        </p:txBody>
      </p:sp>
      <p:sp>
        <p:nvSpPr>
          <p:cNvPr id="3" name="Slide Number Placeholder 2">
            <a:extLst>
              <a:ext uri="{FF2B5EF4-FFF2-40B4-BE49-F238E27FC236}">
                <a16:creationId xmlns:a16="http://schemas.microsoft.com/office/drawing/2014/main" id="{EC1FB5C5-9912-4BBD-B0AC-33E40C390616}"/>
              </a:ext>
            </a:extLst>
          </p:cNvPr>
          <p:cNvSpPr>
            <a:spLocks noGrp="1"/>
          </p:cNvSpPr>
          <p:nvPr>
            <p:ph type="sldNum" sz="quarter" idx="12"/>
          </p:nvPr>
        </p:nvSpPr>
        <p:spPr/>
        <p:txBody>
          <a:bodyPr/>
          <a:lstStyle/>
          <a:p>
            <a:fld id="{19B3BC73-9FCD-442F-B306-87C5F55C8440}" type="slidenum">
              <a:rPr lang="en-IN" smtClean="0"/>
              <a:t>7</a:t>
            </a:fld>
            <a:endParaRPr lang="en-IN"/>
          </a:p>
        </p:txBody>
      </p:sp>
    </p:spTree>
    <p:extLst>
      <p:ext uri="{BB962C8B-B14F-4D97-AF65-F5344CB8AC3E}">
        <p14:creationId xmlns:p14="http://schemas.microsoft.com/office/powerpoint/2010/main" val="4094262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812A28-3D5F-499A-9D9E-461EC674C40B}"/>
              </a:ext>
            </a:extLst>
          </p:cNvPr>
          <p:cNvSpPr txBox="1"/>
          <p:nvPr/>
        </p:nvSpPr>
        <p:spPr>
          <a:xfrm>
            <a:off x="319992" y="136525"/>
            <a:ext cx="11270973" cy="7171194"/>
          </a:xfrm>
          <a:prstGeom prst="rect">
            <a:avLst/>
          </a:prstGeom>
          <a:noFill/>
        </p:spPr>
        <p:txBody>
          <a:bodyPr wrap="square" rtlCol="0">
            <a:spAutoFit/>
          </a:bodyPr>
          <a:lstStyle/>
          <a:p>
            <a:r>
              <a:rPr lang="en-US" sz="2000" b="1" dirty="0"/>
              <a:t>Interface</a:t>
            </a:r>
            <a:r>
              <a:rPr lang="en-US" sz="2000" dirty="0"/>
              <a:t> – It is used to declare methods. Methods declared inside the interface doesn’t have the implementation details (below Java 8 version). It is the responsibility of the class that </a:t>
            </a:r>
            <a:r>
              <a:rPr lang="en-US" sz="2000" b="1" dirty="0"/>
              <a:t>implements</a:t>
            </a:r>
            <a:r>
              <a:rPr lang="en-US" sz="2000" dirty="0"/>
              <a:t> the interface to have the implementation details of the methods that are declared in the interface.</a:t>
            </a:r>
          </a:p>
          <a:p>
            <a:endParaRPr lang="en-US" sz="2000" dirty="0"/>
          </a:p>
          <a:p>
            <a:r>
              <a:rPr lang="en-US" sz="2000" dirty="0"/>
              <a:t>This is how we achieve </a:t>
            </a:r>
            <a:r>
              <a:rPr lang="en-US" sz="2000" b="1" dirty="0"/>
              <a:t>multiple inheritance </a:t>
            </a:r>
            <a:r>
              <a:rPr lang="en-US" sz="2000" dirty="0"/>
              <a:t>in Java. </a:t>
            </a:r>
            <a:r>
              <a:rPr lang="en-US" sz="2000" dirty="0" err="1"/>
              <a:t>B’cas</a:t>
            </a:r>
            <a:r>
              <a:rPr lang="en-US" sz="2000" dirty="0"/>
              <a:t> class cannot </a:t>
            </a:r>
            <a:r>
              <a:rPr lang="en-US" sz="2000" b="1" dirty="0"/>
              <a:t>extend</a:t>
            </a:r>
            <a:r>
              <a:rPr lang="en-US" sz="2000" dirty="0"/>
              <a:t> more than one class. </a:t>
            </a:r>
          </a:p>
          <a:p>
            <a:endParaRPr lang="en-US" sz="2000" dirty="0"/>
          </a:p>
          <a:p>
            <a:pPr marL="285750" indent="-285750">
              <a:buFont typeface="Arial" panose="020B0604020202020204" pitchFamily="34" charset="0"/>
              <a:buChar char="•"/>
            </a:pPr>
            <a:r>
              <a:rPr lang="en-US" sz="2000" dirty="0"/>
              <a:t>How to create an interface ? </a:t>
            </a:r>
          </a:p>
          <a:p>
            <a:pPr marL="285750" indent="-285750">
              <a:buFont typeface="Arial" panose="020B0604020202020204" pitchFamily="34" charset="0"/>
              <a:buChar char="•"/>
            </a:pPr>
            <a:r>
              <a:rPr lang="en-US" sz="2000" dirty="0"/>
              <a:t>How to declare the methods and constants in an interface</a:t>
            </a:r>
          </a:p>
          <a:p>
            <a:pPr marL="285750" indent="-285750">
              <a:buFont typeface="Arial" panose="020B0604020202020204" pitchFamily="34" charset="0"/>
              <a:buChar char="•"/>
            </a:pPr>
            <a:r>
              <a:rPr lang="en-US" sz="2000" dirty="0"/>
              <a:t>How to implement the interface in a class</a:t>
            </a:r>
          </a:p>
          <a:p>
            <a:endParaRPr lang="en-US" sz="2000" dirty="0"/>
          </a:p>
          <a:p>
            <a:r>
              <a:rPr lang="en-IN" sz="2000" b="1" dirty="0"/>
              <a:t>Note:</a:t>
            </a:r>
            <a:r>
              <a:rPr lang="en-IN" sz="2000" dirty="0"/>
              <a:t> When you implement the interface in a class, we have to implement all the methods present in the interface. In addition to that, we can create our own methods in the class itself</a:t>
            </a:r>
          </a:p>
          <a:p>
            <a:endParaRPr lang="en-IN" sz="2000" dirty="0"/>
          </a:p>
          <a:p>
            <a:pPr lvl="0"/>
            <a:r>
              <a:rPr lang="en-IN" sz="2000" b="1" dirty="0"/>
              <a:t>super</a:t>
            </a:r>
            <a:r>
              <a:rPr lang="en-IN" sz="2000" dirty="0"/>
              <a:t> brings the value from the parent class</a:t>
            </a:r>
          </a:p>
          <a:p>
            <a:pPr lvl="0"/>
            <a:r>
              <a:rPr lang="en-IN" sz="2000" b="1" dirty="0"/>
              <a:t>this</a:t>
            </a:r>
            <a:r>
              <a:rPr lang="en-IN" sz="2000" dirty="0"/>
              <a:t> brings the value from the current object level</a:t>
            </a:r>
          </a:p>
          <a:p>
            <a:endParaRPr lang="en-IN" sz="2000" dirty="0"/>
          </a:p>
          <a:p>
            <a:r>
              <a:rPr lang="en-IN" sz="2000" b="1" dirty="0"/>
              <a:t>Constructor </a:t>
            </a:r>
            <a:r>
              <a:rPr lang="en-IN" sz="2000" dirty="0"/>
              <a:t>– It is similar to method. Only difference is, it does not return any value. Constructor name should have the same name as the class name. If we don’t define, compiler will call the default constructor.</a:t>
            </a:r>
          </a:p>
          <a:p>
            <a:endParaRPr lang="en-IN" sz="2000" dirty="0"/>
          </a:p>
          <a:p>
            <a:r>
              <a:rPr lang="en-IN" sz="2000" dirty="0"/>
              <a:t>Significance of constructor – Generally we use constructor to initialize some value or property. So that, it will get invoked automatically when the object is called.</a:t>
            </a:r>
          </a:p>
          <a:p>
            <a:endParaRPr lang="en-IN" sz="2000" dirty="0"/>
          </a:p>
          <a:p>
            <a:endParaRPr lang="en-IN" sz="2000" dirty="0"/>
          </a:p>
        </p:txBody>
      </p:sp>
      <p:sp>
        <p:nvSpPr>
          <p:cNvPr id="2" name="Slide Number Placeholder 1">
            <a:extLst>
              <a:ext uri="{FF2B5EF4-FFF2-40B4-BE49-F238E27FC236}">
                <a16:creationId xmlns:a16="http://schemas.microsoft.com/office/drawing/2014/main" id="{875B238C-CAFB-4679-B284-34AF865EACC4}"/>
              </a:ext>
            </a:extLst>
          </p:cNvPr>
          <p:cNvSpPr>
            <a:spLocks noGrp="1"/>
          </p:cNvSpPr>
          <p:nvPr>
            <p:ph type="sldNum" sz="quarter" idx="12"/>
          </p:nvPr>
        </p:nvSpPr>
        <p:spPr/>
        <p:txBody>
          <a:bodyPr/>
          <a:lstStyle/>
          <a:p>
            <a:fld id="{19B3BC73-9FCD-442F-B306-87C5F55C8440}" type="slidenum">
              <a:rPr lang="en-IN" smtClean="0"/>
              <a:t>8</a:t>
            </a:fld>
            <a:endParaRPr lang="en-IN"/>
          </a:p>
        </p:txBody>
      </p:sp>
    </p:spTree>
    <p:extLst>
      <p:ext uri="{BB962C8B-B14F-4D97-AF65-F5344CB8AC3E}">
        <p14:creationId xmlns:p14="http://schemas.microsoft.com/office/powerpoint/2010/main" val="2514740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543ADA-86C8-4DC2-BD63-F69A17E2E84A}"/>
              </a:ext>
            </a:extLst>
          </p:cNvPr>
          <p:cNvSpPr txBox="1"/>
          <p:nvPr/>
        </p:nvSpPr>
        <p:spPr>
          <a:xfrm>
            <a:off x="381721" y="136525"/>
            <a:ext cx="11762892" cy="8248412"/>
          </a:xfrm>
          <a:prstGeom prst="rect">
            <a:avLst/>
          </a:prstGeom>
          <a:noFill/>
          <a:ln>
            <a:noFill/>
          </a:ln>
        </p:spPr>
        <p:txBody>
          <a:bodyPr wrap="square" rtlCol="0">
            <a:spAutoFit/>
          </a:bodyPr>
          <a:lstStyle/>
          <a:p>
            <a:r>
              <a:rPr lang="en-IN" sz="2400" b="1" dirty="0">
                <a:solidFill>
                  <a:schemeClr val="accent1"/>
                </a:solidFill>
              </a:rPr>
              <a:t>Loops </a:t>
            </a:r>
          </a:p>
          <a:p>
            <a:r>
              <a:rPr lang="en-IN" sz="2400" dirty="0"/>
              <a:t>For, while, do-while</a:t>
            </a:r>
            <a:endParaRPr lang="en-IN" sz="2400" b="1" dirty="0">
              <a:solidFill>
                <a:schemeClr val="accent1"/>
              </a:solidFill>
            </a:endParaRPr>
          </a:p>
          <a:p>
            <a:r>
              <a:rPr lang="en-IN" sz="2400" b="1" dirty="0">
                <a:solidFill>
                  <a:schemeClr val="accent1"/>
                </a:solidFill>
              </a:rPr>
              <a:t>Conditions</a:t>
            </a:r>
          </a:p>
          <a:p>
            <a:r>
              <a:rPr lang="en-IN" sz="2400" dirty="0"/>
              <a:t>If, else if, switch, </a:t>
            </a:r>
          </a:p>
          <a:p>
            <a:r>
              <a:rPr lang="en-IN" sz="2400" b="1" dirty="0">
                <a:solidFill>
                  <a:schemeClr val="accent1"/>
                </a:solidFill>
              </a:rPr>
              <a:t>Arrays</a:t>
            </a:r>
          </a:p>
          <a:p>
            <a:r>
              <a:rPr lang="en-IN" sz="2400" dirty="0"/>
              <a:t>int[] position = new int[]{10,12,23,34};</a:t>
            </a:r>
          </a:p>
          <a:p>
            <a:r>
              <a:rPr lang="en-IN" sz="2400" dirty="0"/>
              <a:t>int a[][]= {{2,4,6},{1,3,5}}; -&gt; Two Dimensional</a:t>
            </a:r>
          </a:p>
          <a:p>
            <a:r>
              <a:rPr lang="en-IN" sz="2400" b="1" dirty="0">
                <a:solidFill>
                  <a:schemeClr val="accent1"/>
                </a:solidFill>
              </a:rPr>
              <a:t>Keywords</a:t>
            </a:r>
          </a:p>
          <a:p>
            <a:r>
              <a:rPr lang="en-IN" sz="2400" dirty="0"/>
              <a:t>final, access modifiers (private, protected, this, super) etc</a:t>
            </a:r>
          </a:p>
          <a:p>
            <a:endParaRPr lang="en-IN" sz="2400" dirty="0"/>
          </a:p>
          <a:p>
            <a:r>
              <a:rPr lang="en-IN" sz="2400" b="1" dirty="0">
                <a:solidFill>
                  <a:schemeClr val="accent1"/>
                </a:solidFill>
              </a:rPr>
              <a:t>Topics</a:t>
            </a:r>
          </a:p>
          <a:p>
            <a:r>
              <a:rPr lang="en-IN" sz="2400" dirty="0"/>
              <a:t>1. Try catch block -Selenium-Java\</a:t>
            </a:r>
            <a:r>
              <a:rPr lang="en-IN" sz="2400" dirty="0" err="1"/>
              <a:t>src</a:t>
            </a:r>
            <a:r>
              <a:rPr lang="en-IN" sz="2400" dirty="0"/>
              <a:t>\</a:t>
            </a:r>
            <a:r>
              <a:rPr lang="en-IN" sz="2400" dirty="0" err="1"/>
              <a:t>Excercise</a:t>
            </a:r>
            <a:r>
              <a:rPr lang="en-IN" sz="2400" dirty="0"/>
              <a:t>\Switch.java</a:t>
            </a:r>
          </a:p>
          <a:p>
            <a:r>
              <a:rPr lang="en-IN" sz="2400" dirty="0"/>
              <a:t>2. Banking interface Demo - </a:t>
            </a:r>
            <a:r>
              <a:rPr lang="en-IN" sz="2400" dirty="0" err="1"/>
              <a:t>SeleniumQANov</a:t>
            </a:r>
            <a:r>
              <a:rPr lang="en-IN" sz="2400" dirty="0"/>
              <a:t>\</a:t>
            </a:r>
            <a:r>
              <a:rPr lang="en-IN" sz="2400" dirty="0" err="1"/>
              <a:t>src</a:t>
            </a:r>
            <a:r>
              <a:rPr lang="en-IN" sz="2400" dirty="0"/>
              <a:t>\</a:t>
            </a:r>
            <a:r>
              <a:rPr lang="en-IN" sz="2400" dirty="0" err="1"/>
              <a:t>interfacedemo</a:t>
            </a:r>
            <a:endParaRPr lang="en-IN" sz="2400" dirty="0"/>
          </a:p>
          <a:p>
            <a:r>
              <a:rPr lang="en-IN" sz="2400" dirty="0"/>
              <a:t>3. Upcasting - </a:t>
            </a:r>
            <a:r>
              <a:rPr lang="en-IN" sz="2400" dirty="0" err="1"/>
              <a:t>SeleniumQANov</a:t>
            </a:r>
            <a:r>
              <a:rPr lang="en-IN" sz="2400" dirty="0"/>
              <a:t>\</a:t>
            </a:r>
            <a:r>
              <a:rPr lang="en-IN" sz="2400" dirty="0" err="1"/>
              <a:t>src</a:t>
            </a:r>
            <a:r>
              <a:rPr lang="en-IN" sz="2400" dirty="0"/>
              <a:t>\</a:t>
            </a:r>
            <a:r>
              <a:rPr lang="en-IN" sz="2400" dirty="0" err="1"/>
              <a:t>interfacedemo</a:t>
            </a:r>
            <a:endParaRPr lang="en-IN" sz="2400" dirty="0"/>
          </a:p>
          <a:p>
            <a:r>
              <a:rPr lang="en-IN" sz="2400" dirty="0"/>
              <a:t>4. Access Specifiers - </a:t>
            </a:r>
            <a:r>
              <a:rPr lang="en-IN" sz="2400" dirty="0" err="1"/>
              <a:t>SeleniumQANov</a:t>
            </a:r>
            <a:r>
              <a:rPr lang="en-IN" sz="2400" dirty="0"/>
              <a:t>\</a:t>
            </a:r>
            <a:r>
              <a:rPr lang="en-IN" sz="2400" dirty="0" err="1"/>
              <a:t>src</a:t>
            </a:r>
            <a:r>
              <a:rPr lang="en-IN" sz="2400" dirty="0"/>
              <a:t>\OOPs\AccessSpecifierDemo1.java</a:t>
            </a:r>
          </a:p>
          <a:p>
            <a:r>
              <a:rPr lang="en-IN" sz="2400" dirty="0"/>
              <a:t>5. Back to Selenium scripting</a:t>
            </a:r>
          </a:p>
          <a:p>
            <a:r>
              <a:rPr lang="en-IN" sz="2400" dirty="0"/>
              <a:t>6. Demonstrate the script on both Chrome, </a:t>
            </a:r>
            <a:r>
              <a:rPr lang="en-IN" sz="2400" dirty="0" err="1"/>
              <a:t>FireFox</a:t>
            </a:r>
            <a:r>
              <a:rPr lang="en-IN" sz="2400" dirty="0"/>
              <a:t> browsers</a:t>
            </a:r>
          </a:p>
          <a:p>
            <a:endParaRPr lang="en-IN" sz="2400" dirty="0"/>
          </a:p>
          <a:p>
            <a:endParaRPr lang="en-IN" sz="2400" dirty="0"/>
          </a:p>
          <a:p>
            <a:endParaRPr lang="en-IN" sz="2000" dirty="0"/>
          </a:p>
          <a:p>
            <a:pPr lvl="0"/>
            <a:endParaRPr lang="en-IN" dirty="0"/>
          </a:p>
          <a:p>
            <a:pPr lvl="0"/>
            <a:endParaRPr lang="en-IN" dirty="0"/>
          </a:p>
          <a:p>
            <a:endParaRPr lang="en-IN" dirty="0"/>
          </a:p>
        </p:txBody>
      </p:sp>
      <p:sp>
        <p:nvSpPr>
          <p:cNvPr id="2" name="Slide Number Placeholder 1">
            <a:extLst>
              <a:ext uri="{FF2B5EF4-FFF2-40B4-BE49-F238E27FC236}">
                <a16:creationId xmlns:a16="http://schemas.microsoft.com/office/drawing/2014/main" id="{7433488F-C879-4086-A241-9CA34EA9721D}"/>
              </a:ext>
            </a:extLst>
          </p:cNvPr>
          <p:cNvSpPr>
            <a:spLocks noGrp="1"/>
          </p:cNvSpPr>
          <p:nvPr>
            <p:ph type="sldNum" sz="quarter" idx="12"/>
          </p:nvPr>
        </p:nvSpPr>
        <p:spPr/>
        <p:txBody>
          <a:bodyPr/>
          <a:lstStyle/>
          <a:p>
            <a:fld id="{19B3BC73-9FCD-442F-B306-87C5F55C8440}" type="slidenum">
              <a:rPr lang="en-IN" smtClean="0"/>
              <a:t>9</a:t>
            </a:fld>
            <a:endParaRPr lang="en-IN"/>
          </a:p>
        </p:txBody>
      </p:sp>
    </p:spTree>
    <p:extLst>
      <p:ext uri="{BB962C8B-B14F-4D97-AF65-F5344CB8AC3E}">
        <p14:creationId xmlns:p14="http://schemas.microsoft.com/office/powerpoint/2010/main" val="842778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24084</TotalTime>
  <Words>4869</Words>
  <Application>Microsoft Office PowerPoint</Application>
  <PresentationFormat>Widescreen</PresentationFormat>
  <Paragraphs>550</Paragraphs>
  <Slides>35</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Anand B</cp:lastModifiedBy>
  <cp:revision>553</cp:revision>
  <dcterms:created xsi:type="dcterms:W3CDTF">2019-11-22T03:52:43Z</dcterms:created>
  <dcterms:modified xsi:type="dcterms:W3CDTF">2024-05-29T07:01:40Z</dcterms:modified>
</cp:coreProperties>
</file>