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4681-433F-4842-B642-532C0B0E2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CF7F2-9DF2-42DB-9C10-A3CC42A34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6E11-CE23-4F1C-ADA4-AE9BD759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ED04-0A53-405C-A42F-6E64A7A7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46AB-7BCB-401B-98FD-1E96E9A4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B662-893C-49DC-9D25-0DC32360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C4D69-090E-4A99-A559-537E59BC5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2E1B-CD03-4F54-BDF3-82997E3A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A5E5-2814-4F3F-9EFA-3018B763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03A8-4602-4E9F-9852-E6E98844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4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8C5CA-E674-49B7-BB9F-7F60B597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F2A0B-0B7F-4482-805E-9827AF9D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E442-8C6F-41DD-82BE-99EAE8F9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9F45-80D1-4343-85A8-8B9B3129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02C5-63E7-45BD-A167-560C7D77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243E-0D51-4B32-9507-18DBFB5E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74B7-0CD9-40B6-920B-C52BC530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9D59F-51BC-408F-B713-EC65E287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E999E-0D02-4364-8EC9-38871D1B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3148A-88C4-4ED0-9FE4-A87EEA04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1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F592-1764-4088-BFF5-E566AD9C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8F347-6A02-4E97-BEDB-554C2BB2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D626-64ED-4A93-B0BF-C8481A4D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4775-1F91-4624-A778-8AC88333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0857-821C-4F93-9F16-FFF46E19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E5FA-568E-461D-83F5-CAD4568F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DAF9-F079-4361-8095-CB494EBE3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4751F-0495-4D0F-B961-14DDEE8A1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89EC6-2A81-4172-BC4A-C9965665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B8336-195D-4386-9165-6D07C41C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07B5-639B-4276-A4C3-FAC917C7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5ADD-EC96-4518-8520-523DA114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1CFE-E1B6-46E4-A28A-EB71FF114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E7CA6-4114-43D2-B1EA-4CA436EAA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B317-6AA1-4237-946F-4482F55AB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9C36D-AED5-4A6D-ADBC-9BBF162AA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D0E2F-1E57-4158-9259-361471CD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CA20A-BC9D-4068-9BDB-DE37BE8A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96030-E948-49C6-9A5E-D4ABE0C4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FCFD-F7D3-4703-89D6-E4A5F9F5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AACC4-9A81-43E9-96DF-9E7AEC6A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6283A-F17E-46F9-BD5F-10CE9B47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68311-F7B7-42E0-9480-E4086AF2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F47E0-7F14-4001-BB15-63B5A427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C97F6-9B1C-4159-94CE-9D9A6A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C75DE-A2ED-445E-84FE-B590525E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387C-125F-4CC1-B67B-7B21CEB3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148F-1BF9-42B1-ABBA-ADD97FD2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F2259-429D-431E-8EE1-16B41ADDF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011D6-DDDD-41E5-AEAB-D93A514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DCE30-5140-442F-882F-FBBC8860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63238-F2BF-4C16-A84F-1548B8C1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FA3F-CB09-4A28-AE20-C9B635B9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F6020-9DB9-4DF2-BFEE-F91C6AE36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946F1-B7CD-4A54-A453-24E5F5D9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6C708-347D-48D7-9267-11212AC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61C8-6DE7-408E-82F1-9D8B739C0E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07871-A6D5-4C06-B712-99626DDA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CE95-7E83-469C-B298-A405CEC7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FA1B7-9561-43C8-AB7D-BEE22C5F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B9496-5534-43BE-8913-23D4EB26F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A16C-2B18-409A-9EF8-93A0F6FF8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061C8-6DE7-408E-82F1-9D8B739C0E5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1500-28FB-4C30-9FDE-7426BEC12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4CB6E-E475-4FCA-B6AF-FC746C5B3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D36F-A51E-43D6-9047-028F3EC2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8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1E38-2F5B-4202-AF83-8F31D59E2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39" y="2219047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Readmission DM2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17E17-946D-43CC-A8FC-60F992526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010" y="3781383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Fun Fact: 100 acres of pizza each day, or 350 slices per second.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EF9AD-F355-4108-8A46-C1EC8F3D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293" y="2130952"/>
            <a:ext cx="3731364" cy="25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4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1C0AE-073D-4329-880F-6A973CD0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Finding Patients of Interest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8B57-89BD-45FD-8336-B504EE3B5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46,500 total admissions</a:t>
            </a:r>
          </a:p>
          <a:p>
            <a:r>
              <a:rPr lang="en-US" sz="2000" dirty="0"/>
              <a:t>7,537 patients with readmission (&lt; 1 visits in admissions)</a:t>
            </a:r>
          </a:p>
          <a:p>
            <a:r>
              <a:rPr lang="en-US" sz="2000" dirty="0"/>
              <a:t>2,498 readmission patients with DM2 ICD9 Code</a:t>
            </a:r>
          </a:p>
          <a:p>
            <a:r>
              <a:rPr lang="en-US" sz="2000" dirty="0"/>
              <a:t>of the 2,498 there are 7,163 total visits ~ 3 visits average per patient</a:t>
            </a:r>
          </a:p>
          <a:p>
            <a:r>
              <a:rPr lang="en-US" sz="2000" dirty="0"/>
              <a:t>1,009 patients are in this subsection with DM2 Codes in at least one visit, and at least one visit without any DM2 Codes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958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0065A4-908D-47F7-A194-67C8FB0A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75" y="643466"/>
            <a:ext cx="828464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Readmission DM2 Statistics</vt:lpstr>
      <vt:lpstr>Finding Patients of Interest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Readmission DM2 Statistics</dc:title>
  <dc:creator>Ian Wittler</dc:creator>
  <cp:lastModifiedBy>Ian Wittler</cp:lastModifiedBy>
  <cp:revision>2</cp:revision>
  <dcterms:created xsi:type="dcterms:W3CDTF">2018-12-21T17:31:57Z</dcterms:created>
  <dcterms:modified xsi:type="dcterms:W3CDTF">2018-12-21T17:42:51Z</dcterms:modified>
</cp:coreProperties>
</file>