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31954788" cy="50149125"/>
  <p:embeddedFontLst>
    <p:embeddedFont>
      <p:font typeface="Libre Baskerville" panose="020B0604020202020204" charset="0"/>
      <p:bold r:id="rId5"/>
    </p:embeddedFont>
    <p:embeddedFont>
      <p:font typeface="Montserrat Light" panose="020B0604020202020204" charset="0"/>
      <p:regular r:id="rId6"/>
    </p:embeddedFon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5"/>
    <a:srgbClr val="DCE1C8"/>
    <a:srgbClr val="235078"/>
    <a:srgbClr val="EAEAEA"/>
    <a:srgbClr val="EEEEEE"/>
    <a:srgbClr val="006699"/>
    <a:srgbClr val="CC3300"/>
    <a:srgbClr val="006600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24" d="100"/>
          <a:sy n="24" d="100"/>
        </p:scale>
        <p:origin x="2034" y="18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78200" y="3757613"/>
            <a:ext cx="249967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2925763"/>
            <a:ext cx="9326033" cy="263350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4" y="2925763"/>
            <a:ext cx="27842635" cy="263350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9509126"/>
            <a:ext cx="18584332" cy="1975167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9509126"/>
            <a:ext cx="18584332" cy="1975167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0"/>
            <a:ext cx="1940136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8"/>
            <a:ext cx="26334157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267200">
              <a:defRPr sz="6500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persuadingsapphire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3657600" y="1385518"/>
            <a:ext cx="36576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Predicting ICU Diabetic Patient’s Mortality 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3657600" y="4528006"/>
            <a:ext cx="36576000" cy="2025170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Ian Wittler</a:t>
            </a:r>
          </a:p>
          <a:p>
            <a:pPr algn="ctr"/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Hood College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685800" y="7745166"/>
            <a:ext cx="10058400" cy="10074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22326600" y="7745167"/>
            <a:ext cx="10058400" cy="244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33147000" y="7745167"/>
            <a:ext cx="10058400" cy="924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685800" y="18464271"/>
            <a:ext cx="10058400" cy="13768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11506200" y="16669406"/>
            <a:ext cx="10058400" cy="15563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11506200" y="7766748"/>
            <a:ext cx="10058400" cy="821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33147000" y="17819644"/>
            <a:ext cx="10058400" cy="10069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914400" y="8745118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914400" y="8077206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33147000" y="28576718"/>
            <a:ext cx="10058400" cy="3655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434DB1-CA03-4AE7-BD42-F2F4837CE20D}"/>
              </a:ext>
            </a:extLst>
          </p:cNvPr>
          <p:cNvSpPr txBox="1"/>
          <p:nvPr/>
        </p:nvSpPr>
        <p:spPr>
          <a:xfrm>
            <a:off x="33375600" y="29561135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33375600" y="2889322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Acknowledgements and 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33375600" y="874511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333756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33375600" y="1879873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33375600" y="1813081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Future Work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914400" y="1940705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914400" y="18739137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Feature Engineering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918C8-D8D3-4947-B7FD-9341EAE5F7F2}"/>
              </a:ext>
            </a:extLst>
          </p:cNvPr>
          <p:cNvSpPr txBox="1"/>
          <p:nvPr/>
        </p:nvSpPr>
        <p:spPr>
          <a:xfrm>
            <a:off x="11734800" y="874511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117348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Sample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11734800" y="17660513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11734800" y="169926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Data Visualization and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22555200" y="8745113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22555200" y="807720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B7382-1963-49B2-B9E5-DBB3F25E54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86071"/>
            <a:ext cx="3917486" cy="3917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5B2B56-5025-4BEE-B3E4-18D2A0A8C6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361" y="1486071"/>
            <a:ext cx="5039240" cy="3735756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ersuadingsapphire|09-2018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3670</TotalTime>
  <Words>114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Libre Baskerville</vt:lpstr>
      <vt:lpstr>Open Sans</vt:lpstr>
      <vt:lpstr>Arial</vt:lpstr>
      <vt:lpstr>Times New Roman</vt:lpstr>
      <vt:lpstr>Montserrat Light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Ian Wittler</cp:lastModifiedBy>
  <cp:revision>300</cp:revision>
  <cp:lastPrinted>2006-11-15T16:04:57Z</cp:lastPrinted>
  <dcterms:modified xsi:type="dcterms:W3CDTF">2019-04-17T02:04:01Z</dcterms:modified>
  <cp:category>templates for scientific poster</cp:category>
</cp:coreProperties>
</file>