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39CA-4F1F-436F-9F9F-0C1E1E0B6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37685-3A1F-44D5-8F49-4F86E7EB1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B468-4114-49E3-8F69-DD85FD6C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0E15-0632-4117-878E-E4FDE5E5D63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81346-B33A-47D1-A882-4D6083D9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AD719-306C-42FE-BCD9-206DAB8F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AD29-0AD3-4B3F-B14F-979CFCE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3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90EA-D427-454B-9D76-DF912FF5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6955C-02E4-49DB-8F60-75225FE0E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957E-7E38-4DE1-B74A-997CB4E2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0E15-0632-4117-878E-E4FDE5E5D63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8AE7-1E78-4934-8F3F-3E7571DC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69476-57EC-4B19-98D7-2F8C5505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AD29-0AD3-4B3F-B14F-979CFCE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2F2A1-5EDB-40A3-A45F-F44F1E404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CA614-8429-4D9E-AAC9-D5934DCEB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5A02-26E1-4927-9DEE-2BB67675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0E15-0632-4117-878E-E4FDE5E5D63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030AB-8876-47B7-8B24-FF6EBE31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606E-8C10-477A-B340-D19DFEAE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AD29-0AD3-4B3F-B14F-979CFCE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5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37EA-32E6-459F-9A3F-936B6620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9C35-38F8-4ED6-9370-4E67EC96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58DF2-A5CC-430E-89A2-7858F8E2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0E15-0632-4117-878E-E4FDE5E5D63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7BDEC-4DB7-46A0-9BDE-32D7BA5C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D94FA-9B55-4872-8E40-939559E7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AD29-0AD3-4B3F-B14F-979CFCE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1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F752-E564-4404-83E0-6006DF00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B3505-023C-40EE-AC99-006476D1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6C0DC-F796-4CD0-B165-182F98C8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0E15-0632-4117-878E-E4FDE5E5D63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1FA0E-A919-4D25-98B9-E3D2D762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7A8C9-CE92-48EF-8CA5-EAE9AF1A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AD29-0AD3-4B3F-B14F-979CFCE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1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CC96-D64A-4634-9149-2C9BE8E9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36F4-A357-4167-91D1-2EF579E2C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6F871-2C33-4F3E-ACDB-8D37EB12D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DB72D-0303-45B5-A9DC-F3AF00CF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0E15-0632-4117-878E-E4FDE5E5D63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684E7-7859-4B27-A8FC-B55DD433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5D287-E967-414C-853B-1A21D70F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AD29-0AD3-4B3F-B14F-979CFCE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1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F573-091A-4446-ADC3-17FC10E0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07122-2673-4833-82A7-9EA4CEF5B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B3CD1-06D3-4496-B929-B1C7FA63E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B4576-3170-4AF4-A22A-81069A397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52679-4101-480E-BD29-845983C68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95DCE-D0B5-4616-A508-AD5DC07E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0E15-0632-4117-878E-E4FDE5E5D63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8FACE-79F7-4F89-A58E-38B8FD3F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C6B66-D81E-42D8-A4EC-3F0AB36E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AD29-0AD3-4B3F-B14F-979CFCE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3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5855-8070-4E42-94A3-0819FACB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4BA3D-8C88-4144-982F-A1002732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0E15-0632-4117-878E-E4FDE5E5D63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62B1D-95A7-4988-945B-FC3FB532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55B60-3A00-4DD3-801A-C0253888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AD29-0AD3-4B3F-B14F-979CFCE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2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509AE-89AF-4517-B505-AF9F8DC0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0E15-0632-4117-878E-E4FDE5E5D63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42D98-F3B2-485D-B448-EB85CC13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B19A9-DC1C-4D0B-BA9E-27DE3752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AD29-0AD3-4B3F-B14F-979CFCE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F6EF-3609-43D3-956F-4BB3F9E1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698E-155A-4480-9391-4EA73E15F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3D21A-E885-432F-A842-9B1B4D77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49A9F-E958-47B4-9FE7-C133CCF7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0E15-0632-4117-878E-E4FDE5E5D63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B1289-ACDD-4927-9782-743D232B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A4B07-FFFC-429B-AD6B-A42E668A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AD29-0AD3-4B3F-B14F-979CFCE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956A-6894-48CB-8805-3F51EAB0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6F67E-35C2-4B3E-BE81-1FBA1DD54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05C25-D780-445E-85EE-156FE5363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D7BE0-3140-431C-ABBB-53037CD8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0E15-0632-4117-878E-E4FDE5E5D63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559EC-D730-48CA-AC25-F92A4502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832FC-9E6A-43D9-A885-1D18EE6B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AD29-0AD3-4B3F-B14F-979CFCE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132B6-18E3-4862-B52F-AFD21293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65C06-9F33-4A78-8484-CCA9D4986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670E6-B50B-4E03-96E8-96A07BFE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0E15-0632-4117-878E-E4FDE5E5D63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68D58-EF4D-4589-9002-709D42B6C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485E-D8A9-445D-A107-CEC1F6B84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FAD29-0AD3-4B3F-B14F-979CFCE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961793/" TargetMode="External"/><Relationship Id="rId2" Type="http://schemas.openxmlformats.org/officeDocument/2006/relationships/hyperlink" Target="https://www.ncbi.nlm.nih.gov/pmc/articles/PMC5348624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09B3-ED03-43FC-BA68-9D4CAD020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Hyperglycemia and Diabetes in an ICU setting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0ACA7-D263-4399-BD19-6BDAE9132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Ian Wittler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85C45-58F1-4788-87E7-D7415C20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369" y="4337046"/>
            <a:ext cx="5315261" cy="18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8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8ADE-7610-497C-BE65-C8C69A33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Hyperglycemia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71DB-0CEC-491C-8252-605F9CB23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Blood glucose levels that are very high above 200 mg/dL</a:t>
            </a:r>
          </a:p>
          <a:p>
            <a:endParaRPr lang="en-US" dirty="0"/>
          </a:p>
          <a:p>
            <a:r>
              <a:rPr lang="en-US" dirty="0"/>
              <a:t>Correlates highly with severe illness, yet not necessarily and predictor of outcome.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35287-C669-4A18-AFDB-CFEC29F2C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422" y="3763674"/>
            <a:ext cx="4460929" cy="241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5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2D9D-D9AA-42DA-A612-208DD2E2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Glycemia Variability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AE2C-42B9-4099-A345-87CBDDC21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Blood glucose levels go back and forth towards hypo and hyperglycemia</a:t>
            </a:r>
          </a:p>
          <a:p>
            <a:r>
              <a:rPr lang="en-US" dirty="0"/>
              <a:t>Impact of this on diabetic patients in and out of critical care is an area that could be researched further.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F9BC8-B7D6-4B23-B3D8-69883868F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504" y="3196221"/>
            <a:ext cx="5306296" cy="31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2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4220-9CF8-4DE2-8FD8-941F106B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Glycemic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5FBA-9140-4D0B-B2A5-833793DC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Controversial to strict(81-108 mg/dL) vs loose(&lt;180 mg/dL) glycemic control in correlation to mortality rates. </a:t>
            </a:r>
          </a:p>
          <a:p>
            <a:r>
              <a:rPr lang="en-US" dirty="0"/>
              <a:t>Current research shows long term loose is beneficial and short term struct control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D84E5-476D-4788-8761-1DADDB832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067" y="3713256"/>
            <a:ext cx="4289749" cy="246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7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5A9A-E5FD-4822-9E1D-8D362488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Paper – May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9B6E-14E1-4EF9-A8F2-361E2931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 there are a majority of diabetic patients who have missing values? Wonder why this is.</a:t>
            </a:r>
          </a:p>
          <a:p>
            <a:r>
              <a:rPr lang="en-US" dirty="0"/>
              <a:t>Investigated mean glucose while I am curious about the variability in glucose levels</a:t>
            </a:r>
          </a:p>
          <a:p>
            <a:r>
              <a:rPr lang="en-US" dirty="0"/>
              <a:t>Looked too predict mortality with minimal values, in this case they used only 5. </a:t>
            </a:r>
          </a:p>
        </p:txBody>
      </p:sp>
    </p:spTree>
    <p:extLst>
      <p:ext uri="{BB962C8B-B14F-4D97-AF65-F5344CB8AC3E}">
        <p14:creationId xmlns:p14="http://schemas.microsoft.com/office/powerpoint/2010/main" val="328666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67BC-7D8A-485A-8EF9-1E57952F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C1D3-11B6-447E-9FFE-C39505EC5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https://www.ncbi.nlm.nih.gov/pmc/articles/PMC5348624/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https://www.ncbi.nlm.nih.gov/pmc/articles/PMC5961793/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4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Hyperglycemia and Diabetes in an ICU setting</vt:lpstr>
      <vt:lpstr>Hyperglycemia </vt:lpstr>
      <vt:lpstr>Glycemia Variability </vt:lpstr>
      <vt:lpstr>Glycemic Control</vt:lpstr>
      <vt:lpstr>Second Paper – May 2018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Hyperglycemia and Diabetes in an ICU setting</dc:title>
  <dc:creator>Ian Wittler</dc:creator>
  <cp:lastModifiedBy>Ian Wittler</cp:lastModifiedBy>
  <cp:revision>3</cp:revision>
  <dcterms:created xsi:type="dcterms:W3CDTF">2019-02-13T16:14:09Z</dcterms:created>
  <dcterms:modified xsi:type="dcterms:W3CDTF">2019-02-13T16:44:47Z</dcterms:modified>
</cp:coreProperties>
</file>