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设定一个场景，朋友之间频繁的交易往来，每次用现金结算不是很方便，所以，我们先用记账的方式去做，每个月结算一次。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7" name="Shape 5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1.block的版本：version</a:t>
            </a:r>
          </a:p>
          <a:p>
            <a:pPr/>
            <a:r>
              <a:t>2.上一个block的hash值: prev_hash</a:t>
            </a:r>
          </a:p>
          <a:p>
            <a:pPr/>
            <a:r>
              <a:t>3.需要写入的交易记录的hash树的值:merkle_root</a:t>
            </a:r>
          </a:p>
          <a:p>
            <a:pPr/>
            <a:r>
              <a:t>4.更新时间: ntime</a:t>
            </a:r>
          </a:p>
          <a:p>
            <a:pPr/>
            <a:r>
              <a:t>5.当前难度: nbits</a:t>
            </a:r>
          </a:p>
          <a:p>
            <a:pPr/>
          </a:p>
          <a:p>
            <a:pPr/>
            <a:r>
              <a:t>挖矿的过程就是， 找到x使得</a:t>
            </a:r>
          </a:p>
          <a:p>
            <a:pPr/>
            <a:r>
              <a:t>SHA256(SHA256(version + prev_hash + merkle_root + ntime + nbits + x )) &lt; TARGET</a:t>
            </a:r>
          </a:p>
          <a:p>
            <a:pPr/>
          </a:p>
          <a:p>
            <a:pPr/>
            <a:r>
              <a:t>上式的x的范围是0~2^32,</a:t>
            </a:r>
          </a:p>
          <a:p>
            <a:pPr/>
            <a:r>
              <a:t>TARGET可以根据当前难度求出的。除了x之外，你还可以尝试改动merkle_root和ntime。由于hash的特性，找这样一个x只能暴力搜索。</a:t>
            </a:r>
          </a:p>
          <a:p>
            <a:pPr/>
          </a:p>
          <a:p>
            <a:pPr/>
            <a:r>
              <a:t>十分钟控制：每产生2016个block(约14天)，网络会根据这段时间产生新block的平均间隔调整之后的TARGET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1" name="Shape 5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共识算法</a:t>
            </a:r>
          </a:p>
          <a:p>
            <a:pPr/>
          </a:p>
          <a:p>
            <a:pPr/>
            <a:r>
              <a:t>前边所说的计算比目标hash值小的值就是我们平时所说的挖矿，表面上来看，对于矿工是用来挣取代币，获得利润。对于比特币系统是希望有人来参与，保证系统运行。</a:t>
            </a:r>
          </a:p>
          <a:p>
            <a:pPr/>
            <a:r>
              <a:t>但是，背后还有一层更为重要的思想，叫做分布式系统的共识怎样达成，这种挖矿的手法就是规定哪个节点工作量大，哪个节点说了算也就是我们接下来要说的共识算法之一的 工作量证明（POS）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6" name="Shape 5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of Work</a:t>
            </a:r>
          </a:p>
          <a:p>
            <a:pPr/>
            <a:r>
              <a:t>1,生成铸币交易，并与其他所有准备打包进区块的交易组成交易列表，通过Merkle树算法生成Merkle根哈希</a:t>
            </a:r>
          </a:p>
          <a:p>
            <a:pPr/>
            <a:r>
              <a:t>2,把Merkle根哈希及其他相关字段组装成区块头，将区块头的80字节数据作为工作量证明的输入；</a:t>
            </a:r>
          </a:p>
          <a:p>
            <a:pPr/>
            <a:r>
              <a:t>3,不停地变更区块头中的随机数，即nonce的数值，并对每次变更后的区块头做双重SHA256运算（即SHA256（SHA256（Block_Header））），将结果值与当前网络的目标值做对比，如果小于目标值，则解题成功，工作量证明完成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0" name="Shape 5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1,需要代币的存在,并不能商用</a:t>
            </a:r>
          </a:p>
          <a:p>
            <a:pPr/>
            <a:r>
              <a:t>2,浪费资源,大量的算力和资源运用在寻找目标上,这个计算过程并没有对人类和社会产生任何科学价值.</a:t>
            </a:r>
          </a:p>
          <a:p>
            <a:pPr/>
            <a:r>
              <a:t>3,确认时间长</a:t>
            </a:r>
          </a:p>
          <a:p>
            <a:pPr/>
            <a:r>
              <a:t>4,靠奖励机制运行,不长久</a:t>
            </a:r>
          </a:p>
          <a:p>
            <a:pPr/>
            <a:r>
              <a:t>5,必须满足诚实节点&gt;=51%,不然会出现安全问题,但这个谁也保证不了</a:t>
            </a:r>
          </a:p>
          <a:p>
            <a:pPr/>
            <a:r>
              <a:t>6,在未来出现量子计算机，这一切都将不成立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电子签名</a:t>
            </a:r>
          </a:p>
          <a:p>
            <a:pPr/>
            <a:r>
              <a:t>公钥和私钥的非对称加密</a:t>
            </a:r>
          </a:p>
          <a:p>
            <a:pPr/>
            <a:r>
              <a:t>Sign（message，sk）= Signature</a:t>
            </a:r>
          </a:p>
          <a:p>
            <a:pPr/>
            <a:r>
              <a:t>Verify（message，Signature,pk) = T/F</a:t>
            </a:r>
          </a:p>
          <a:p>
            <a:pPr/>
          </a:p>
          <a:p>
            <a:pPr/>
            <a:r>
              <a:t>提出按实际生活中的情况,签单,签名交易</a:t>
            </a:r>
          </a:p>
          <a:p>
            <a:pPr/>
            <a:r>
              <a:t>签名之后自然而然就解决相信交易记录的问题了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前边的账本需要放到一个公共的地方，所以还是中心化的</a:t>
            </a:r>
          </a:p>
          <a:p>
            <a:pPr/>
            <a:r>
              <a:t>那么如何去中心化呢？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但是问题来了</a:t>
            </a:r>
          </a:p>
          <a:p>
            <a:pPr/>
            <a:r>
              <a:t>因为都是最先收最近的交易广播，那么每个人都有可能同时收到不同的交易广播，如果都入账，势必账本是不一致的。</a:t>
            </a:r>
          </a:p>
          <a:p>
            <a:pPr/>
            <a:r>
              <a:t>他不能更改，那么就得想一个办法，让账单确认之后再记录上去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假设我们在这个系统中缺少一个记账的动力，毕竟不是每一个人都会自愿抢夺记账，毕竟他是消耗资源的。</a:t>
            </a:r>
          </a:p>
          <a:p>
            <a:pPr/>
            <a:r>
              <a:t>那么我们就设定个规则，谁抢到记账权，就可以往上边写一条自己得到多少小红花的记录。</a:t>
            </a:r>
          </a:p>
          <a:p>
            <a:pPr/>
            <a:r>
              <a:t>最后结算的时候，小红花多的人以后就是万人敬仰的大哥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9" name="Shape 4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1，如果我们把账本分页，下一次抢到记账权的人来依次向后记录，但是这是一个分布式系统，如果保证顺序，最好的做法就是前后关联，我们采用的关联方式，后一个区块持有前一个页面的hash这样就有顺序了。</a:t>
            </a:r>
          </a:p>
          <a:p>
            <a:pPr/>
            <a:r>
              <a:t>2，同时抢夺记账权后，会出现同一个账单后，有两个账单的情况，在区块链中叫分叉，</a:t>
            </a:r>
          </a:p>
          <a:p>
            <a:pPr/>
            <a:r>
              <a:t>我们信任最长链，回退短链的方式</a:t>
            </a:r>
          </a:p>
          <a:p>
            <a:pPr/>
            <a:r>
              <a:t>3，形成一个串之后，我们把每一个页作为一个区块，那么这就是一个区块链了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7" name="Shape 4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如果寻找前边30位为0的hash串，概率就是1/2^30  = 十亿分之一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6" name="Shape 5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造假条件</a:t>
            </a:r>
          </a:p>
          <a:p>
            <a:pPr/>
            <a:r>
              <a:t>每个月结算的时候都可以通过自己的绝对算力（51%）抢到记账权</a:t>
            </a:r>
          </a:p>
          <a:p>
            <a:pPr/>
          </a:p>
          <a:p>
            <a:pPr/>
            <a:r>
              <a:t>但是在比特币这个系统中，很难达到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2" name="Shape 5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比特币</a:t>
            </a:r>
          </a:p>
          <a:p>
            <a:pPr/>
            <a:r>
              <a:t>平均每10分钟出一个块，通过一个难度系数控制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tc.com/00000000000000000001d147cf61806e10ab7f7586e5ed901b7b057b216c5965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baijiahao.baidu.com/s?id=1635921853363022467&amp;wfr=spider&amp;for=pc" TargetMode="External"/><Relationship Id="rId3" Type="http://schemas.openxmlformats.org/officeDocument/2006/relationships/hyperlink" Target="https://ethereum.org/" TargetMode="External"/><Relationship Id="rId4" Type="http://schemas.openxmlformats.org/officeDocument/2006/relationships/hyperlink" Target="https://btc.com/00000000000000000001d147cf61806e10ab7f7586e5ed901b7b057b216c5965" TargetMode="External"/><Relationship Id="rId5" Type="http://schemas.openxmlformats.org/officeDocument/2006/relationships/hyperlink" Target="https://www.cnblogs.com/X-knight/p/9157814.html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走近区块链"/>
          <p:cNvSpPr txBox="1"/>
          <p:nvPr/>
        </p:nvSpPr>
        <p:spPr>
          <a:xfrm>
            <a:off x="4540250" y="4292599"/>
            <a:ext cx="3924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走近区块链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/>
          <p:nvPr/>
        </p:nvSpPr>
        <p:spPr>
          <a:xfrm>
            <a:off x="3991917" y="3493343"/>
            <a:ext cx="5020966" cy="27669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1" name="公共账本"/>
          <p:cNvSpPr txBox="1"/>
          <p:nvPr/>
        </p:nvSpPr>
        <p:spPr>
          <a:xfrm>
            <a:off x="5729096" y="3458051"/>
            <a:ext cx="1546608" cy="665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500"/>
            </a:lvl1pPr>
          </a:lstStyle>
          <a:p>
            <a:pPr/>
            <a:r>
              <a:t>公共账本</a:t>
            </a:r>
          </a:p>
        </p:txBody>
      </p:sp>
      <p:sp>
        <p:nvSpPr>
          <p:cNvPr id="162" name="张三"/>
          <p:cNvSpPr txBox="1"/>
          <p:nvPr/>
        </p:nvSpPr>
        <p:spPr>
          <a:xfrm>
            <a:off x="7727950" y="89535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张三</a:t>
            </a:r>
          </a:p>
        </p:txBody>
      </p:sp>
      <p:sp>
        <p:nvSpPr>
          <p:cNvPr id="163" name="李四"/>
          <p:cNvSpPr txBox="1"/>
          <p:nvPr/>
        </p:nvSpPr>
        <p:spPr>
          <a:xfrm>
            <a:off x="11334750" y="433705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李四</a:t>
            </a:r>
          </a:p>
        </p:txBody>
      </p:sp>
      <p:sp>
        <p:nvSpPr>
          <p:cNvPr id="164" name="王五"/>
          <p:cNvSpPr txBox="1"/>
          <p:nvPr/>
        </p:nvSpPr>
        <p:spPr>
          <a:xfrm>
            <a:off x="2774950" y="809625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王五</a:t>
            </a:r>
          </a:p>
        </p:txBody>
      </p:sp>
      <p:sp>
        <p:nvSpPr>
          <p:cNvPr id="165" name="宋七"/>
          <p:cNvSpPr txBox="1"/>
          <p:nvPr/>
        </p:nvSpPr>
        <p:spPr>
          <a:xfrm>
            <a:off x="1492250" y="161925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宋七</a:t>
            </a:r>
          </a:p>
        </p:txBody>
      </p:sp>
      <p:sp>
        <p:nvSpPr>
          <p:cNvPr id="166" name="线条"/>
          <p:cNvSpPr/>
          <p:nvPr/>
        </p:nvSpPr>
        <p:spPr>
          <a:xfrm>
            <a:off x="2247899" y="2247900"/>
            <a:ext cx="1544788" cy="11746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7" name="线条"/>
          <p:cNvSpPr/>
          <p:nvPr/>
        </p:nvSpPr>
        <p:spPr>
          <a:xfrm flipH="1">
            <a:off x="7270601" y="1600200"/>
            <a:ext cx="819300" cy="17146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8" name="线条"/>
          <p:cNvSpPr/>
          <p:nvPr/>
        </p:nvSpPr>
        <p:spPr>
          <a:xfrm flipV="1">
            <a:off x="3555999" y="6438931"/>
            <a:ext cx="1612870" cy="16128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9" name="线条"/>
          <p:cNvSpPr/>
          <p:nvPr/>
        </p:nvSpPr>
        <p:spPr>
          <a:xfrm flipH="1">
            <a:off x="9184332" y="4584700"/>
            <a:ext cx="197896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0" name="记账"/>
          <p:cNvSpPr txBox="1"/>
          <p:nvPr/>
        </p:nvSpPr>
        <p:spPr>
          <a:xfrm>
            <a:off x="2838450" y="2238862"/>
            <a:ext cx="596901" cy="431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171" name="王五 —&gt;  pay ￥2亿 —&gt; 李四"/>
          <p:cNvSpPr txBox="1"/>
          <p:nvPr/>
        </p:nvSpPr>
        <p:spPr>
          <a:xfrm>
            <a:off x="4027675" y="5764957"/>
            <a:ext cx="3151054" cy="4191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王五 —&gt;  pay ￥2亿 —&gt; 李四</a:t>
            </a:r>
          </a:p>
        </p:txBody>
      </p:sp>
      <p:sp>
        <p:nvSpPr>
          <p:cNvPr id="172" name="张三 —&gt; pay ￥30 —&gt; 李四"/>
          <p:cNvSpPr txBox="1"/>
          <p:nvPr/>
        </p:nvSpPr>
        <p:spPr>
          <a:xfrm>
            <a:off x="4118559" y="4104076"/>
            <a:ext cx="2969286" cy="419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张三 —&gt; pay ￥30 —&gt; 李四</a:t>
            </a:r>
          </a:p>
        </p:txBody>
      </p:sp>
      <p:sp>
        <p:nvSpPr>
          <p:cNvPr id="173" name="王五 —&gt;  pay ￥20 —&gt; 张三"/>
          <p:cNvSpPr txBox="1"/>
          <p:nvPr/>
        </p:nvSpPr>
        <p:spPr>
          <a:xfrm>
            <a:off x="4086783" y="4655551"/>
            <a:ext cx="3032837" cy="419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王五 —&gt;  pay ￥20 —&gt; 张三</a:t>
            </a:r>
          </a:p>
        </p:txBody>
      </p:sp>
      <p:sp>
        <p:nvSpPr>
          <p:cNvPr id="174" name="李四 —&gt;  pay ￥20 —&gt; 王五"/>
          <p:cNvSpPr txBox="1"/>
          <p:nvPr/>
        </p:nvSpPr>
        <p:spPr>
          <a:xfrm>
            <a:off x="4086783" y="5213375"/>
            <a:ext cx="3032837" cy="419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李四 —&gt;  pay ￥20 —&gt; 王五</a:t>
            </a:r>
          </a:p>
        </p:txBody>
      </p:sp>
      <p:sp>
        <p:nvSpPr>
          <p:cNvPr id="175" name="signature（张三）"/>
          <p:cNvSpPr txBox="1"/>
          <p:nvPr/>
        </p:nvSpPr>
        <p:spPr>
          <a:xfrm>
            <a:off x="7152957" y="4110426"/>
            <a:ext cx="1873886" cy="4064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700"/>
            </a:lvl1pPr>
          </a:lstStyle>
          <a:p>
            <a:pPr/>
            <a:r>
              <a:t>signature（张三）</a:t>
            </a:r>
          </a:p>
        </p:txBody>
      </p:sp>
      <p:sp>
        <p:nvSpPr>
          <p:cNvPr id="176" name="signature（王五）"/>
          <p:cNvSpPr txBox="1"/>
          <p:nvPr/>
        </p:nvSpPr>
        <p:spPr>
          <a:xfrm>
            <a:off x="7152957" y="4655551"/>
            <a:ext cx="1873886" cy="4064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700"/>
            </a:lvl1pPr>
          </a:lstStyle>
          <a:p>
            <a:pPr/>
            <a:r>
              <a:t>signature（王五）</a:t>
            </a:r>
          </a:p>
        </p:txBody>
      </p:sp>
      <p:sp>
        <p:nvSpPr>
          <p:cNvPr id="177" name="signature（王五）"/>
          <p:cNvSpPr txBox="1"/>
          <p:nvPr/>
        </p:nvSpPr>
        <p:spPr>
          <a:xfrm>
            <a:off x="7152957" y="5759400"/>
            <a:ext cx="1873886" cy="4064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700"/>
            </a:lvl1pPr>
          </a:lstStyle>
          <a:p>
            <a:pPr/>
            <a:r>
              <a:t>signature（王五）</a:t>
            </a:r>
          </a:p>
        </p:txBody>
      </p:sp>
      <p:sp>
        <p:nvSpPr>
          <p:cNvPr id="178" name="signature（张三）"/>
          <p:cNvSpPr txBox="1"/>
          <p:nvPr/>
        </p:nvSpPr>
        <p:spPr>
          <a:xfrm>
            <a:off x="7101205" y="4110426"/>
            <a:ext cx="1873886" cy="4064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700"/>
            </a:lvl1pPr>
          </a:lstStyle>
          <a:p>
            <a:pPr/>
            <a:r>
              <a:t>signature（张三）</a:t>
            </a:r>
          </a:p>
        </p:txBody>
      </p:sp>
      <p:sp>
        <p:nvSpPr>
          <p:cNvPr id="179" name="signature（李四）"/>
          <p:cNvSpPr txBox="1"/>
          <p:nvPr/>
        </p:nvSpPr>
        <p:spPr>
          <a:xfrm>
            <a:off x="7152957" y="5207025"/>
            <a:ext cx="1873886" cy="4064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700"/>
            </a:lvl1pPr>
          </a:lstStyle>
          <a:p>
            <a:pPr/>
            <a:r>
              <a:t>signature（李四）</a:t>
            </a:r>
          </a:p>
        </p:txBody>
      </p:sp>
      <p:sp>
        <p:nvSpPr>
          <p:cNvPr id="180" name="signature"/>
          <p:cNvSpPr txBox="1"/>
          <p:nvPr/>
        </p:nvSpPr>
        <p:spPr>
          <a:xfrm>
            <a:off x="3442652" y="2257912"/>
            <a:ext cx="1115696" cy="3937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signature</a:t>
            </a:r>
          </a:p>
        </p:txBody>
      </p:sp>
      <p:sp>
        <p:nvSpPr>
          <p:cNvPr id="181" name="记账"/>
          <p:cNvSpPr txBox="1"/>
          <p:nvPr/>
        </p:nvSpPr>
        <p:spPr>
          <a:xfrm>
            <a:off x="7804150" y="2238862"/>
            <a:ext cx="596901" cy="431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182" name="signature"/>
          <p:cNvSpPr txBox="1"/>
          <p:nvPr/>
        </p:nvSpPr>
        <p:spPr>
          <a:xfrm>
            <a:off x="8408352" y="2257912"/>
            <a:ext cx="1115696" cy="3937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signature</a:t>
            </a:r>
          </a:p>
        </p:txBody>
      </p:sp>
      <p:sp>
        <p:nvSpPr>
          <p:cNvPr id="183" name="记账"/>
          <p:cNvSpPr txBox="1"/>
          <p:nvPr/>
        </p:nvSpPr>
        <p:spPr>
          <a:xfrm>
            <a:off x="9443401" y="4097726"/>
            <a:ext cx="596901" cy="431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184" name="signature"/>
          <p:cNvSpPr txBox="1"/>
          <p:nvPr/>
        </p:nvSpPr>
        <p:spPr>
          <a:xfrm>
            <a:off x="10047604" y="4116775"/>
            <a:ext cx="1115696" cy="3937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signature</a:t>
            </a:r>
          </a:p>
        </p:txBody>
      </p:sp>
      <p:sp>
        <p:nvSpPr>
          <p:cNvPr id="185" name="记账"/>
          <p:cNvSpPr txBox="1"/>
          <p:nvPr/>
        </p:nvSpPr>
        <p:spPr>
          <a:xfrm>
            <a:off x="4349750" y="7425837"/>
            <a:ext cx="596901" cy="431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186" name="signature"/>
          <p:cNvSpPr txBox="1"/>
          <p:nvPr/>
        </p:nvSpPr>
        <p:spPr>
          <a:xfrm>
            <a:off x="4953952" y="7444887"/>
            <a:ext cx="1115696" cy="3937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signature</a:t>
            </a:r>
          </a:p>
        </p:txBody>
      </p:sp>
      <p:sp>
        <p:nvSpPr>
          <p:cNvPr id="187" name="Private key"/>
          <p:cNvSpPr txBox="1"/>
          <p:nvPr/>
        </p:nvSpPr>
        <p:spPr>
          <a:xfrm>
            <a:off x="1207071" y="1225549"/>
            <a:ext cx="1294258" cy="393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Private key</a:t>
            </a:r>
          </a:p>
        </p:txBody>
      </p:sp>
      <p:sp>
        <p:nvSpPr>
          <p:cNvPr id="188" name="Private key"/>
          <p:cNvSpPr txBox="1"/>
          <p:nvPr/>
        </p:nvSpPr>
        <p:spPr>
          <a:xfrm>
            <a:off x="7455471" y="539749"/>
            <a:ext cx="1294258" cy="393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Private key</a:t>
            </a:r>
          </a:p>
        </p:txBody>
      </p:sp>
      <p:sp>
        <p:nvSpPr>
          <p:cNvPr id="189" name="Private key"/>
          <p:cNvSpPr txBox="1"/>
          <p:nvPr/>
        </p:nvSpPr>
        <p:spPr>
          <a:xfrm>
            <a:off x="11334750" y="3956049"/>
            <a:ext cx="1294258" cy="393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Private key</a:t>
            </a:r>
          </a:p>
        </p:txBody>
      </p:sp>
      <p:sp>
        <p:nvSpPr>
          <p:cNvPr id="190" name="Private key"/>
          <p:cNvSpPr txBox="1"/>
          <p:nvPr/>
        </p:nvSpPr>
        <p:spPr>
          <a:xfrm>
            <a:off x="2210371" y="7651749"/>
            <a:ext cx="1294258" cy="393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Private key</a:t>
            </a:r>
          </a:p>
        </p:txBody>
      </p:sp>
      <p:sp>
        <p:nvSpPr>
          <p:cNvPr id="191" name="加入电子签名后"/>
          <p:cNvSpPr txBox="1"/>
          <p:nvPr/>
        </p:nvSpPr>
        <p:spPr>
          <a:xfrm>
            <a:off x="7684451" y="7905750"/>
            <a:ext cx="4114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加入电子签名后</a:t>
            </a:r>
          </a:p>
        </p:txBody>
      </p:sp>
      <p:grpSp>
        <p:nvGrpSpPr>
          <p:cNvPr id="194" name="成组"/>
          <p:cNvGrpSpPr/>
          <p:nvPr/>
        </p:nvGrpSpPr>
        <p:grpSpPr>
          <a:xfrm>
            <a:off x="1607095" y="3517900"/>
            <a:ext cx="2213373" cy="2717800"/>
            <a:chOff x="0" y="0"/>
            <a:chExt cx="2213371" cy="2717800"/>
          </a:xfrm>
        </p:grpSpPr>
        <p:sp>
          <p:nvSpPr>
            <p:cNvPr id="192" name="张三：xxx…"/>
            <p:cNvSpPr/>
            <p:nvPr/>
          </p:nvSpPr>
          <p:spPr>
            <a:xfrm>
              <a:off x="0" y="0"/>
              <a:ext cx="2213372" cy="27178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r>
                <a:t>张三：xxx</a:t>
              </a:r>
            </a:p>
            <a:p>
              <a:pPr>
                <a:defRPr sz="2400"/>
              </a:pPr>
              <a:r>
                <a:t>王五：xxx</a:t>
              </a:r>
            </a:p>
            <a:p>
              <a:pPr>
                <a:defRPr sz="2400"/>
              </a:pPr>
              <a:r>
                <a:t>李四：xxx</a:t>
              </a:r>
            </a:p>
          </p:txBody>
        </p:sp>
        <p:sp>
          <p:nvSpPr>
            <p:cNvPr id="193" name="余额记录"/>
            <p:cNvSpPr txBox="1"/>
            <p:nvPr/>
          </p:nvSpPr>
          <p:spPr>
            <a:xfrm>
              <a:off x="566935" y="57014"/>
              <a:ext cx="10795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900"/>
              </a:lvl1pPr>
            </a:lstStyle>
            <a:p>
              <a:pPr/>
              <a:r>
                <a:t>余额记录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如何去中心化？"/>
          <p:cNvSpPr txBox="1"/>
          <p:nvPr/>
        </p:nvSpPr>
        <p:spPr>
          <a:xfrm>
            <a:off x="4756150" y="4489449"/>
            <a:ext cx="349250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如何去中心化？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成组"/>
          <p:cNvGrpSpPr/>
          <p:nvPr/>
        </p:nvGrpSpPr>
        <p:grpSpPr>
          <a:xfrm>
            <a:off x="1943100" y="958849"/>
            <a:ext cx="9566451" cy="7067551"/>
            <a:chOff x="0" y="0"/>
            <a:chExt cx="9566450" cy="7067550"/>
          </a:xfrm>
        </p:grpSpPr>
        <p:sp>
          <p:nvSpPr>
            <p:cNvPr id="200" name="正方形"/>
            <p:cNvSpPr/>
            <p:nvPr/>
          </p:nvSpPr>
          <p:spPr>
            <a:xfrm>
              <a:off x="0" y="2228850"/>
              <a:ext cx="1270000" cy="127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1" name="账本"/>
            <p:cNvSpPr txBox="1"/>
            <p:nvPr/>
          </p:nvSpPr>
          <p:spPr>
            <a:xfrm>
              <a:off x="95249" y="2476499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账本</a:t>
              </a:r>
            </a:p>
          </p:txBody>
        </p:sp>
        <p:sp>
          <p:nvSpPr>
            <p:cNvPr id="202" name="李四"/>
            <p:cNvSpPr txBox="1"/>
            <p:nvPr/>
          </p:nvSpPr>
          <p:spPr>
            <a:xfrm>
              <a:off x="95249" y="1346199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李四</a:t>
              </a:r>
            </a:p>
          </p:txBody>
        </p:sp>
        <p:sp>
          <p:nvSpPr>
            <p:cNvPr id="203" name="正方形"/>
            <p:cNvSpPr/>
            <p:nvPr/>
          </p:nvSpPr>
          <p:spPr>
            <a:xfrm>
              <a:off x="4356100" y="882650"/>
              <a:ext cx="1270000" cy="127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4" name="账本"/>
            <p:cNvSpPr txBox="1"/>
            <p:nvPr/>
          </p:nvSpPr>
          <p:spPr>
            <a:xfrm>
              <a:off x="4451349" y="1130299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账本</a:t>
              </a:r>
            </a:p>
          </p:txBody>
        </p:sp>
        <p:sp>
          <p:nvSpPr>
            <p:cNvPr id="205" name="张三"/>
            <p:cNvSpPr txBox="1"/>
            <p:nvPr/>
          </p:nvSpPr>
          <p:spPr>
            <a:xfrm>
              <a:off x="4451349" y="-1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张三</a:t>
              </a:r>
            </a:p>
          </p:txBody>
        </p:sp>
        <p:sp>
          <p:nvSpPr>
            <p:cNvPr id="206" name="正方形"/>
            <p:cNvSpPr/>
            <p:nvPr/>
          </p:nvSpPr>
          <p:spPr>
            <a:xfrm>
              <a:off x="1879600" y="5759450"/>
              <a:ext cx="1270000" cy="127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7" name="账本"/>
            <p:cNvSpPr txBox="1"/>
            <p:nvPr/>
          </p:nvSpPr>
          <p:spPr>
            <a:xfrm>
              <a:off x="1974849" y="6007099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账本</a:t>
              </a:r>
            </a:p>
          </p:txBody>
        </p:sp>
        <p:sp>
          <p:nvSpPr>
            <p:cNvPr id="208" name="赵六"/>
            <p:cNvSpPr txBox="1"/>
            <p:nvPr/>
          </p:nvSpPr>
          <p:spPr>
            <a:xfrm>
              <a:off x="1974849" y="4876799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赵六</a:t>
              </a:r>
            </a:p>
          </p:txBody>
        </p:sp>
        <p:sp>
          <p:nvSpPr>
            <p:cNvPr id="209" name="正方形"/>
            <p:cNvSpPr/>
            <p:nvPr/>
          </p:nvSpPr>
          <p:spPr>
            <a:xfrm>
              <a:off x="6248400" y="5797550"/>
              <a:ext cx="1270000" cy="127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0" name="账本"/>
            <p:cNvSpPr txBox="1"/>
            <p:nvPr/>
          </p:nvSpPr>
          <p:spPr>
            <a:xfrm>
              <a:off x="6343649" y="6045199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账本</a:t>
              </a:r>
            </a:p>
          </p:txBody>
        </p:sp>
        <p:sp>
          <p:nvSpPr>
            <p:cNvPr id="211" name="宋七"/>
            <p:cNvSpPr txBox="1"/>
            <p:nvPr/>
          </p:nvSpPr>
          <p:spPr>
            <a:xfrm>
              <a:off x="6343649" y="4914899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宋七</a:t>
              </a:r>
            </a:p>
          </p:txBody>
        </p:sp>
        <p:sp>
          <p:nvSpPr>
            <p:cNvPr id="212" name="正方形"/>
            <p:cNvSpPr/>
            <p:nvPr/>
          </p:nvSpPr>
          <p:spPr>
            <a:xfrm>
              <a:off x="8296450" y="3123696"/>
              <a:ext cx="1270001" cy="12700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3" name="账本"/>
            <p:cNvSpPr txBox="1"/>
            <p:nvPr/>
          </p:nvSpPr>
          <p:spPr>
            <a:xfrm>
              <a:off x="8391700" y="3371346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账本</a:t>
              </a:r>
            </a:p>
          </p:txBody>
        </p:sp>
        <p:sp>
          <p:nvSpPr>
            <p:cNvPr id="214" name="王五"/>
            <p:cNvSpPr txBox="1"/>
            <p:nvPr/>
          </p:nvSpPr>
          <p:spPr>
            <a:xfrm>
              <a:off x="8391700" y="2241046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王五</a:t>
              </a:r>
            </a:p>
          </p:txBody>
        </p:sp>
        <p:sp>
          <p:nvSpPr>
            <p:cNvPr id="215" name="线条"/>
            <p:cNvSpPr/>
            <p:nvPr/>
          </p:nvSpPr>
          <p:spPr>
            <a:xfrm flipV="1">
              <a:off x="1295400" y="499634"/>
              <a:ext cx="2940051" cy="124661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6" name="线条"/>
            <p:cNvSpPr/>
            <p:nvPr/>
          </p:nvSpPr>
          <p:spPr>
            <a:xfrm>
              <a:off x="1295400" y="1911350"/>
              <a:ext cx="1246524" cy="281204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7" name="线条"/>
            <p:cNvSpPr/>
            <p:nvPr/>
          </p:nvSpPr>
          <p:spPr>
            <a:xfrm>
              <a:off x="1422400" y="1873250"/>
              <a:ext cx="5149007" cy="288824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8" name="线条"/>
            <p:cNvSpPr/>
            <p:nvPr/>
          </p:nvSpPr>
          <p:spPr>
            <a:xfrm>
              <a:off x="5740096" y="412750"/>
              <a:ext cx="2397269" cy="19556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9" name="线条"/>
            <p:cNvSpPr/>
            <p:nvPr/>
          </p:nvSpPr>
          <p:spPr>
            <a:xfrm>
              <a:off x="5575300" y="763007"/>
              <a:ext cx="1135258" cy="400593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0" name="线条"/>
            <p:cNvSpPr/>
            <p:nvPr/>
          </p:nvSpPr>
          <p:spPr>
            <a:xfrm flipV="1">
              <a:off x="2915046" y="626634"/>
              <a:ext cx="1447405" cy="414158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1" name="线条"/>
            <p:cNvSpPr/>
            <p:nvPr/>
          </p:nvSpPr>
          <p:spPr>
            <a:xfrm flipV="1">
              <a:off x="6980126" y="2852229"/>
              <a:ext cx="1154224" cy="191376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2" name="线条"/>
            <p:cNvSpPr/>
            <p:nvPr/>
          </p:nvSpPr>
          <p:spPr>
            <a:xfrm>
              <a:off x="1422400" y="1873249"/>
              <a:ext cx="6721651" cy="74946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3" name="线条"/>
            <p:cNvSpPr/>
            <p:nvPr/>
          </p:nvSpPr>
          <p:spPr>
            <a:xfrm>
              <a:off x="3228975" y="5378450"/>
              <a:ext cx="2940050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4" name="线条"/>
            <p:cNvSpPr/>
            <p:nvPr/>
          </p:nvSpPr>
          <p:spPr>
            <a:xfrm flipV="1">
              <a:off x="3244101" y="2659111"/>
              <a:ext cx="4895923" cy="227484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5" name="广播交易"/>
            <p:cNvSpPr txBox="1"/>
            <p:nvPr/>
          </p:nvSpPr>
          <p:spPr>
            <a:xfrm>
              <a:off x="4419163" y="2809875"/>
              <a:ext cx="1333501" cy="52070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lvl1pPr>
            </a:lstStyle>
            <a:p>
              <a:pPr/>
              <a:r>
                <a:t>广播交易</a:t>
              </a:r>
            </a:p>
          </p:txBody>
        </p:sp>
      </p:grpSp>
      <p:sp>
        <p:nvSpPr>
          <p:cNvPr id="227" name="如何保证每一个人记录的账本的一致性？"/>
          <p:cNvSpPr txBox="1"/>
          <p:nvPr/>
        </p:nvSpPr>
        <p:spPr>
          <a:xfrm>
            <a:off x="3321050" y="5467349"/>
            <a:ext cx="8801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如何保证每一个人记录的账本的一致性？</a:t>
            </a:r>
          </a:p>
        </p:txBody>
      </p:sp>
      <p:sp>
        <p:nvSpPr>
          <p:cNvPr id="228" name="如何保证交易的顺序不错乱？"/>
          <p:cNvSpPr txBox="1"/>
          <p:nvPr/>
        </p:nvSpPr>
        <p:spPr>
          <a:xfrm>
            <a:off x="3308349" y="6330949"/>
            <a:ext cx="6388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如何保证交易的顺序不错乱？</a:t>
            </a:r>
          </a:p>
        </p:txBody>
      </p:sp>
      <p:sp>
        <p:nvSpPr>
          <p:cNvPr id="229" name="如何防止交易造假？"/>
          <p:cNvSpPr txBox="1"/>
          <p:nvPr/>
        </p:nvSpPr>
        <p:spPr>
          <a:xfrm>
            <a:off x="3333750" y="7194549"/>
            <a:ext cx="4457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如何防止交易造假？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26"/>
                                        </p:tgtEl>
                                      </p:cBhvr>
                                      <p:by x="59999" y="5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77005 -0.217188" origin="layout" pathEditMode="relative">
                                      <p:cBhvr>
                                        <p:cTn id="10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3"/>
      <p:bldP build="whole" bldLvl="1" animBg="1" rev="0" advAuto="0" spid="229" grpId="5"/>
      <p:bldP build="whole" bldLvl="1" animBg="1" rev="0" advAuto="0" spid="228" grpId="4"/>
      <p:bldP build="whole" bldLvl="1" animBg="1" rev="0" advAuto="0" spid="2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如何保证每一个人记录的账本的一致性？"/>
          <p:cNvSpPr txBox="1"/>
          <p:nvPr/>
        </p:nvSpPr>
        <p:spPr>
          <a:xfrm>
            <a:off x="2101850" y="4489449"/>
            <a:ext cx="8801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如何保证每一个人记录的账本的一致性？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成组"/>
          <p:cNvGrpSpPr/>
          <p:nvPr/>
        </p:nvGrpSpPr>
        <p:grpSpPr>
          <a:xfrm>
            <a:off x="4117430" y="7072134"/>
            <a:ext cx="1493092" cy="1996911"/>
            <a:chOff x="0" y="0"/>
            <a:chExt cx="1493090" cy="1996910"/>
          </a:xfrm>
        </p:grpSpPr>
        <p:sp>
          <p:nvSpPr>
            <p:cNvPr id="237" name="矩形"/>
            <p:cNvSpPr/>
            <p:nvPr/>
          </p:nvSpPr>
          <p:spPr>
            <a:xfrm>
              <a:off x="0" y="42994"/>
              <a:ext cx="1493091" cy="195391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38" name="暂存区"/>
            <p:cNvSpPr txBox="1"/>
            <p:nvPr/>
          </p:nvSpPr>
          <p:spPr>
            <a:xfrm>
              <a:off x="436952" y="-1"/>
              <a:ext cx="647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暂存区</a:t>
              </a:r>
            </a:p>
          </p:txBody>
        </p:sp>
      </p:grpSp>
      <p:sp>
        <p:nvSpPr>
          <p:cNvPr id="240" name="宋七"/>
          <p:cNvSpPr txBox="1"/>
          <p:nvPr/>
        </p:nvSpPr>
        <p:spPr>
          <a:xfrm>
            <a:off x="3333750" y="655554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宋七</a:t>
            </a:r>
          </a:p>
        </p:txBody>
      </p:sp>
      <p:sp>
        <p:nvSpPr>
          <p:cNvPr id="241" name="线条"/>
          <p:cNvSpPr/>
          <p:nvPr/>
        </p:nvSpPr>
        <p:spPr>
          <a:xfrm flipV="1">
            <a:off x="4279899" y="4939249"/>
            <a:ext cx="884300" cy="106603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2" name="记账"/>
          <p:cNvSpPr txBox="1"/>
          <p:nvPr/>
        </p:nvSpPr>
        <p:spPr>
          <a:xfrm>
            <a:off x="2667832" y="5244563"/>
            <a:ext cx="596901" cy="431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243" name="signature"/>
          <p:cNvSpPr txBox="1"/>
          <p:nvPr/>
        </p:nvSpPr>
        <p:spPr>
          <a:xfrm>
            <a:off x="3272034" y="5263613"/>
            <a:ext cx="1115696" cy="393701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signature</a:t>
            </a:r>
          </a:p>
        </p:txBody>
      </p:sp>
      <p:sp>
        <p:nvSpPr>
          <p:cNvPr id="244" name="Private key"/>
          <p:cNvSpPr txBox="1"/>
          <p:nvPr/>
        </p:nvSpPr>
        <p:spPr>
          <a:xfrm>
            <a:off x="3048571" y="6161840"/>
            <a:ext cx="1294258" cy="393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Private key</a:t>
            </a:r>
          </a:p>
        </p:txBody>
      </p:sp>
      <p:grpSp>
        <p:nvGrpSpPr>
          <p:cNvPr id="257" name="成组"/>
          <p:cNvGrpSpPr/>
          <p:nvPr/>
        </p:nvGrpSpPr>
        <p:grpSpPr>
          <a:xfrm>
            <a:off x="2508249" y="2189198"/>
            <a:ext cx="7568059" cy="2884453"/>
            <a:chOff x="0" y="0"/>
            <a:chExt cx="7568057" cy="2884451"/>
          </a:xfrm>
        </p:grpSpPr>
        <p:grpSp>
          <p:nvGrpSpPr>
            <p:cNvPr id="250" name="成组"/>
            <p:cNvGrpSpPr/>
            <p:nvPr/>
          </p:nvGrpSpPr>
          <p:grpSpPr>
            <a:xfrm>
              <a:off x="-1" y="0"/>
              <a:ext cx="2642455" cy="1843905"/>
              <a:chOff x="0" y="0"/>
              <a:chExt cx="2642453" cy="1843904"/>
            </a:xfrm>
          </p:grpSpPr>
          <p:sp>
            <p:nvSpPr>
              <p:cNvPr id="245" name="张三"/>
              <p:cNvSpPr txBox="1"/>
              <p:nvPr/>
            </p:nvSpPr>
            <p:spPr>
              <a:xfrm>
                <a:off x="1371600" y="355600"/>
                <a:ext cx="723901" cy="5207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张三</a:t>
                </a:r>
              </a:p>
            </p:txBody>
          </p:sp>
          <p:sp>
            <p:nvSpPr>
              <p:cNvPr id="246" name="线条"/>
              <p:cNvSpPr/>
              <p:nvPr/>
            </p:nvSpPr>
            <p:spPr>
              <a:xfrm>
                <a:off x="1784350" y="985802"/>
                <a:ext cx="858104" cy="858103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7" name="记账"/>
              <p:cNvSpPr txBox="1"/>
              <p:nvPr/>
            </p:nvSpPr>
            <p:spPr>
              <a:xfrm>
                <a:off x="0" y="1246425"/>
                <a:ext cx="596901" cy="4318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9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记账</a:t>
                </a:r>
              </a:p>
            </p:txBody>
          </p:sp>
          <p:sp>
            <p:nvSpPr>
              <p:cNvPr id="248" name="signature"/>
              <p:cNvSpPr txBox="1"/>
              <p:nvPr/>
            </p:nvSpPr>
            <p:spPr>
              <a:xfrm>
                <a:off x="604202" y="1265475"/>
                <a:ext cx="1115696" cy="3937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9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signature</a:t>
                </a:r>
              </a:p>
            </p:txBody>
          </p:sp>
          <p:sp>
            <p:nvSpPr>
              <p:cNvPr id="249" name="Private key"/>
              <p:cNvSpPr txBox="1"/>
              <p:nvPr/>
            </p:nvSpPr>
            <p:spPr>
              <a:xfrm>
                <a:off x="1099121" y="-1"/>
                <a:ext cx="1294258" cy="3937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9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Private key</a:t>
                </a:r>
              </a:p>
            </p:txBody>
          </p:sp>
        </p:grpSp>
        <p:grpSp>
          <p:nvGrpSpPr>
            <p:cNvPr id="256" name="成组"/>
            <p:cNvGrpSpPr/>
            <p:nvPr/>
          </p:nvGrpSpPr>
          <p:grpSpPr>
            <a:xfrm>
              <a:off x="4233056" y="1946628"/>
              <a:ext cx="3335002" cy="937824"/>
              <a:chOff x="0" y="0"/>
              <a:chExt cx="3335000" cy="937823"/>
            </a:xfrm>
          </p:grpSpPr>
          <p:sp>
            <p:nvSpPr>
              <p:cNvPr id="251" name="李四"/>
              <p:cNvSpPr txBox="1"/>
              <p:nvPr/>
            </p:nvSpPr>
            <p:spPr>
              <a:xfrm>
                <a:off x="2040743" y="417123"/>
                <a:ext cx="723901" cy="5207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李四</a:t>
                </a:r>
              </a:p>
            </p:txBody>
          </p:sp>
          <p:sp>
            <p:nvSpPr>
              <p:cNvPr id="252" name="线条"/>
              <p:cNvSpPr/>
              <p:nvPr/>
            </p:nvSpPr>
            <p:spPr>
              <a:xfrm flipH="1" flipV="1">
                <a:off x="0" y="486973"/>
                <a:ext cx="1932939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3" name="记账"/>
              <p:cNvSpPr txBox="1"/>
              <p:nvPr/>
            </p:nvSpPr>
            <p:spPr>
              <a:xfrm>
                <a:off x="213040" y="-1"/>
                <a:ext cx="596901" cy="4318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9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记账</a:t>
                </a:r>
              </a:p>
            </p:txBody>
          </p:sp>
          <p:sp>
            <p:nvSpPr>
              <p:cNvPr id="254" name="signature"/>
              <p:cNvSpPr txBox="1"/>
              <p:nvPr/>
            </p:nvSpPr>
            <p:spPr>
              <a:xfrm>
                <a:off x="817242" y="19049"/>
                <a:ext cx="1115696" cy="3937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9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signature</a:t>
                </a:r>
              </a:p>
            </p:txBody>
          </p:sp>
          <p:sp>
            <p:nvSpPr>
              <p:cNvPr id="255" name="Private key"/>
              <p:cNvSpPr txBox="1"/>
              <p:nvPr/>
            </p:nvSpPr>
            <p:spPr>
              <a:xfrm>
                <a:off x="2040743" y="36123"/>
                <a:ext cx="1294258" cy="3937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9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Private key</a:t>
                </a:r>
              </a:p>
            </p:txBody>
          </p:sp>
        </p:grpSp>
      </p:grpSp>
      <p:sp>
        <p:nvSpPr>
          <p:cNvPr id="258" name="矩形"/>
          <p:cNvSpPr/>
          <p:nvPr/>
        </p:nvSpPr>
        <p:spPr>
          <a:xfrm>
            <a:off x="1277946" y="7127873"/>
            <a:ext cx="2791819" cy="195391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9" name="公共账本"/>
          <p:cNvSpPr txBox="1"/>
          <p:nvPr/>
        </p:nvSpPr>
        <p:spPr>
          <a:xfrm>
            <a:off x="2243873" y="7102950"/>
            <a:ext cx="859965" cy="46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200"/>
            </a:lvl1pPr>
          </a:lstStyle>
          <a:p>
            <a:pPr/>
            <a:r>
              <a:t>公共账本</a:t>
            </a:r>
          </a:p>
        </p:txBody>
      </p:sp>
      <p:sp>
        <p:nvSpPr>
          <p:cNvPr id="260" name="张三 —&gt; pay ￥30 —&gt; 李四"/>
          <p:cNvSpPr txBox="1"/>
          <p:nvPr/>
        </p:nvSpPr>
        <p:spPr>
          <a:xfrm>
            <a:off x="1348363" y="7559156"/>
            <a:ext cx="1651019" cy="29595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张三 —&gt; pay ￥30 —&gt; 李四</a:t>
            </a:r>
          </a:p>
        </p:txBody>
      </p:sp>
      <p:sp>
        <p:nvSpPr>
          <p:cNvPr id="261" name="王五 —&gt;  pay ￥20 —&gt; 张三"/>
          <p:cNvSpPr txBox="1"/>
          <p:nvPr/>
        </p:nvSpPr>
        <p:spPr>
          <a:xfrm>
            <a:off x="1330694" y="7948592"/>
            <a:ext cx="1686356" cy="29595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王五 —&gt;  pay ￥20 —&gt; 张三</a:t>
            </a:r>
          </a:p>
        </p:txBody>
      </p:sp>
      <p:sp>
        <p:nvSpPr>
          <p:cNvPr id="262" name="李四 —&gt;  pay ￥20 —&gt; 王五"/>
          <p:cNvSpPr txBox="1"/>
          <p:nvPr/>
        </p:nvSpPr>
        <p:spPr>
          <a:xfrm>
            <a:off x="1330694" y="8342512"/>
            <a:ext cx="1686356" cy="29595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李四 —&gt;  pay ￥20 —&gt; 王五</a:t>
            </a:r>
          </a:p>
        </p:txBody>
      </p:sp>
      <p:sp>
        <p:nvSpPr>
          <p:cNvPr id="263" name="signature（张三）"/>
          <p:cNvSpPr txBox="1"/>
          <p:nvPr/>
        </p:nvSpPr>
        <p:spPr>
          <a:xfrm>
            <a:off x="3035586" y="7563640"/>
            <a:ext cx="1041941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700"/>
            </a:lvl1pPr>
          </a:lstStyle>
          <a:p>
            <a:pPr/>
            <a:r>
              <a:t>signature（张三）</a:t>
            </a:r>
          </a:p>
        </p:txBody>
      </p:sp>
      <p:sp>
        <p:nvSpPr>
          <p:cNvPr id="264" name="signature（王五）"/>
          <p:cNvSpPr txBox="1"/>
          <p:nvPr/>
        </p:nvSpPr>
        <p:spPr>
          <a:xfrm>
            <a:off x="3035586" y="7948592"/>
            <a:ext cx="1041941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signature（王五）</a:t>
            </a:r>
          </a:p>
        </p:txBody>
      </p:sp>
      <p:sp>
        <p:nvSpPr>
          <p:cNvPr id="265" name="signature（张三）"/>
          <p:cNvSpPr txBox="1"/>
          <p:nvPr/>
        </p:nvSpPr>
        <p:spPr>
          <a:xfrm>
            <a:off x="3006810" y="7563640"/>
            <a:ext cx="1041942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signature（张三）</a:t>
            </a:r>
          </a:p>
        </p:txBody>
      </p:sp>
      <p:sp>
        <p:nvSpPr>
          <p:cNvPr id="266" name="signature（李四）"/>
          <p:cNvSpPr txBox="1"/>
          <p:nvPr/>
        </p:nvSpPr>
        <p:spPr>
          <a:xfrm>
            <a:off x="3035586" y="8338028"/>
            <a:ext cx="1041941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signature（李四）</a:t>
            </a:r>
          </a:p>
        </p:txBody>
      </p:sp>
      <p:grpSp>
        <p:nvGrpSpPr>
          <p:cNvPr id="269" name="成组"/>
          <p:cNvGrpSpPr/>
          <p:nvPr/>
        </p:nvGrpSpPr>
        <p:grpSpPr>
          <a:xfrm>
            <a:off x="288494" y="7145215"/>
            <a:ext cx="894121" cy="1919234"/>
            <a:chOff x="0" y="0"/>
            <a:chExt cx="894119" cy="1919233"/>
          </a:xfrm>
        </p:grpSpPr>
        <p:sp>
          <p:nvSpPr>
            <p:cNvPr id="267" name="张三：xxx…"/>
            <p:cNvSpPr/>
            <p:nvPr/>
          </p:nvSpPr>
          <p:spPr>
            <a:xfrm>
              <a:off x="0" y="0"/>
              <a:ext cx="894120" cy="19192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/>
              </a:pPr>
              <a:r>
                <a:t>张三：xxx</a:t>
              </a:r>
            </a:p>
            <a:p>
              <a:pPr>
                <a:defRPr sz="1200"/>
              </a:pPr>
              <a:r>
                <a:t>王五：xxx</a:t>
              </a:r>
            </a:p>
            <a:p>
              <a:pPr>
                <a:defRPr sz="1200"/>
              </a:pPr>
              <a:r>
                <a:t>李四：xxx</a:t>
              </a:r>
            </a:p>
          </p:txBody>
        </p:sp>
        <p:sp>
          <p:nvSpPr>
            <p:cNvPr id="268" name="余额记录"/>
            <p:cNvSpPr txBox="1"/>
            <p:nvPr/>
          </p:nvSpPr>
          <p:spPr>
            <a:xfrm>
              <a:off x="45570" y="31293"/>
              <a:ext cx="802979" cy="3049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/>
              </a:lvl1pPr>
            </a:lstStyle>
            <a:p>
              <a:pPr/>
              <a:r>
                <a:t>余额记录</a:t>
              </a:r>
            </a:p>
          </p:txBody>
        </p:sp>
      </p:grpSp>
      <p:sp>
        <p:nvSpPr>
          <p:cNvPr id="270" name="矩形"/>
          <p:cNvSpPr/>
          <p:nvPr/>
        </p:nvSpPr>
        <p:spPr>
          <a:xfrm>
            <a:off x="8605846" y="5057773"/>
            <a:ext cx="2791819" cy="195391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71" name="公共账本"/>
          <p:cNvSpPr txBox="1"/>
          <p:nvPr/>
        </p:nvSpPr>
        <p:spPr>
          <a:xfrm>
            <a:off x="9571773" y="5032850"/>
            <a:ext cx="859965" cy="46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200"/>
            </a:lvl1pPr>
          </a:lstStyle>
          <a:p>
            <a:pPr/>
            <a:r>
              <a:t>公共账本</a:t>
            </a:r>
          </a:p>
        </p:txBody>
      </p:sp>
      <p:sp>
        <p:nvSpPr>
          <p:cNvPr id="272" name="张三 —&gt; pay ￥30 —&gt; 李四"/>
          <p:cNvSpPr txBox="1"/>
          <p:nvPr/>
        </p:nvSpPr>
        <p:spPr>
          <a:xfrm>
            <a:off x="8676263" y="5489056"/>
            <a:ext cx="1651019" cy="29595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张三 —&gt; pay ￥30 —&gt; 李四</a:t>
            </a:r>
          </a:p>
        </p:txBody>
      </p:sp>
      <p:sp>
        <p:nvSpPr>
          <p:cNvPr id="273" name="王五 —&gt;  pay ￥20 —&gt; 张三"/>
          <p:cNvSpPr txBox="1"/>
          <p:nvPr/>
        </p:nvSpPr>
        <p:spPr>
          <a:xfrm>
            <a:off x="8658594" y="5878492"/>
            <a:ext cx="1686356" cy="29595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王五 —&gt;  pay ￥20 —&gt; 张三</a:t>
            </a:r>
          </a:p>
        </p:txBody>
      </p:sp>
      <p:sp>
        <p:nvSpPr>
          <p:cNvPr id="274" name="李四 —&gt;  pay ￥20 —&gt; 王五"/>
          <p:cNvSpPr txBox="1"/>
          <p:nvPr/>
        </p:nvSpPr>
        <p:spPr>
          <a:xfrm>
            <a:off x="8658594" y="6272412"/>
            <a:ext cx="1686356" cy="29595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李四 —&gt;  pay ￥20 —&gt; 王五</a:t>
            </a:r>
          </a:p>
        </p:txBody>
      </p:sp>
      <p:sp>
        <p:nvSpPr>
          <p:cNvPr id="275" name="signature（张三）"/>
          <p:cNvSpPr txBox="1"/>
          <p:nvPr/>
        </p:nvSpPr>
        <p:spPr>
          <a:xfrm>
            <a:off x="10363486" y="5493540"/>
            <a:ext cx="1041942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700"/>
            </a:lvl1pPr>
          </a:lstStyle>
          <a:p>
            <a:pPr/>
            <a:r>
              <a:t>signature（张三）</a:t>
            </a:r>
          </a:p>
        </p:txBody>
      </p:sp>
      <p:sp>
        <p:nvSpPr>
          <p:cNvPr id="276" name="signature（王五）"/>
          <p:cNvSpPr txBox="1"/>
          <p:nvPr/>
        </p:nvSpPr>
        <p:spPr>
          <a:xfrm>
            <a:off x="10363486" y="5878492"/>
            <a:ext cx="1041942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signature（王五）</a:t>
            </a:r>
          </a:p>
        </p:txBody>
      </p:sp>
      <p:sp>
        <p:nvSpPr>
          <p:cNvPr id="277" name="signature（张三）"/>
          <p:cNvSpPr txBox="1"/>
          <p:nvPr/>
        </p:nvSpPr>
        <p:spPr>
          <a:xfrm>
            <a:off x="10334710" y="5493540"/>
            <a:ext cx="1041941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signature（张三）</a:t>
            </a:r>
          </a:p>
        </p:txBody>
      </p:sp>
      <p:sp>
        <p:nvSpPr>
          <p:cNvPr id="278" name="signature（李四）"/>
          <p:cNvSpPr txBox="1"/>
          <p:nvPr/>
        </p:nvSpPr>
        <p:spPr>
          <a:xfrm>
            <a:off x="10363486" y="6267928"/>
            <a:ext cx="1041942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signature（李四）</a:t>
            </a:r>
          </a:p>
        </p:txBody>
      </p:sp>
      <p:grpSp>
        <p:nvGrpSpPr>
          <p:cNvPr id="281" name="成组"/>
          <p:cNvGrpSpPr/>
          <p:nvPr/>
        </p:nvGrpSpPr>
        <p:grpSpPr>
          <a:xfrm>
            <a:off x="7616394" y="5075115"/>
            <a:ext cx="894121" cy="1919234"/>
            <a:chOff x="0" y="0"/>
            <a:chExt cx="894119" cy="1919233"/>
          </a:xfrm>
        </p:grpSpPr>
        <p:sp>
          <p:nvSpPr>
            <p:cNvPr id="279" name="张三：xxx…"/>
            <p:cNvSpPr/>
            <p:nvPr/>
          </p:nvSpPr>
          <p:spPr>
            <a:xfrm>
              <a:off x="0" y="0"/>
              <a:ext cx="894120" cy="19192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/>
              </a:pPr>
              <a:r>
                <a:t>张三：xxx</a:t>
              </a:r>
            </a:p>
            <a:p>
              <a:pPr>
                <a:defRPr sz="1200"/>
              </a:pPr>
              <a:r>
                <a:t>王五：xxx</a:t>
              </a:r>
            </a:p>
            <a:p>
              <a:pPr>
                <a:defRPr sz="1200"/>
              </a:pPr>
              <a:r>
                <a:t>李四：xxx</a:t>
              </a:r>
            </a:p>
          </p:txBody>
        </p:sp>
        <p:sp>
          <p:nvSpPr>
            <p:cNvPr id="280" name="余额记录"/>
            <p:cNvSpPr txBox="1"/>
            <p:nvPr/>
          </p:nvSpPr>
          <p:spPr>
            <a:xfrm>
              <a:off x="45570" y="31293"/>
              <a:ext cx="802979" cy="3049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/>
              </a:lvl1pPr>
            </a:lstStyle>
            <a:p>
              <a:pPr/>
              <a:r>
                <a:t>余额记录</a:t>
              </a:r>
            </a:p>
          </p:txBody>
        </p:sp>
      </p:grpSp>
      <p:sp>
        <p:nvSpPr>
          <p:cNvPr id="282" name="矩形"/>
          <p:cNvSpPr/>
          <p:nvPr/>
        </p:nvSpPr>
        <p:spPr>
          <a:xfrm>
            <a:off x="4491046" y="191203"/>
            <a:ext cx="2791819" cy="195391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83" name="公共账本"/>
          <p:cNvSpPr txBox="1"/>
          <p:nvPr/>
        </p:nvSpPr>
        <p:spPr>
          <a:xfrm>
            <a:off x="5456973" y="166280"/>
            <a:ext cx="859965" cy="46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200"/>
            </a:lvl1pPr>
          </a:lstStyle>
          <a:p>
            <a:pPr/>
            <a:r>
              <a:t>公共账本</a:t>
            </a:r>
          </a:p>
        </p:txBody>
      </p:sp>
      <p:sp>
        <p:nvSpPr>
          <p:cNvPr id="284" name="张三 —&gt; pay ￥30 —&gt; 李四"/>
          <p:cNvSpPr txBox="1"/>
          <p:nvPr/>
        </p:nvSpPr>
        <p:spPr>
          <a:xfrm>
            <a:off x="4561463" y="622486"/>
            <a:ext cx="1651019" cy="29595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张三 —&gt; pay ￥30 —&gt; 李四</a:t>
            </a:r>
          </a:p>
        </p:txBody>
      </p:sp>
      <p:sp>
        <p:nvSpPr>
          <p:cNvPr id="285" name="王五 —&gt;  pay ￥20 —&gt; 张三"/>
          <p:cNvSpPr txBox="1"/>
          <p:nvPr/>
        </p:nvSpPr>
        <p:spPr>
          <a:xfrm>
            <a:off x="4543794" y="1011922"/>
            <a:ext cx="1686356" cy="29595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王五 —&gt;  pay ￥20 —&gt; 张三</a:t>
            </a:r>
          </a:p>
        </p:txBody>
      </p:sp>
      <p:sp>
        <p:nvSpPr>
          <p:cNvPr id="286" name="李四 —&gt;  pay ￥20 —&gt; 王五"/>
          <p:cNvSpPr txBox="1"/>
          <p:nvPr/>
        </p:nvSpPr>
        <p:spPr>
          <a:xfrm>
            <a:off x="4543794" y="1405842"/>
            <a:ext cx="1686356" cy="29595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李四 —&gt;  pay ￥20 —&gt; 王五</a:t>
            </a:r>
          </a:p>
        </p:txBody>
      </p:sp>
      <p:sp>
        <p:nvSpPr>
          <p:cNvPr id="287" name="signature（张三）"/>
          <p:cNvSpPr txBox="1"/>
          <p:nvPr/>
        </p:nvSpPr>
        <p:spPr>
          <a:xfrm>
            <a:off x="6248686" y="626970"/>
            <a:ext cx="1041941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700"/>
            </a:lvl1pPr>
          </a:lstStyle>
          <a:p>
            <a:pPr/>
            <a:r>
              <a:t>signature（张三）</a:t>
            </a:r>
          </a:p>
        </p:txBody>
      </p:sp>
      <p:sp>
        <p:nvSpPr>
          <p:cNvPr id="288" name="signature（王五）"/>
          <p:cNvSpPr txBox="1"/>
          <p:nvPr/>
        </p:nvSpPr>
        <p:spPr>
          <a:xfrm>
            <a:off x="6248686" y="1011922"/>
            <a:ext cx="1041941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signature（王五）</a:t>
            </a:r>
          </a:p>
        </p:txBody>
      </p:sp>
      <p:sp>
        <p:nvSpPr>
          <p:cNvPr id="289" name="signature（张三）"/>
          <p:cNvSpPr txBox="1"/>
          <p:nvPr/>
        </p:nvSpPr>
        <p:spPr>
          <a:xfrm>
            <a:off x="6219910" y="626970"/>
            <a:ext cx="1041942" cy="286989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signature（张三）</a:t>
            </a:r>
          </a:p>
        </p:txBody>
      </p:sp>
      <p:sp>
        <p:nvSpPr>
          <p:cNvPr id="290" name="signature（李四）"/>
          <p:cNvSpPr txBox="1"/>
          <p:nvPr/>
        </p:nvSpPr>
        <p:spPr>
          <a:xfrm>
            <a:off x="6248686" y="1401357"/>
            <a:ext cx="1041941" cy="286990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900"/>
            </a:lvl1pPr>
          </a:lstStyle>
          <a:p>
            <a:pPr/>
            <a:r>
              <a:t>signature（李四）</a:t>
            </a:r>
          </a:p>
        </p:txBody>
      </p:sp>
      <p:grpSp>
        <p:nvGrpSpPr>
          <p:cNvPr id="293" name="成组"/>
          <p:cNvGrpSpPr/>
          <p:nvPr/>
        </p:nvGrpSpPr>
        <p:grpSpPr>
          <a:xfrm>
            <a:off x="3501594" y="208544"/>
            <a:ext cx="894121" cy="1919235"/>
            <a:chOff x="0" y="0"/>
            <a:chExt cx="894119" cy="1919233"/>
          </a:xfrm>
        </p:grpSpPr>
        <p:sp>
          <p:nvSpPr>
            <p:cNvPr id="291" name="张三：xxx…"/>
            <p:cNvSpPr/>
            <p:nvPr/>
          </p:nvSpPr>
          <p:spPr>
            <a:xfrm>
              <a:off x="0" y="0"/>
              <a:ext cx="894120" cy="19192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/>
              </a:pPr>
              <a:r>
                <a:t>张三：xxx</a:t>
              </a:r>
            </a:p>
            <a:p>
              <a:pPr>
                <a:defRPr sz="1200"/>
              </a:pPr>
              <a:r>
                <a:t>王五：xxx</a:t>
              </a:r>
            </a:p>
            <a:p>
              <a:pPr>
                <a:defRPr sz="1200"/>
              </a:pPr>
              <a:r>
                <a:t>李四：xxx</a:t>
              </a:r>
            </a:p>
          </p:txBody>
        </p:sp>
        <p:sp>
          <p:nvSpPr>
            <p:cNvPr id="292" name="余额记录"/>
            <p:cNvSpPr txBox="1"/>
            <p:nvPr/>
          </p:nvSpPr>
          <p:spPr>
            <a:xfrm>
              <a:off x="45570" y="31293"/>
              <a:ext cx="802979" cy="3049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/>
              </a:lvl1pPr>
            </a:lstStyle>
            <a:p>
              <a:pPr/>
              <a:r>
                <a:t>余额记录</a:t>
              </a:r>
            </a:p>
          </p:txBody>
        </p:sp>
      </p:grpSp>
      <p:sp>
        <p:nvSpPr>
          <p:cNvPr id="294" name="公供网络"/>
          <p:cNvSpPr/>
          <p:nvPr/>
        </p:nvSpPr>
        <p:spPr>
          <a:xfrm>
            <a:off x="5140410" y="4020489"/>
            <a:ext cx="1493092" cy="89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公供网络</a:t>
            </a:r>
          </a:p>
        </p:txBody>
      </p:sp>
      <p:sp>
        <p:nvSpPr>
          <p:cNvPr id="295" name="。。。"/>
          <p:cNvSpPr txBox="1"/>
          <p:nvPr/>
        </p:nvSpPr>
        <p:spPr>
          <a:xfrm>
            <a:off x="8648128" y="2578779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。。。</a:t>
            </a:r>
          </a:p>
        </p:txBody>
      </p:sp>
      <p:sp>
        <p:nvSpPr>
          <p:cNvPr id="296" name="线条"/>
          <p:cNvSpPr/>
          <p:nvPr/>
        </p:nvSpPr>
        <p:spPr>
          <a:xfrm flipH="1" flipV="1">
            <a:off x="4669881" y="3156463"/>
            <a:ext cx="762462" cy="76246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97" name="线条"/>
          <p:cNvSpPr/>
          <p:nvPr/>
        </p:nvSpPr>
        <p:spPr>
          <a:xfrm flipH="1">
            <a:off x="4531233" y="5132443"/>
            <a:ext cx="683744" cy="9364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98" name="线条"/>
          <p:cNvSpPr/>
          <p:nvPr/>
        </p:nvSpPr>
        <p:spPr>
          <a:xfrm>
            <a:off x="6825221" y="4876800"/>
            <a:ext cx="185532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303" name="成组"/>
          <p:cNvGrpSpPr/>
          <p:nvPr/>
        </p:nvGrpSpPr>
        <p:grpSpPr>
          <a:xfrm>
            <a:off x="4165096" y="7552429"/>
            <a:ext cx="1426275" cy="813266"/>
            <a:chOff x="0" y="0"/>
            <a:chExt cx="1426273" cy="813264"/>
          </a:xfrm>
        </p:grpSpPr>
        <p:sp>
          <p:nvSpPr>
            <p:cNvPr id="299" name="李四 —&gt;  pay xxx —&gt; xxx"/>
            <p:cNvSpPr txBox="1"/>
            <p:nvPr/>
          </p:nvSpPr>
          <p:spPr>
            <a:xfrm>
              <a:off x="0" y="0"/>
              <a:ext cx="875629" cy="29595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李四 —&gt;  pay xxx —&gt; xxx</a:t>
              </a:r>
            </a:p>
          </p:txBody>
        </p:sp>
        <p:sp>
          <p:nvSpPr>
            <p:cNvPr id="300" name="signature（李四）"/>
            <p:cNvSpPr txBox="1"/>
            <p:nvPr/>
          </p:nvSpPr>
          <p:spPr>
            <a:xfrm>
              <a:off x="885253" y="4484"/>
              <a:ext cx="541021" cy="2869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signature（李四）</a:t>
              </a:r>
            </a:p>
          </p:txBody>
        </p:sp>
        <p:sp>
          <p:nvSpPr>
            <p:cNvPr id="301" name="张三 —&gt;  pay xxx —&gt; xxx"/>
            <p:cNvSpPr txBox="1"/>
            <p:nvPr/>
          </p:nvSpPr>
          <p:spPr>
            <a:xfrm>
              <a:off x="0" y="517307"/>
              <a:ext cx="875629" cy="29595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张三 —&gt;  pay xxx —&gt; xxx</a:t>
              </a:r>
            </a:p>
          </p:txBody>
        </p:sp>
        <p:sp>
          <p:nvSpPr>
            <p:cNvPr id="302" name="signature（张三）"/>
            <p:cNvSpPr txBox="1"/>
            <p:nvPr/>
          </p:nvSpPr>
          <p:spPr>
            <a:xfrm>
              <a:off x="885253" y="512823"/>
              <a:ext cx="541021" cy="2869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signature（张三）</a:t>
              </a:r>
            </a:p>
          </p:txBody>
        </p:sp>
      </p:grpSp>
      <p:sp>
        <p:nvSpPr>
          <p:cNvPr id="304" name="矩形"/>
          <p:cNvSpPr/>
          <p:nvPr/>
        </p:nvSpPr>
        <p:spPr>
          <a:xfrm>
            <a:off x="1348363" y="8736432"/>
            <a:ext cx="2650986" cy="29595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/>
          </a:gradFill>
          <a:ln w="25400">
            <a:solidFill>
              <a:schemeClr val="accent5">
                <a:hueOff val="100859"/>
                <a:satOff val="-13629"/>
                <a:lumOff val="23879"/>
              </a:schemeClr>
            </a:solidFill>
            <a:prstDash val="sysDot"/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313" name="成组"/>
          <p:cNvGrpSpPr/>
          <p:nvPr/>
        </p:nvGrpSpPr>
        <p:grpSpPr>
          <a:xfrm>
            <a:off x="11423963" y="5023531"/>
            <a:ext cx="1493092" cy="1996911"/>
            <a:chOff x="0" y="0"/>
            <a:chExt cx="1493090" cy="1996910"/>
          </a:xfrm>
        </p:grpSpPr>
        <p:grpSp>
          <p:nvGrpSpPr>
            <p:cNvPr id="307" name="成组"/>
            <p:cNvGrpSpPr/>
            <p:nvPr/>
          </p:nvGrpSpPr>
          <p:grpSpPr>
            <a:xfrm>
              <a:off x="0" y="0"/>
              <a:ext cx="1493091" cy="1996911"/>
              <a:chOff x="0" y="0"/>
              <a:chExt cx="1493090" cy="1996910"/>
            </a:xfrm>
          </p:grpSpPr>
          <p:sp>
            <p:nvSpPr>
              <p:cNvPr id="305" name="矩形"/>
              <p:cNvSpPr/>
              <p:nvPr/>
            </p:nvSpPr>
            <p:spPr>
              <a:xfrm>
                <a:off x="0" y="42994"/>
                <a:ext cx="1493091" cy="19539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6" name="暂存区"/>
              <p:cNvSpPr txBox="1"/>
              <p:nvPr/>
            </p:nvSpPr>
            <p:spPr>
              <a:xfrm>
                <a:off x="436952" y="-1"/>
                <a:ext cx="647701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暂存区</a:t>
                </a:r>
              </a:p>
            </p:txBody>
          </p:sp>
        </p:grpSp>
        <p:grpSp>
          <p:nvGrpSpPr>
            <p:cNvPr id="312" name="成组"/>
            <p:cNvGrpSpPr/>
            <p:nvPr/>
          </p:nvGrpSpPr>
          <p:grpSpPr>
            <a:xfrm>
              <a:off x="47665" y="480295"/>
              <a:ext cx="1426275" cy="813266"/>
              <a:chOff x="0" y="0"/>
              <a:chExt cx="1426273" cy="813264"/>
            </a:xfrm>
          </p:grpSpPr>
          <p:sp>
            <p:nvSpPr>
              <p:cNvPr id="308" name="李四 —&gt;  pay xxx —&gt; xxx"/>
              <p:cNvSpPr txBox="1"/>
              <p:nvPr/>
            </p:nvSpPr>
            <p:spPr>
              <a:xfrm>
                <a:off x="0" y="0"/>
                <a:ext cx="875629" cy="2959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李四 —&gt;  pay xxx —&gt; xxx</a:t>
                </a:r>
              </a:p>
            </p:txBody>
          </p:sp>
          <p:sp>
            <p:nvSpPr>
              <p:cNvPr id="309" name="signature（李四）"/>
              <p:cNvSpPr txBox="1"/>
              <p:nvPr/>
            </p:nvSpPr>
            <p:spPr>
              <a:xfrm>
                <a:off x="885253" y="4484"/>
                <a:ext cx="541021" cy="28698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signature（李四）</a:t>
                </a:r>
              </a:p>
            </p:txBody>
          </p:sp>
          <p:sp>
            <p:nvSpPr>
              <p:cNvPr id="310" name="张三 —&gt;  pay xxx —&gt; xxx"/>
              <p:cNvSpPr txBox="1"/>
              <p:nvPr/>
            </p:nvSpPr>
            <p:spPr>
              <a:xfrm>
                <a:off x="0" y="517307"/>
                <a:ext cx="875629" cy="29595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张三 —&gt;  pay xxx —&gt; xxx</a:t>
                </a:r>
              </a:p>
            </p:txBody>
          </p:sp>
          <p:sp>
            <p:nvSpPr>
              <p:cNvPr id="311" name="signature（张三）"/>
              <p:cNvSpPr txBox="1"/>
              <p:nvPr/>
            </p:nvSpPr>
            <p:spPr>
              <a:xfrm>
                <a:off x="885253" y="512823"/>
                <a:ext cx="541021" cy="28698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signature（张三）</a:t>
                </a:r>
              </a:p>
            </p:txBody>
          </p:sp>
        </p:grpSp>
      </p:grpSp>
      <p:grpSp>
        <p:nvGrpSpPr>
          <p:cNvPr id="322" name="成组"/>
          <p:cNvGrpSpPr/>
          <p:nvPr/>
        </p:nvGrpSpPr>
        <p:grpSpPr>
          <a:xfrm>
            <a:off x="7330530" y="161445"/>
            <a:ext cx="1493092" cy="1996911"/>
            <a:chOff x="0" y="0"/>
            <a:chExt cx="1493090" cy="1996910"/>
          </a:xfrm>
        </p:grpSpPr>
        <p:grpSp>
          <p:nvGrpSpPr>
            <p:cNvPr id="316" name="成组"/>
            <p:cNvGrpSpPr/>
            <p:nvPr/>
          </p:nvGrpSpPr>
          <p:grpSpPr>
            <a:xfrm>
              <a:off x="0" y="0"/>
              <a:ext cx="1493091" cy="1996911"/>
              <a:chOff x="0" y="0"/>
              <a:chExt cx="1493090" cy="1996910"/>
            </a:xfrm>
          </p:grpSpPr>
          <p:sp>
            <p:nvSpPr>
              <p:cNvPr id="314" name="矩形"/>
              <p:cNvSpPr/>
              <p:nvPr/>
            </p:nvSpPr>
            <p:spPr>
              <a:xfrm>
                <a:off x="0" y="42994"/>
                <a:ext cx="1493091" cy="19539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5" name="暂存区"/>
              <p:cNvSpPr txBox="1"/>
              <p:nvPr/>
            </p:nvSpPr>
            <p:spPr>
              <a:xfrm>
                <a:off x="436952" y="-1"/>
                <a:ext cx="647701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暂存区</a:t>
                </a:r>
              </a:p>
            </p:txBody>
          </p:sp>
        </p:grpSp>
        <p:grpSp>
          <p:nvGrpSpPr>
            <p:cNvPr id="321" name="成组"/>
            <p:cNvGrpSpPr/>
            <p:nvPr/>
          </p:nvGrpSpPr>
          <p:grpSpPr>
            <a:xfrm>
              <a:off x="47666" y="480295"/>
              <a:ext cx="1426274" cy="813266"/>
              <a:chOff x="0" y="0"/>
              <a:chExt cx="1426273" cy="813264"/>
            </a:xfrm>
          </p:grpSpPr>
          <p:sp>
            <p:nvSpPr>
              <p:cNvPr id="317" name="李四 —&gt;  pay xxx —&gt; xxx"/>
              <p:cNvSpPr txBox="1"/>
              <p:nvPr/>
            </p:nvSpPr>
            <p:spPr>
              <a:xfrm>
                <a:off x="0" y="0"/>
                <a:ext cx="875629" cy="2959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李四 —&gt;  pay xxx —&gt; xxx</a:t>
                </a:r>
              </a:p>
            </p:txBody>
          </p:sp>
          <p:sp>
            <p:nvSpPr>
              <p:cNvPr id="318" name="signature（李四）"/>
              <p:cNvSpPr txBox="1"/>
              <p:nvPr/>
            </p:nvSpPr>
            <p:spPr>
              <a:xfrm>
                <a:off x="885253" y="4484"/>
                <a:ext cx="541021" cy="28698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signature（李四）</a:t>
                </a:r>
              </a:p>
            </p:txBody>
          </p:sp>
          <p:sp>
            <p:nvSpPr>
              <p:cNvPr id="319" name="张三 —&gt;  pay xxx —&gt; xxx"/>
              <p:cNvSpPr txBox="1"/>
              <p:nvPr/>
            </p:nvSpPr>
            <p:spPr>
              <a:xfrm>
                <a:off x="0" y="517307"/>
                <a:ext cx="875629" cy="29595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张三 —&gt;  pay xxx —&gt; xxx</a:t>
                </a:r>
              </a:p>
            </p:txBody>
          </p:sp>
          <p:sp>
            <p:nvSpPr>
              <p:cNvPr id="320" name="signature（张三）"/>
              <p:cNvSpPr txBox="1"/>
              <p:nvPr/>
            </p:nvSpPr>
            <p:spPr>
              <a:xfrm>
                <a:off x="885253" y="512823"/>
                <a:ext cx="541021" cy="28698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signature（张三）</a:t>
                </a:r>
              </a:p>
            </p:txBody>
          </p:sp>
        </p:grpSp>
      </p:grpSp>
      <p:sp>
        <p:nvSpPr>
          <p:cNvPr id="323" name="计算器"/>
          <p:cNvSpPr/>
          <p:nvPr/>
        </p:nvSpPr>
        <p:spPr>
          <a:xfrm>
            <a:off x="10159613" y="4201994"/>
            <a:ext cx="574559" cy="81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2" y="0"/>
                </a:moveTo>
                <a:cubicBezTo>
                  <a:pt x="681" y="0"/>
                  <a:pt x="0" y="481"/>
                  <a:pt x="0" y="1075"/>
                </a:cubicBezTo>
                <a:lnTo>
                  <a:pt x="0" y="20525"/>
                </a:lnTo>
                <a:cubicBezTo>
                  <a:pt x="0" y="21119"/>
                  <a:pt x="681" y="21600"/>
                  <a:pt x="1522" y="21600"/>
                </a:cubicBezTo>
                <a:lnTo>
                  <a:pt x="20081" y="21600"/>
                </a:lnTo>
                <a:cubicBezTo>
                  <a:pt x="20922" y="21600"/>
                  <a:pt x="21600" y="21119"/>
                  <a:pt x="21600" y="20525"/>
                </a:cubicBezTo>
                <a:lnTo>
                  <a:pt x="21600" y="1075"/>
                </a:lnTo>
                <a:cubicBezTo>
                  <a:pt x="21592" y="481"/>
                  <a:pt x="20912" y="0"/>
                  <a:pt x="20071" y="0"/>
                </a:cubicBezTo>
                <a:lnTo>
                  <a:pt x="1522" y="0"/>
                </a:lnTo>
                <a:close/>
                <a:moveTo>
                  <a:pt x="2866" y="1696"/>
                </a:moveTo>
                <a:lnTo>
                  <a:pt x="18734" y="1696"/>
                </a:lnTo>
                <a:cubicBezTo>
                  <a:pt x="19017" y="1696"/>
                  <a:pt x="19254" y="1857"/>
                  <a:pt x="19254" y="2062"/>
                </a:cubicBezTo>
                <a:lnTo>
                  <a:pt x="19254" y="4985"/>
                </a:lnTo>
                <a:cubicBezTo>
                  <a:pt x="19254" y="5185"/>
                  <a:pt x="19024" y="5351"/>
                  <a:pt x="18734" y="5351"/>
                </a:cubicBezTo>
                <a:lnTo>
                  <a:pt x="2866" y="5351"/>
                </a:lnTo>
                <a:cubicBezTo>
                  <a:pt x="2583" y="5351"/>
                  <a:pt x="2348" y="5190"/>
                  <a:pt x="2348" y="4985"/>
                </a:cubicBezTo>
                <a:lnTo>
                  <a:pt x="2348" y="2062"/>
                </a:lnTo>
                <a:cubicBezTo>
                  <a:pt x="2348" y="1862"/>
                  <a:pt x="2576" y="1696"/>
                  <a:pt x="2866" y="1696"/>
                </a:cubicBezTo>
                <a:close/>
                <a:moveTo>
                  <a:pt x="17580" y="6615"/>
                </a:moveTo>
                <a:cubicBezTo>
                  <a:pt x="17771" y="6615"/>
                  <a:pt x="17924" y="6723"/>
                  <a:pt x="17924" y="6858"/>
                </a:cubicBezTo>
                <a:cubicBezTo>
                  <a:pt x="17924" y="6993"/>
                  <a:pt x="17771" y="7101"/>
                  <a:pt x="17580" y="7101"/>
                </a:cubicBezTo>
                <a:cubicBezTo>
                  <a:pt x="17389" y="7106"/>
                  <a:pt x="17236" y="6993"/>
                  <a:pt x="17236" y="6858"/>
                </a:cubicBezTo>
                <a:cubicBezTo>
                  <a:pt x="17236" y="6723"/>
                  <a:pt x="17389" y="6615"/>
                  <a:pt x="17580" y="6615"/>
                </a:cubicBezTo>
                <a:close/>
                <a:moveTo>
                  <a:pt x="2890" y="6674"/>
                </a:moveTo>
                <a:lnTo>
                  <a:pt x="5121" y="6674"/>
                </a:lnTo>
                <a:cubicBezTo>
                  <a:pt x="5419" y="6674"/>
                  <a:pt x="5663" y="6847"/>
                  <a:pt x="5663" y="7057"/>
                </a:cubicBezTo>
                <a:lnTo>
                  <a:pt x="5663" y="8073"/>
                </a:lnTo>
                <a:cubicBezTo>
                  <a:pt x="5663" y="8284"/>
                  <a:pt x="5419" y="8456"/>
                  <a:pt x="5121" y="8456"/>
                </a:cubicBezTo>
                <a:lnTo>
                  <a:pt x="2890" y="8456"/>
                </a:lnTo>
                <a:cubicBezTo>
                  <a:pt x="2592" y="8456"/>
                  <a:pt x="2348" y="8284"/>
                  <a:pt x="2348" y="8073"/>
                </a:cubicBezTo>
                <a:lnTo>
                  <a:pt x="2348" y="7057"/>
                </a:lnTo>
                <a:cubicBezTo>
                  <a:pt x="2348" y="6847"/>
                  <a:pt x="2592" y="6674"/>
                  <a:pt x="2890" y="6674"/>
                </a:cubicBezTo>
                <a:close/>
                <a:moveTo>
                  <a:pt x="7400" y="6674"/>
                </a:moveTo>
                <a:lnTo>
                  <a:pt x="9669" y="6674"/>
                </a:lnTo>
                <a:cubicBezTo>
                  <a:pt x="9967" y="6674"/>
                  <a:pt x="10211" y="6847"/>
                  <a:pt x="10211" y="7057"/>
                </a:cubicBezTo>
                <a:lnTo>
                  <a:pt x="10211" y="8073"/>
                </a:lnTo>
                <a:cubicBezTo>
                  <a:pt x="10211" y="8284"/>
                  <a:pt x="9967" y="8456"/>
                  <a:pt x="9669" y="8456"/>
                </a:cubicBezTo>
                <a:lnTo>
                  <a:pt x="7400" y="8456"/>
                </a:lnTo>
                <a:cubicBezTo>
                  <a:pt x="7102" y="8456"/>
                  <a:pt x="6858" y="8284"/>
                  <a:pt x="6858" y="8073"/>
                </a:cubicBezTo>
                <a:lnTo>
                  <a:pt x="6858" y="7057"/>
                </a:lnTo>
                <a:cubicBezTo>
                  <a:pt x="6858" y="6847"/>
                  <a:pt x="7102" y="6674"/>
                  <a:pt x="7400" y="6674"/>
                </a:cubicBezTo>
                <a:close/>
                <a:moveTo>
                  <a:pt x="11924" y="6674"/>
                </a:moveTo>
                <a:lnTo>
                  <a:pt x="14195" y="6674"/>
                </a:lnTo>
                <a:cubicBezTo>
                  <a:pt x="14493" y="6674"/>
                  <a:pt x="14738" y="6847"/>
                  <a:pt x="14738" y="7057"/>
                </a:cubicBezTo>
                <a:lnTo>
                  <a:pt x="14738" y="8073"/>
                </a:lnTo>
                <a:cubicBezTo>
                  <a:pt x="14738" y="8284"/>
                  <a:pt x="14493" y="8456"/>
                  <a:pt x="14195" y="8456"/>
                </a:cubicBezTo>
                <a:lnTo>
                  <a:pt x="11924" y="8456"/>
                </a:lnTo>
                <a:cubicBezTo>
                  <a:pt x="11626" y="8456"/>
                  <a:pt x="11382" y="8284"/>
                  <a:pt x="11382" y="8073"/>
                </a:cubicBezTo>
                <a:lnTo>
                  <a:pt x="11382" y="7057"/>
                </a:lnTo>
                <a:cubicBezTo>
                  <a:pt x="11382" y="6847"/>
                  <a:pt x="11626" y="6674"/>
                  <a:pt x="11924" y="6674"/>
                </a:cubicBezTo>
                <a:close/>
                <a:moveTo>
                  <a:pt x="16433" y="7290"/>
                </a:moveTo>
                <a:lnTo>
                  <a:pt x="18743" y="7290"/>
                </a:lnTo>
                <a:lnTo>
                  <a:pt x="18743" y="7685"/>
                </a:lnTo>
                <a:lnTo>
                  <a:pt x="16433" y="7685"/>
                </a:lnTo>
                <a:lnTo>
                  <a:pt x="16433" y="7290"/>
                </a:lnTo>
                <a:close/>
                <a:moveTo>
                  <a:pt x="17580" y="7867"/>
                </a:moveTo>
                <a:cubicBezTo>
                  <a:pt x="17771" y="7867"/>
                  <a:pt x="17924" y="7975"/>
                  <a:pt x="17924" y="8110"/>
                </a:cubicBezTo>
                <a:cubicBezTo>
                  <a:pt x="17924" y="8245"/>
                  <a:pt x="17771" y="8353"/>
                  <a:pt x="17580" y="8353"/>
                </a:cubicBezTo>
                <a:cubicBezTo>
                  <a:pt x="17389" y="8353"/>
                  <a:pt x="17236" y="8245"/>
                  <a:pt x="17236" y="8110"/>
                </a:cubicBezTo>
                <a:cubicBezTo>
                  <a:pt x="17236" y="7975"/>
                  <a:pt x="17389" y="7867"/>
                  <a:pt x="17580" y="7867"/>
                </a:cubicBezTo>
                <a:close/>
                <a:moveTo>
                  <a:pt x="2890" y="9580"/>
                </a:moveTo>
                <a:lnTo>
                  <a:pt x="5121" y="9580"/>
                </a:lnTo>
                <a:cubicBezTo>
                  <a:pt x="5419" y="9580"/>
                  <a:pt x="5663" y="9752"/>
                  <a:pt x="5663" y="9963"/>
                </a:cubicBezTo>
                <a:lnTo>
                  <a:pt x="5663" y="10979"/>
                </a:lnTo>
                <a:cubicBezTo>
                  <a:pt x="5663" y="11189"/>
                  <a:pt x="5419" y="11362"/>
                  <a:pt x="5121" y="11362"/>
                </a:cubicBezTo>
                <a:lnTo>
                  <a:pt x="2890" y="11362"/>
                </a:lnTo>
                <a:cubicBezTo>
                  <a:pt x="2592" y="11362"/>
                  <a:pt x="2348" y="11189"/>
                  <a:pt x="2348" y="10979"/>
                </a:cubicBezTo>
                <a:lnTo>
                  <a:pt x="2348" y="9963"/>
                </a:lnTo>
                <a:cubicBezTo>
                  <a:pt x="2348" y="9752"/>
                  <a:pt x="2592" y="9580"/>
                  <a:pt x="2890" y="9580"/>
                </a:cubicBezTo>
                <a:close/>
                <a:moveTo>
                  <a:pt x="7400" y="9580"/>
                </a:moveTo>
                <a:lnTo>
                  <a:pt x="9669" y="9580"/>
                </a:lnTo>
                <a:cubicBezTo>
                  <a:pt x="9967" y="9580"/>
                  <a:pt x="10211" y="9752"/>
                  <a:pt x="10211" y="9963"/>
                </a:cubicBezTo>
                <a:lnTo>
                  <a:pt x="10211" y="10979"/>
                </a:lnTo>
                <a:cubicBezTo>
                  <a:pt x="10211" y="11189"/>
                  <a:pt x="9967" y="11362"/>
                  <a:pt x="9669" y="11362"/>
                </a:cubicBezTo>
                <a:lnTo>
                  <a:pt x="7400" y="11362"/>
                </a:lnTo>
                <a:cubicBezTo>
                  <a:pt x="7102" y="11362"/>
                  <a:pt x="6858" y="11189"/>
                  <a:pt x="6858" y="10979"/>
                </a:cubicBezTo>
                <a:lnTo>
                  <a:pt x="6858" y="9963"/>
                </a:lnTo>
                <a:cubicBezTo>
                  <a:pt x="6858" y="9752"/>
                  <a:pt x="7102" y="9580"/>
                  <a:pt x="7400" y="9580"/>
                </a:cubicBezTo>
                <a:close/>
                <a:moveTo>
                  <a:pt x="11924" y="9580"/>
                </a:moveTo>
                <a:lnTo>
                  <a:pt x="14195" y="9580"/>
                </a:lnTo>
                <a:cubicBezTo>
                  <a:pt x="14493" y="9580"/>
                  <a:pt x="14738" y="9752"/>
                  <a:pt x="14738" y="9963"/>
                </a:cubicBezTo>
                <a:lnTo>
                  <a:pt x="14738" y="10979"/>
                </a:lnTo>
                <a:cubicBezTo>
                  <a:pt x="14738" y="11189"/>
                  <a:pt x="14493" y="11362"/>
                  <a:pt x="14195" y="11362"/>
                </a:cubicBezTo>
                <a:lnTo>
                  <a:pt x="11924" y="11362"/>
                </a:lnTo>
                <a:cubicBezTo>
                  <a:pt x="11626" y="11362"/>
                  <a:pt x="11382" y="11189"/>
                  <a:pt x="11382" y="10979"/>
                </a:cubicBezTo>
                <a:lnTo>
                  <a:pt x="11382" y="9963"/>
                </a:lnTo>
                <a:cubicBezTo>
                  <a:pt x="11382" y="9752"/>
                  <a:pt x="11626" y="9580"/>
                  <a:pt x="11924" y="9580"/>
                </a:cubicBezTo>
                <a:close/>
                <a:moveTo>
                  <a:pt x="16969" y="9752"/>
                </a:moveTo>
                <a:lnTo>
                  <a:pt x="17587" y="10189"/>
                </a:lnTo>
                <a:lnTo>
                  <a:pt x="18208" y="9752"/>
                </a:lnTo>
                <a:lnTo>
                  <a:pt x="18598" y="10027"/>
                </a:lnTo>
                <a:lnTo>
                  <a:pt x="17979" y="10466"/>
                </a:lnTo>
                <a:lnTo>
                  <a:pt x="18598" y="10903"/>
                </a:lnTo>
                <a:lnTo>
                  <a:pt x="18199" y="11183"/>
                </a:lnTo>
                <a:lnTo>
                  <a:pt x="17580" y="10746"/>
                </a:lnTo>
                <a:lnTo>
                  <a:pt x="16961" y="11183"/>
                </a:lnTo>
                <a:lnTo>
                  <a:pt x="16572" y="10908"/>
                </a:lnTo>
                <a:lnTo>
                  <a:pt x="17191" y="10471"/>
                </a:lnTo>
                <a:lnTo>
                  <a:pt x="16572" y="10034"/>
                </a:lnTo>
                <a:lnTo>
                  <a:pt x="16969" y="9752"/>
                </a:lnTo>
                <a:close/>
                <a:moveTo>
                  <a:pt x="2890" y="12437"/>
                </a:moveTo>
                <a:lnTo>
                  <a:pt x="5121" y="12437"/>
                </a:lnTo>
                <a:cubicBezTo>
                  <a:pt x="5419" y="12437"/>
                  <a:pt x="5663" y="12609"/>
                  <a:pt x="5663" y="12820"/>
                </a:cubicBezTo>
                <a:lnTo>
                  <a:pt x="5663" y="13834"/>
                </a:lnTo>
                <a:cubicBezTo>
                  <a:pt x="5663" y="14045"/>
                  <a:pt x="5419" y="14219"/>
                  <a:pt x="5121" y="14219"/>
                </a:cubicBezTo>
                <a:lnTo>
                  <a:pt x="2890" y="14219"/>
                </a:lnTo>
                <a:cubicBezTo>
                  <a:pt x="2592" y="14219"/>
                  <a:pt x="2348" y="14045"/>
                  <a:pt x="2348" y="13834"/>
                </a:cubicBezTo>
                <a:lnTo>
                  <a:pt x="2348" y="12820"/>
                </a:lnTo>
                <a:cubicBezTo>
                  <a:pt x="2348" y="12609"/>
                  <a:pt x="2592" y="12437"/>
                  <a:pt x="2890" y="12437"/>
                </a:cubicBezTo>
                <a:close/>
                <a:moveTo>
                  <a:pt x="7400" y="12437"/>
                </a:moveTo>
                <a:lnTo>
                  <a:pt x="9669" y="12437"/>
                </a:lnTo>
                <a:cubicBezTo>
                  <a:pt x="9967" y="12437"/>
                  <a:pt x="10211" y="12609"/>
                  <a:pt x="10211" y="12820"/>
                </a:cubicBezTo>
                <a:lnTo>
                  <a:pt x="10211" y="13834"/>
                </a:lnTo>
                <a:cubicBezTo>
                  <a:pt x="10211" y="14045"/>
                  <a:pt x="9967" y="14219"/>
                  <a:pt x="9669" y="14219"/>
                </a:cubicBezTo>
                <a:lnTo>
                  <a:pt x="7400" y="14219"/>
                </a:lnTo>
                <a:cubicBezTo>
                  <a:pt x="7102" y="14219"/>
                  <a:pt x="6858" y="14045"/>
                  <a:pt x="6858" y="13834"/>
                </a:cubicBezTo>
                <a:lnTo>
                  <a:pt x="6858" y="12820"/>
                </a:lnTo>
                <a:cubicBezTo>
                  <a:pt x="6858" y="12609"/>
                  <a:pt x="7102" y="12437"/>
                  <a:pt x="7400" y="12437"/>
                </a:cubicBezTo>
                <a:close/>
                <a:moveTo>
                  <a:pt x="11924" y="12437"/>
                </a:moveTo>
                <a:lnTo>
                  <a:pt x="14195" y="12437"/>
                </a:lnTo>
                <a:cubicBezTo>
                  <a:pt x="14493" y="12437"/>
                  <a:pt x="14738" y="12609"/>
                  <a:pt x="14738" y="12820"/>
                </a:cubicBezTo>
                <a:lnTo>
                  <a:pt x="14738" y="13834"/>
                </a:lnTo>
                <a:cubicBezTo>
                  <a:pt x="14738" y="14045"/>
                  <a:pt x="14493" y="14219"/>
                  <a:pt x="14195" y="14219"/>
                </a:cubicBezTo>
                <a:lnTo>
                  <a:pt x="11924" y="14219"/>
                </a:lnTo>
                <a:cubicBezTo>
                  <a:pt x="11626" y="14219"/>
                  <a:pt x="11382" y="14045"/>
                  <a:pt x="11382" y="13834"/>
                </a:cubicBezTo>
                <a:lnTo>
                  <a:pt x="11382" y="12820"/>
                </a:lnTo>
                <a:cubicBezTo>
                  <a:pt x="11382" y="12609"/>
                  <a:pt x="11626" y="12437"/>
                  <a:pt x="11924" y="12437"/>
                </a:cubicBezTo>
                <a:close/>
                <a:moveTo>
                  <a:pt x="16426" y="13127"/>
                </a:moveTo>
                <a:lnTo>
                  <a:pt x="18734" y="13127"/>
                </a:lnTo>
                <a:lnTo>
                  <a:pt x="18734" y="13522"/>
                </a:lnTo>
                <a:lnTo>
                  <a:pt x="16426" y="13522"/>
                </a:lnTo>
                <a:lnTo>
                  <a:pt x="16426" y="13127"/>
                </a:lnTo>
                <a:close/>
                <a:moveTo>
                  <a:pt x="2890" y="15292"/>
                </a:moveTo>
                <a:lnTo>
                  <a:pt x="5121" y="15292"/>
                </a:lnTo>
                <a:cubicBezTo>
                  <a:pt x="5419" y="15292"/>
                  <a:pt x="5663" y="15466"/>
                  <a:pt x="5663" y="15677"/>
                </a:cubicBezTo>
                <a:lnTo>
                  <a:pt x="5663" y="16691"/>
                </a:lnTo>
                <a:cubicBezTo>
                  <a:pt x="5663" y="16902"/>
                  <a:pt x="5419" y="17074"/>
                  <a:pt x="5121" y="17074"/>
                </a:cubicBezTo>
                <a:lnTo>
                  <a:pt x="2890" y="17074"/>
                </a:lnTo>
                <a:cubicBezTo>
                  <a:pt x="2592" y="17074"/>
                  <a:pt x="2348" y="16902"/>
                  <a:pt x="2348" y="16691"/>
                </a:cubicBezTo>
                <a:lnTo>
                  <a:pt x="2348" y="15677"/>
                </a:lnTo>
                <a:cubicBezTo>
                  <a:pt x="2348" y="15466"/>
                  <a:pt x="2592" y="15292"/>
                  <a:pt x="2890" y="15292"/>
                </a:cubicBezTo>
                <a:close/>
                <a:moveTo>
                  <a:pt x="7400" y="15292"/>
                </a:moveTo>
                <a:lnTo>
                  <a:pt x="9669" y="15292"/>
                </a:lnTo>
                <a:cubicBezTo>
                  <a:pt x="9967" y="15292"/>
                  <a:pt x="10211" y="15466"/>
                  <a:pt x="10211" y="15677"/>
                </a:cubicBezTo>
                <a:lnTo>
                  <a:pt x="10211" y="16691"/>
                </a:lnTo>
                <a:cubicBezTo>
                  <a:pt x="10211" y="16902"/>
                  <a:pt x="9967" y="17074"/>
                  <a:pt x="9669" y="17074"/>
                </a:cubicBezTo>
                <a:lnTo>
                  <a:pt x="7400" y="17074"/>
                </a:lnTo>
                <a:cubicBezTo>
                  <a:pt x="7102" y="17074"/>
                  <a:pt x="6858" y="16902"/>
                  <a:pt x="6858" y="16691"/>
                </a:cubicBezTo>
                <a:lnTo>
                  <a:pt x="6858" y="15677"/>
                </a:lnTo>
                <a:cubicBezTo>
                  <a:pt x="6858" y="15466"/>
                  <a:pt x="7102" y="15292"/>
                  <a:pt x="7400" y="15292"/>
                </a:cubicBezTo>
                <a:close/>
                <a:moveTo>
                  <a:pt x="11924" y="15292"/>
                </a:moveTo>
                <a:lnTo>
                  <a:pt x="14195" y="15292"/>
                </a:lnTo>
                <a:cubicBezTo>
                  <a:pt x="14493" y="15292"/>
                  <a:pt x="14738" y="15466"/>
                  <a:pt x="14738" y="15677"/>
                </a:cubicBezTo>
                <a:lnTo>
                  <a:pt x="14738" y="16691"/>
                </a:lnTo>
                <a:cubicBezTo>
                  <a:pt x="14738" y="16902"/>
                  <a:pt x="14493" y="17074"/>
                  <a:pt x="14195" y="17074"/>
                </a:cubicBezTo>
                <a:lnTo>
                  <a:pt x="11924" y="17074"/>
                </a:lnTo>
                <a:cubicBezTo>
                  <a:pt x="11626" y="17074"/>
                  <a:pt x="11382" y="16902"/>
                  <a:pt x="11382" y="16691"/>
                </a:cubicBezTo>
                <a:lnTo>
                  <a:pt x="11382" y="15677"/>
                </a:lnTo>
                <a:cubicBezTo>
                  <a:pt x="11382" y="15466"/>
                  <a:pt x="11626" y="15292"/>
                  <a:pt x="11924" y="15292"/>
                </a:cubicBezTo>
                <a:close/>
                <a:moveTo>
                  <a:pt x="17305" y="15368"/>
                </a:moveTo>
                <a:lnTo>
                  <a:pt x="17864" y="15368"/>
                </a:lnTo>
                <a:lnTo>
                  <a:pt x="17864" y="15984"/>
                </a:lnTo>
                <a:lnTo>
                  <a:pt x="18734" y="15984"/>
                </a:lnTo>
                <a:lnTo>
                  <a:pt x="18734" y="16379"/>
                </a:lnTo>
                <a:lnTo>
                  <a:pt x="17864" y="16379"/>
                </a:lnTo>
                <a:lnTo>
                  <a:pt x="17864" y="17000"/>
                </a:lnTo>
                <a:lnTo>
                  <a:pt x="17305" y="17000"/>
                </a:lnTo>
                <a:lnTo>
                  <a:pt x="17305" y="16379"/>
                </a:lnTo>
                <a:lnTo>
                  <a:pt x="16433" y="16379"/>
                </a:lnTo>
                <a:lnTo>
                  <a:pt x="16433" y="15984"/>
                </a:lnTo>
                <a:lnTo>
                  <a:pt x="17305" y="15984"/>
                </a:lnTo>
                <a:lnTo>
                  <a:pt x="17305" y="15368"/>
                </a:lnTo>
                <a:close/>
                <a:moveTo>
                  <a:pt x="2897" y="18144"/>
                </a:moveTo>
                <a:lnTo>
                  <a:pt x="9669" y="18144"/>
                </a:lnTo>
                <a:cubicBezTo>
                  <a:pt x="9967" y="18144"/>
                  <a:pt x="10211" y="18316"/>
                  <a:pt x="10211" y="18527"/>
                </a:cubicBezTo>
                <a:lnTo>
                  <a:pt x="10211" y="19543"/>
                </a:lnTo>
                <a:cubicBezTo>
                  <a:pt x="10211" y="19754"/>
                  <a:pt x="9967" y="19926"/>
                  <a:pt x="9669" y="19926"/>
                </a:cubicBezTo>
                <a:lnTo>
                  <a:pt x="2897" y="19926"/>
                </a:lnTo>
                <a:cubicBezTo>
                  <a:pt x="2599" y="19926"/>
                  <a:pt x="2355" y="19754"/>
                  <a:pt x="2355" y="19543"/>
                </a:cubicBezTo>
                <a:lnTo>
                  <a:pt x="2355" y="18527"/>
                </a:lnTo>
                <a:cubicBezTo>
                  <a:pt x="2355" y="18316"/>
                  <a:pt x="2599" y="18144"/>
                  <a:pt x="2897" y="18144"/>
                </a:cubicBezTo>
                <a:close/>
                <a:moveTo>
                  <a:pt x="11924" y="18144"/>
                </a:moveTo>
                <a:lnTo>
                  <a:pt x="14195" y="18144"/>
                </a:lnTo>
                <a:cubicBezTo>
                  <a:pt x="14493" y="18144"/>
                  <a:pt x="14738" y="18316"/>
                  <a:pt x="14738" y="18527"/>
                </a:cubicBezTo>
                <a:lnTo>
                  <a:pt x="14738" y="19543"/>
                </a:lnTo>
                <a:cubicBezTo>
                  <a:pt x="14738" y="19754"/>
                  <a:pt x="14493" y="19926"/>
                  <a:pt x="14195" y="19926"/>
                </a:cubicBezTo>
                <a:lnTo>
                  <a:pt x="11924" y="19926"/>
                </a:lnTo>
                <a:cubicBezTo>
                  <a:pt x="11626" y="19926"/>
                  <a:pt x="11382" y="19754"/>
                  <a:pt x="11382" y="19543"/>
                </a:cubicBezTo>
                <a:lnTo>
                  <a:pt x="11382" y="18527"/>
                </a:lnTo>
                <a:cubicBezTo>
                  <a:pt x="11382" y="18316"/>
                  <a:pt x="11626" y="18144"/>
                  <a:pt x="11924" y="18144"/>
                </a:cubicBezTo>
                <a:close/>
                <a:moveTo>
                  <a:pt x="16426" y="18517"/>
                </a:moveTo>
                <a:lnTo>
                  <a:pt x="18734" y="18517"/>
                </a:lnTo>
                <a:lnTo>
                  <a:pt x="18734" y="18910"/>
                </a:lnTo>
                <a:lnTo>
                  <a:pt x="16426" y="18910"/>
                </a:lnTo>
                <a:lnTo>
                  <a:pt x="16426" y="18517"/>
                </a:lnTo>
                <a:close/>
                <a:moveTo>
                  <a:pt x="16426" y="19165"/>
                </a:moveTo>
                <a:lnTo>
                  <a:pt x="18734" y="19165"/>
                </a:lnTo>
                <a:lnTo>
                  <a:pt x="18734" y="19558"/>
                </a:lnTo>
                <a:lnTo>
                  <a:pt x="16426" y="19558"/>
                </a:lnTo>
                <a:lnTo>
                  <a:pt x="16426" y="19165"/>
                </a:lnTo>
                <a:close/>
              </a:path>
            </a:pathLst>
          </a:custGeom>
          <a:gradFill>
            <a:gsLst>
              <a:gs pos="0">
                <a:srgbClr val="DCDEE0"/>
              </a:gs>
              <a:gs pos="100000">
                <a:srgbClr val="DCDEE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4" name="计算器"/>
          <p:cNvSpPr/>
          <p:nvPr/>
        </p:nvSpPr>
        <p:spPr>
          <a:xfrm>
            <a:off x="2895213" y="2152865"/>
            <a:ext cx="574559" cy="81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2" y="0"/>
                </a:moveTo>
                <a:cubicBezTo>
                  <a:pt x="681" y="0"/>
                  <a:pt x="0" y="481"/>
                  <a:pt x="0" y="1075"/>
                </a:cubicBezTo>
                <a:lnTo>
                  <a:pt x="0" y="20525"/>
                </a:lnTo>
                <a:cubicBezTo>
                  <a:pt x="0" y="21119"/>
                  <a:pt x="681" y="21600"/>
                  <a:pt x="1522" y="21600"/>
                </a:cubicBezTo>
                <a:lnTo>
                  <a:pt x="20081" y="21600"/>
                </a:lnTo>
                <a:cubicBezTo>
                  <a:pt x="20922" y="21600"/>
                  <a:pt x="21600" y="21119"/>
                  <a:pt x="21600" y="20525"/>
                </a:cubicBezTo>
                <a:lnTo>
                  <a:pt x="21600" y="1075"/>
                </a:lnTo>
                <a:cubicBezTo>
                  <a:pt x="21592" y="481"/>
                  <a:pt x="20912" y="0"/>
                  <a:pt x="20071" y="0"/>
                </a:cubicBezTo>
                <a:lnTo>
                  <a:pt x="1522" y="0"/>
                </a:lnTo>
                <a:close/>
                <a:moveTo>
                  <a:pt x="2866" y="1696"/>
                </a:moveTo>
                <a:lnTo>
                  <a:pt x="18734" y="1696"/>
                </a:lnTo>
                <a:cubicBezTo>
                  <a:pt x="19017" y="1696"/>
                  <a:pt x="19254" y="1857"/>
                  <a:pt x="19254" y="2062"/>
                </a:cubicBezTo>
                <a:lnTo>
                  <a:pt x="19254" y="4985"/>
                </a:lnTo>
                <a:cubicBezTo>
                  <a:pt x="19254" y="5185"/>
                  <a:pt x="19024" y="5351"/>
                  <a:pt x="18734" y="5351"/>
                </a:cubicBezTo>
                <a:lnTo>
                  <a:pt x="2866" y="5351"/>
                </a:lnTo>
                <a:cubicBezTo>
                  <a:pt x="2583" y="5351"/>
                  <a:pt x="2348" y="5190"/>
                  <a:pt x="2348" y="4985"/>
                </a:cubicBezTo>
                <a:lnTo>
                  <a:pt x="2348" y="2062"/>
                </a:lnTo>
                <a:cubicBezTo>
                  <a:pt x="2348" y="1862"/>
                  <a:pt x="2576" y="1696"/>
                  <a:pt x="2866" y="1696"/>
                </a:cubicBezTo>
                <a:close/>
                <a:moveTo>
                  <a:pt x="17580" y="6615"/>
                </a:moveTo>
                <a:cubicBezTo>
                  <a:pt x="17771" y="6615"/>
                  <a:pt x="17924" y="6723"/>
                  <a:pt x="17924" y="6858"/>
                </a:cubicBezTo>
                <a:cubicBezTo>
                  <a:pt x="17924" y="6993"/>
                  <a:pt x="17771" y="7101"/>
                  <a:pt x="17580" y="7101"/>
                </a:cubicBezTo>
                <a:cubicBezTo>
                  <a:pt x="17389" y="7106"/>
                  <a:pt x="17236" y="6993"/>
                  <a:pt x="17236" y="6858"/>
                </a:cubicBezTo>
                <a:cubicBezTo>
                  <a:pt x="17236" y="6723"/>
                  <a:pt x="17389" y="6615"/>
                  <a:pt x="17580" y="6615"/>
                </a:cubicBezTo>
                <a:close/>
                <a:moveTo>
                  <a:pt x="2890" y="6674"/>
                </a:moveTo>
                <a:lnTo>
                  <a:pt x="5121" y="6674"/>
                </a:lnTo>
                <a:cubicBezTo>
                  <a:pt x="5419" y="6674"/>
                  <a:pt x="5663" y="6847"/>
                  <a:pt x="5663" y="7057"/>
                </a:cubicBezTo>
                <a:lnTo>
                  <a:pt x="5663" y="8073"/>
                </a:lnTo>
                <a:cubicBezTo>
                  <a:pt x="5663" y="8284"/>
                  <a:pt x="5419" y="8456"/>
                  <a:pt x="5121" y="8456"/>
                </a:cubicBezTo>
                <a:lnTo>
                  <a:pt x="2890" y="8456"/>
                </a:lnTo>
                <a:cubicBezTo>
                  <a:pt x="2592" y="8456"/>
                  <a:pt x="2348" y="8284"/>
                  <a:pt x="2348" y="8073"/>
                </a:cubicBezTo>
                <a:lnTo>
                  <a:pt x="2348" y="7057"/>
                </a:lnTo>
                <a:cubicBezTo>
                  <a:pt x="2348" y="6847"/>
                  <a:pt x="2592" y="6674"/>
                  <a:pt x="2890" y="6674"/>
                </a:cubicBezTo>
                <a:close/>
                <a:moveTo>
                  <a:pt x="7400" y="6674"/>
                </a:moveTo>
                <a:lnTo>
                  <a:pt x="9669" y="6674"/>
                </a:lnTo>
                <a:cubicBezTo>
                  <a:pt x="9967" y="6674"/>
                  <a:pt x="10211" y="6847"/>
                  <a:pt x="10211" y="7057"/>
                </a:cubicBezTo>
                <a:lnTo>
                  <a:pt x="10211" y="8073"/>
                </a:lnTo>
                <a:cubicBezTo>
                  <a:pt x="10211" y="8284"/>
                  <a:pt x="9967" y="8456"/>
                  <a:pt x="9669" y="8456"/>
                </a:cubicBezTo>
                <a:lnTo>
                  <a:pt x="7400" y="8456"/>
                </a:lnTo>
                <a:cubicBezTo>
                  <a:pt x="7102" y="8456"/>
                  <a:pt x="6858" y="8284"/>
                  <a:pt x="6858" y="8073"/>
                </a:cubicBezTo>
                <a:lnTo>
                  <a:pt x="6858" y="7057"/>
                </a:lnTo>
                <a:cubicBezTo>
                  <a:pt x="6858" y="6847"/>
                  <a:pt x="7102" y="6674"/>
                  <a:pt x="7400" y="6674"/>
                </a:cubicBezTo>
                <a:close/>
                <a:moveTo>
                  <a:pt x="11924" y="6674"/>
                </a:moveTo>
                <a:lnTo>
                  <a:pt x="14195" y="6674"/>
                </a:lnTo>
                <a:cubicBezTo>
                  <a:pt x="14493" y="6674"/>
                  <a:pt x="14738" y="6847"/>
                  <a:pt x="14738" y="7057"/>
                </a:cubicBezTo>
                <a:lnTo>
                  <a:pt x="14738" y="8073"/>
                </a:lnTo>
                <a:cubicBezTo>
                  <a:pt x="14738" y="8284"/>
                  <a:pt x="14493" y="8456"/>
                  <a:pt x="14195" y="8456"/>
                </a:cubicBezTo>
                <a:lnTo>
                  <a:pt x="11924" y="8456"/>
                </a:lnTo>
                <a:cubicBezTo>
                  <a:pt x="11626" y="8456"/>
                  <a:pt x="11382" y="8284"/>
                  <a:pt x="11382" y="8073"/>
                </a:cubicBezTo>
                <a:lnTo>
                  <a:pt x="11382" y="7057"/>
                </a:lnTo>
                <a:cubicBezTo>
                  <a:pt x="11382" y="6847"/>
                  <a:pt x="11626" y="6674"/>
                  <a:pt x="11924" y="6674"/>
                </a:cubicBezTo>
                <a:close/>
                <a:moveTo>
                  <a:pt x="16433" y="7290"/>
                </a:moveTo>
                <a:lnTo>
                  <a:pt x="18743" y="7290"/>
                </a:lnTo>
                <a:lnTo>
                  <a:pt x="18743" y="7685"/>
                </a:lnTo>
                <a:lnTo>
                  <a:pt x="16433" y="7685"/>
                </a:lnTo>
                <a:lnTo>
                  <a:pt x="16433" y="7290"/>
                </a:lnTo>
                <a:close/>
                <a:moveTo>
                  <a:pt x="17580" y="7867"/>
                </a:moveTo>
                <a:cubicBezTo>
                  <a:pt x="17771" y="7867"/>
                  <a:pt x="17924" y="7975"/>
                  <a:pt x="17924" y="8110"/>
                </a:cubicBezTo>
                <a:cubicBezTo>
                  <a:pt x="17924" y="8245"/>
                  <a:pt x="17771" y="8353"/>
                  <a:pt x="17580" y="8353"/>
                </a:cubicBezTo>
                <a:cubicBezTo>
                  <a:pt x="17389" y="8353"/>
                  <a:pt x="17236" y="8245"/>
                  <a:pt x="17236" y="8110"/>
                </a:cubicBezTo>
                <a:cubicBezTo>
                  <a:pt x="17236" y="7975"/>
                  <a:pt x="17389" y="7867"/>
                  <a:pt x="17580" y="7867"/>
                </a:cubicBezTo>
                <a:close/>
                <a:moveTo>
                  <a:pt x="2890" y="9580"/>
                </a:moveTo>
                <a:lnTo>
                  <a:pt x="5121" y="9580"/>
                </a:lnTo>
                <a:cubicBezTo>
                  <a:pt x="5419" y="9580"/>
                  <a:pt x="5663" y="9752"/>
                  <a:pt x="5663" y="9963"/>
                </a:cubicBezTo>
                <a:lnTo>
                  <a:pt x="5663" y="10979"/>
                </a:lnTo>
                <a:cubicBezTo>
                  <a:pt x="5663" y="11189"/>
                  <a:pt x="5419" y="11362"/>
                  <a:pt x="5121" y="11362"/>
                </a:cubicBezTo>
                <a:lnTo>
                  <a:pt x="2890" y="11362"/>
                </a:lnTo>
                <a:cubicBezTo>
                  <a:pt x="2592" y="11362"/>
                  <a:pt x="2348" y="11189"/>
                  <a:pt x="2348" y="10979"/>
                </a:cubicBezTo>
                <a:lnTo>
                  <a:pt x="2348" y="9963"/>
                </a:lnTo>
                <a:cubicBezTo>
                  <a:pt x="2348" y="9752"/>
                  <a:pt x="2592" y="9580"/>
                  <a:pt x="2890" y="9580"/>
                </a:cubicBezTo>
                <a:close/>
                <a:moveTo>
                  <a:pt x="7400" y="9580"/>
                </a:moveTo>
                <a:lnTo>
                  <a:pt x="9669" y="9580"/>
                </a:lnTo>
                <a:cubicBezTo>
                  <a:pt x="9967" y="9580"/>
                  <a:pt x="10211" y="9752"/>
                  <a:pt x="10211" y="9963"/>
                </a:cubicBezTo>
                <a:lnTo>
                  <a:pt x="10211" y="10979"/>
                </a:lnTo>
                <a:cubicBezTo>
                  <a:pt x="10211" y="11189"/>
                  <a:pt x="9967" y="11362"/>
                  <a:pt x="9669" y="11362"/>
                </a:cubicBezTo>
                <a:lnTo>
                  <a:pt x="7400" y="11362"/>
                </a:lnTo>
                <a:cubicBezTo>
                  <a:pt x="7102" y="11362"/>
                  <a:pt x="6858" y="11189"/>
                  <a:pt x="6858" y="10979"/>
                </a:cubicBezTo>
                <a:lnTo>
                  <a:pt x="6858" y="9963"/>
                </a:lnTo>
                <a:cubicBezTo>
                  <a:pt x="6858" y="9752"/>
                  <a:pt x="7102" y="9580"/>
                  <a:pt x="7400" y="9580"/>
                </a:cubicBezTo>
                <a:close/>
                <a:moveTo>
                  <a:pt x="11924" y="9580"/>
                </a:moveTo>
                <a:lnTo>
                  <a:pt x="14195" y="9580"/>
                </a:lnTo>
                <a:cubicBezTo>
                  <a:pt x="14493" y="9580"/>
                  <a:pt x="14738" y="9752"/>
                  <a:pt x="14738" y="9963"/>
                </a:cubicBezTo>
                <a:lnTo>
                  <a:pt x="14738" y="10979"/>
                </a:lnTo>
                <a:cubicBezTo>
                  <a:pt x="14738" y="11189"/>
                  <a:pt x="14493" y="11362"/>
                  <a:pt x="14195" y="11362"/>
                </a:cubicBezTo>
                <a:lnTo>
                  <a:pt x="11924" y="11362"/>
                </a:lnTo>
                <a:cubicBezTo>
                  <a:pt x="11626" y="11362"/>
                  <a:pt x="11382" y="11189"/>
                  <a:pt x="11382" y="10979"/>
                </a:cubicBezTo>
                <a:lnTo>
                  <a:pt x="11382" y="9963"/>
                </a:lnTo>
                <a:cubicBezTo>
                  <a:pt x="11382" y="9752"/>
                  <a:pt x="11626" y="9580"/>
                  <a:pt x="11924" y="9580"/>
                </a:cubicBezTo>
                <a:close/>
                <a:moveTo>
                  <a:pt x="16969" y="9752"/>
                </a:moveTo>
                <a:lnTo>
                  <a:pt x="17587" y="10189"/>
                </a:lnTo>
                <a:lnTo>
                  <a:pt x="18208" y="9752"/>
                </a:lnTo>
                <a:lnTo>
                  <a:pt x="18598" y="10027"/>
                </a:lnTo>
                <a:lnTo>
                  <a:pt x="17979" y="10466"/>
                </a:lnTo>
                <a:lnTo>
                  <a:pt x="18598" y="10903"/>
                </a:lnTo>
                <a:lnTo>
                  <a:pt x="18199" y="11183"/>
                </a:lnTo>
                <a:lnTo>
                  <a:pt x="17580" y="10746"/>
                </a:lnTo>
                <a:lnTo>
                  <a:pt x="16961" y="11183"/>
                </a:lnTo>
                <a:lnTo>
                  <a:pt x="16572" y="10908"/>
                </a:lnTo>
                <a:lnTo>
                  <a:pt x="17191" y="10471"/>
                </a:lnTo>
                <a:lnTo>
                  <a:pt x="16572" y="10034"/>
                </a:lnTo>
                <a:lnTo>
                  <a:pt x="16969" y="9752"/>
                </a:lnTo>
                <a:close/>
                <a:moveTo>
                  <a:pt x="2890" y="12437"/>
                </a:moveTo>
                <a:lnTo>
                  <a:pt x="5121" y="12437"/>
                </a:lnTo>
                <a:cubicBezTo>
                  <a:pt x="5419" y="12437"/>
                  <a:pt x="5663" y="12609"/>
                  <a:pt x="5663" y="12820"/>
                </a:cubicBezTo>
                <a:lnTo>
                  <a:pt x="5663" y="13834"/>
                </a:lnTo>
                <a:cubicBezTo>
                  <a:pt x="5663" y="14045"/>
                  <a:pt x="5419" y="14219"/>
                  <a:pt x="5121" y="14219"/>
                </a:cubicBezTo>
                <a:lnTo>
                  <a:pt x="2890" y="14219"/>
                </a:lnTo>
                <a:cubicBezTo>
                  <a:pt x="2592" y="14219"/>
                  <a:pt x="2348" y="14045"/>
                  <a:pt x="2348" y="13834"/>
                </a:cubicBezTo>
                <a:lnTo>
                  <a:pt x="2348" y="12820"/>
                </a:lnTo>
                <a:cubicBezTo>
                  <a:pt x="2348" y="12609"/>
                  <a:pt x="2592" y="12437"/>
                  <a:pt x="2890" y="12437"/>
                </a:cubicBezTo>
                <a:close/>
                <a:moveTo>
                  <a:pt x="7400" y="12437"/>
                </a:moveTo>
                <a:lnTo>
                  <a:pt x="9669" y="12437"/>
                </a:lnTo>
                <a:cubicBezTo>
                  <a:pt x="9967" y="12437"/>
                  <a:pt x="10211" y="12609"/>
                  <a:pt x="10211" y="12820"/>
                </a:cubicBezTo>
                <a:lnTo>
                  <a:pt x="10211" y="13834"/>
                </a:lnTo>
                <a:cubicBezTo>
                  <a:pt x="10211" y="14045"/>
                  <a:pt x="9967" y="14219"/>
                  <a:pt x="9669" y="14219"/>
                </a:cubicBezTo>
                <a:lnTo>
                  <a:pt x="7400" y="14219"/>
                </a:lnTo>
                <a:cubicBezTo>
                  <a:pt x="7102" y="14219"/>
                  <a:pt x="6858" y="14045"/>
                  <a:pt x="6858" y="13834"/>
                </a:cubicBezTo>
                <a:lnTo>
                  <a:pt x="6858" y="12820"/>
                </a:lnTo>
                <a:cubicBezTo>
                  <a:pt x="6858" y="12609"/>
                  <a:pt x="7102" y="12437"/>
                  <a:pt x="7400" y="12437"/>
                </a:cubicBezTo>
                <a:close/>
                <a:moveTo>
                  <a:pt x="11924" y="12437"/>
                </a:moveTo>
                <a:lnTo>
                  <a:pt x="14195" y="12437"/>
                </a:lnTo>
                <a:cubicBezTo>
                  <a:pt x="14493" y="12437"/>
                  <a:pt x="14738" y="12609"/>
                  <a:pt x="14738" y="12820"/>
                </a:cubicBezTo>
                <a:lnTo>
                  <a:pt x="14738" y="13834"/>
                </a:lnTo>
                <a:cubicBezTo>
                  <a:pt x="14738" y="14045"/>
                  <a:pt x="14493" y="14219"/>
                  <a:pt x="14195" y="14219"/>
                </a:cubicBezTo>
                <a:lnTo>
                  <a:pt x="11924" y="14219"/>
                </a:lnTo>
                <a:cubicBezTo>
                  <a:pt x="11626" y="14219"/>
                  <a:pt x="11382" y="14045"/>
                  <a:pt x="11382" y="13834"/>
                </a:cubicBezTo>
                <a:lnTo>
                  <a:pt x="11382" y="12820"/>
                </a:lnTo>
                <a:cubicBezTo>
                  <a:pt x="11382" y="12609"/>
                  <a:pt x="11626" y="12437"/>
                  <a:pt x="11924" y="12437"/>
                </a:cubicBezTo>
                <a:close/>
                <a:moveTo>
                  <a:pt x="16426" y="13127"/>
                </a:moveTo>
                <a:lnTo>
                  <a:pt x="18734" y="13127"/>
                </a:lnTo>
                <a:lnTo>
                  <a:pt x="18734" y="13522"/>
                </a:lnTo>
                <a:lnTo>
                  <a:pt x="16426" y="13522"/>
                </a:lnTo>
                <a:lnTo>
                  <a:pt x="16426" y="13127"/>
                </a:lnTo>
                <a:close/>
                <a:moveTo>
                  <a:pt x="2890" y="15292"/>
                </a:moveTo>
                <a:lnTo>
                  <a:pt x="5121" y="15292"/>
                </a:lnTo>
                <a:cubicBezTo>
                  <a:pt x="5419" y="15292"/>
                  <a:pt x="5663" y="15466"/>
                  <a:pt x="5663" y="15677"/>
                </a:cubicBezTo>
                <a:lnTo>
                  <a:pt x="5663" y="16691"/>
                </a:lnTo>
                <a:cubicBezTo>
                  <a:pt x="5663" y="16902"/>
                  <a:pt x="5419" y="17074"/>
                  <a:pt x="5121" y="17074"/>
                </a:cubicBezTo>
                <a:lnTo>
                  <a:pt x="2890" y="17074"/>
                </a:lnTo>
                <a:cubicBezTo>
                  <a:pt x="2592" y="17074"/>
                  <a:pt x="2348" y="16902"/>
                  <a:pt x="2348" y="16691"/>
                </a:cubicBezTo>
                <a:lnTo>
                  <a:pt x="2348" y="15677"/>
                </a:lnTo>
                <a:cubicBezTo>
                  <a:pt x="2348" y="15466"/>
                  <a:pt x="2592" y="15292"/>
                  <a:pt x="2890" y="15292"/>
                </a:cubicBezTo>
                <a:close/>
                <a:moveTo>
                  <a:pt x="7400" y="15292"/>
                </a:moveTo>
                <a:lnTo>
                  <a:pt x="9669" y="15292"/>
                </a:lnTo>
                <a:cubicBezTo>
                  <a:pt x="9967" y="15292"/>
                  <a:pt x="10211" y="15466"/>
                  <a:pt x="10211" y="15677"/>
                </a:cubicBezTo>
                <a:lnTo>
                  <a:pt x="10211" y="16691"/>
                </a:lnTo>
                <a:cubicBezTo>
                  <a:pt x="10211" y="16902"/>
                  <a:pt x="9967" y="17074"/>
                  <a:pt x="9669" y="17074"/>
                </a:cubicBezTo>
                <a:lnTo>
                  <a:pt x="7400" y="17074"/>
                </a:lnTo>
                <a:cubicBezTo>
                  <a:pt x="7102" y="17074"/>
                  <a:pt x="6858" y="16902"/>
                  <a:pt x="6858" y="16691"/>
                </a:cubicBezTo>
                <a:lnTo>
                  <a:pt x="6858" y="15677"/>
                </a:lnTo>
                <a:cubicBezTo>
                  <a:pt x="6858" y="15466"/>
                  <a:pt x="7102" y="15292"/>
                  <a:pt x="7400" y="15292"/>
                </a:cubicBezTo>
                <a:close/>
                <a:moveTo>
                  <a:pt x="11924" y="15292"/>
                </a:moveTo>
                <a:lnTo>
                  <a:pt x="14195" y="15292"/>
                </a:lnTo>
                <a:cubicBezTo>
                  <a:pt x="14493" y="15292"/>
                  <a:pt x="14738" y="15466"/>
                  <a:pt x="14738" y="15677"/>
                </a:cubicBezTo>
                <a:lnTo>
                  <a:pt x="14738" y="16691"/>
                </a:lnTo>
                <a:cubicBezTo>
                  <a:pt x="14738" y="16902"/>
                  <a:pt x="14493" y="17074"/>
                  <a:pt x="14195" y="17074"/>
                </a:cubicBezTo>
                <a:lnTo>
                  <a:pt x="11924" y="17074"/>
                </a:lnTo>
                <a:cubicBezTo>
                  <a:pt x="11626" y="17074"/>
                  <a:pt x="11382" y="16902"/>
                  <a:pt x="11382" y="16691"/>
                </a:cubicBezTo>
                <a:lnTo>
                  <a:pt x="11382" y="15677"/>
                </a:lnTo>
                <a:cubicBezTo>
                  <a:pt x="11382" y="15466"/>
                  <a:pt x="11626" y="15292"/>
                  <a:pt x="11924" y="15292"/>
                </a:cubicBezTo>
                <a:close/>
                <a:moveTo>
                  <a:pt x="17305" y="15368"/>
                </a:moveTo>
                <a:lnTo>
                  <a:pt x="17864" y="15368"/>
                </a:lnTo>
                <a:lnTo>
                  <a:pt x="17864" y="15984"/>
                </a:lnTo>
                <a:lnTo>
                  <a:pt x="18734" y="15984"/>
                </a:lnTo>
                <a:lnTo>
                  <a:pt x="18734" y="16379"/>
                </a:lnTo>
                <a:lnTo>
                  <a:pt x="17864" y="16379"/>
                </a:lnTo>
                <a:lnTo>
                  <a:pt x="17864" y="17000"/>
                </a:lnTo>
                <a:lnTo>
                  <a:pt x="17305" y="17000"/>
                </a:lnTo>
                <a:lnTo>
                  <a:pt x="17305" y="16379"/>
                </a:lnTo>
                <a:lnTo>
                  <a:pt x="16433" y="16379"/>
                </a:lnTo>
                <a:lnTo>
                  <a:pt x="16433" y="15984"/>
                </a:lnTo>
                <a:lnTo>
                  <a:pt x="17305" y="15984"/>
                </a:lnTo>
                <a:lnTo>
                  <a:pt x="17305" y="15368"/>
                </a:lnTo>
                <a:close/>
                <a:moveTo>
                  <a:pt x="2897" y="18144"/>
                </a:moveTo>
                <a:lnTo>
                  <a:pt x="9669" y="18144"/>
                </a:lnTo>
                <a:cubicBezTo>
                  <a:pt x="9967" y="18144"/>
                  <a:pt x="10211" y="18316"/>
                  <a:pt x="10211" y="18527"/>
                </a:cubicBezTo>
                <a:lnTo>
                  <a:pt x="10211" y="19543"/>
                </a:lnTo>
                <a:cubicBezTo>
                  <a:pt x="10211" y="19754"/>
                  <a:pt x="9967" y="19926"/>
                  <a:pt x="9669" y="19926"/>
                </a:cubicBezTo>
                <a:lnTo>
                  <a:pt x="2897" y="19926"/>
                </a:lnTo>
                <a:cubicBezTo>
                  <a:pt x="2599" y="19926"/>
                  <a:pt x="2355" y="19754"/>
                  <a:pt x="2355" y="19543"/>
                </a:cubicBezTo>
                <a:lnTo>
                  <a:pt x="2355" y="18527"/>
                </a:lnTo>
                <a:cubicBezTo>
                  <a:pt x="2355" y="18316"/>
                  <a:pt x="2599" y="18144"/>
                  <a:pt x="2897" y="18144"/>
                </a:cubicBezTo>
                <a:close/>
                <a:moveTo>
                  <a:pt x="11924" y="18144"/>
                </a:moveTo>
                <a:lnTo>
                  <a:pt x="14195" y="18144"/>
                </a:lnTo>
                <a:cubicBezTo>
                  <a:pt x="14493" y="18144"/>
                  <a:pt x="14738" y="18316"/>
                  <a:pt x="14738" y="18527"/>
                </a:cubicBezTo>
                <a:lnTo>
                  <a:pt x="14738" y="19543"/>
                </a:lnTo>
                <a:cubicBezTo>
                  <a:pt x="14738" y="19754"/>
                  <a:pt x="14493" y="19926"/>
                  <a:pt x="14195" y="19926"/>
                </a:cubicBezTo>
                <a:lnTo>
                  <a:pt x="11924" y="19926"/>
                </a:lnTo>
                <a:cubicBezTo>
                  <a:pt x="11626" y="19926"/>
                  <a:pt x="11382" y="19754"/>
                  <a:pt x="11382" y="19543"/>
                </a:cubicBezTo>
                <a:lnTo>
                  <a:pt x="11382" y="18527"/>
                </a:lnTo>
                <a:cubicBezTo>
                  <a:pt x="11382" y="18316"/>
                  <a:pt x="11626" y="18144"/>
                  <a:pt x="11924" y="18144"/>
                </a:cubicBezTo>
                <a:close/>
                <a:moveTo>
                  <a:pt x="16426" y="18517"/>
                </a:moveTo>
                <a:lnTo>
                  <a:pt x="18734" y="18517"/>
                </a:lnTo>
                <a:lnTo>
                  <a:pt x="18734" y="18910"/>
                </a:lnTo>
                <a:lnTo>
                  <a:pt x="16426" y="18910"/>
                </a:lnTo>
                <a:lnTo>
                  <a:pt x="16426" y="18517"/>
                </a:lnTo>
                <a:close/>
                <a:moveTo>
                  <a:pt x="16426" y="19165"/>
                </a:moveTo>
                <a:lnTo>
                  <a:pt x="18734" y="19165"/>
                </a:lnTo>
                <a:lnTo>
                  <a:pt x="18734" y="19558"/>
                </a:lnTo>
                <a:lnTo>
                  <a:pt x="16426" y="19558"/>
                </a:lnTo>
                <a:lnTo>
                  <a:pt x="16426" y="19165"/>
                </a:lnTo>
                <a:close/>
              </a:path>
            </a:pathLst>
          </a:custGeom>
          <a:gradFill>
            <a:gsLst>
              <a:gs pos="0">
                <a:srgbClr val="DCDEE0"/>
              </a:gs>
              <a:gs pos="100000">
                <a:srgbClr val="DCDEE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5" name="计算器"/>
          <p:cNvSpPr/>
          <p:nvPr/>
        </p:nvSpPr>
        <p:spPr>
          <a:xfrm>
            <a:off x="2386576" y="6211127"/>
            <a:ext cx="574560" cy="81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2" y="0"/>
                </a:moveTo>
                <a:cubicBezTo>
                  <a:pt x="681" y="0"/>
                  <a:pt x="0" y="481"/>
                  <a:pt x="0" y="1075"/>
                </a:cubicBezTo>
                <a:lnTo>
                  <a:pt x="0" y="20525"/>
                </a:lnTo>
                <a:cubicBezTo>
                  <a:pt x="0" y="21119"/>
                  <a:pt x="681" y="21600"/>
                  <a:pt x="1522" y="21600"/>
                </a:cubicBezTo>
                <a:lnTo>
                  <a:pt x="20081" y="21600"/>
                </a:lnTo>
                <a:cubicBezTo>
                  <a:pt x="20922" y="21600"/>
                  <a:pt x="21600" y="21119"/>
                  <a:pt x="21600" y="20525"/>
                </a:cubicBezTo>
                <a:lnTo>
                  <a:pt x="21600" y="1075"/>
                </a:lnTo>
                <a:cubicBezTo>
                  <a:pt x="21592" y="481"/>
                  <a:pt x="20912" y="0"/>
                  <a:pt x="20071" y="0"/>
                </a:cubicBezTo>
                <a:lnTo>
                  <a:pt x="1522" y="0"/>
                </a:lnTo>
                <a:close/>
                <a:moveTo>
                  <a:pt x="2866" y="1696"/>
                </a:moveTo>
                <a:lnTo>
                  <a:pt x="18734" y="1696"/>
                </a:lnTo>
                <a:cubicBezTo>
                  <a:pt x="19017" y="1696"/>
                  <a:pt x="19254" y="1857"/>
                  <a:pt x="19254" y="2062"/>
                </a:cubicBezTo>
                <a:lnTo>
                  <a:pt x="19254" y="4985"/>
                </a:lnTo>
                <a:cubicBezTo>
                  <a:pt x="19254" y="5185"/>
                  <a:pt x="19024" y="5351"/>
                  <a:pt x="18734" y="5351"/>
                </a:cubicBezTo>
                <a:lnTo>
                  <a:pt x="2866" y="5351"/>
                </a:lnTo>
                <a:cubicBezTo>
                  <a:pt x="2583" y="5351"/>
                  <a:pt x="2348" y="5190"/>
                  <a:pt x="2348" y="4985"/>
                </a:cubicBezTo>
                <a:lnTo>
                  <a:pt x="2348" y="2062"/>
                </a:lnTo>
                <a:cubicBezTo>
                  <a:pt x="2348" y="1862"/>
                  <a:pt x="2576" y="1696"/>
                  <a:pt x="2866" y="1696"/>
                </a:cubicBezTo>
                <a:close/>
                <a:moveTo>
                  <a:pt x="17580" y="6615"/>
                </a:moveTo>
                <a:cubicBezTo>
                  <a:pt x="17771" y="6615"/>
                  <a:pt x="17924" y="6723"/>
                  <a:pt x="17924" y="6858"/>
                </a:cubicBezTo>
                <a:cubicBezTo>
                  <a:pt x="17924" y="6993"/>
                  <a:pt x="17771" y="7101"/>
                  <a:pt x="17580" y="7101"/>
                </a:cubicBezTo>
                <a:cubicBezTo>
                  <a:pt x="17389" y="7106"/>
                  <a:pt x="17236" y="6993"/>
                  <a:pt x="17236" y="6858"/>
                </a:cubicBezTo>
                <a:cubicBezTo>
                  <a:pt x="17236" y="6723"/>
                  <a:pt x="17389" y="6615"/>
                  <a:pt x="17580" y="6615"/>
                </a:cubicBezTo>
                <a:close/>
                <a:moveTo>
                  <a:pt x="2890" y="6674"/>
                </a:moveTo>
                <a:lnTo>
                  <a:pt x="5121" y="6674"/>
                </a:lnTo>
                <a:cubicBezTo>
                  <a:pt x="5419" y="6674"/>
                  <a:pt x="5663" y="6847"/>
                  <a:pt x="5663" y="7057"/>
                </a:cubicBezTo>
                <a:lnTo>
                  <a:pt x="5663" y="8073"/>
                </a:lnTo>
                <a:cubicBezTo>
                  <a:pt x="5663" y="8284"/>
                  <a:pt x="5419" y="8456"/>
                  <a:pt x="5121" y="8456"/>
                </a:cubicBezTo>
                <a:lnTo>
                  <a:pt x="2890" y="8456"/>
                </a:lnTo>
                <a:cubicBezTo>
                  <a:pt x="2592" y="8456"/>
                  <a:pt x="2348" y="8284"/>
                  <a:pt x="2348" y="8073"/>
                </a:cubicBezTo>
                <a:lnTo>
                  <a:pt x="2348" y="7057"/>
                </a:lnTo>
                <a:cubicBezTo>
                  <a:pt x="2348" y="6847"/>
                  <a:pt x="2592" y="6674"/>
                  <a:pt x="2890" y="6674"/>
                </a:cubicBezTo>
                <a:close/>
                <a:moveTo>
                  <a:pt x="7400" y="6674"/>
                </a:moveTo>
                <a:lnTo>
                  <a:pt x="9669" y="6674"/>
                </a:lnTo>
                <a:cubicBezTo>
                  <a:pt x="9967" y="6674"/>
                  <a:pt x="10211" y="6847"/>
                  <a:pt x="10211" y="7057"/>
                </a:cubicBezTo>
                <a:lnTo>
                  <a:pt x="10211" y="8073"/>
                </a:lnTo>
                <a:cubicBezTo>
                  <a:pt x="10211" y="8284"/>
                  <a:pt x="9967" y="8456"/>
                  <a:pt x="9669" y="8456"/>
                </a:cubicBezTo>
                <a:lnTo>
                  <a:pt x="7400" y="8456"/>
                </a:lnTo>
                <a:cubicBezTo>
                  <a:pt x="7102" y="8456"/>
                  <a:pt x="6858" y="8284"/>
                  <a:pt x="6858" y="8073"/>
                </a:cubicBezTo>
                <a:lnTo>
                  <a:pt x="6858" y="7057"/>
                </a:lnTo>
                <a:cubicBezTo>
                  <a:pt x="6858" y="6847"/>
                  <a:pt x="7102" y="6674"/>
                  <a:pt x="7400" y="6674"/>
                </a:cubicBezTo>
                <a:close/>
                <a:moveTo>
                  <a:pt x="11924" y="6674"/>
                </a:moveTo>
                <a:lnTo>
                  <a:pt x="14195" y="6674"/>
                </a:lnTo>
                <a:cubicBezTo>
                  <a:pt x="14493" y="6674"/>
                  <a:pt x="14738" y="6847"/>
                  <a:pt x="14738" y="7057"/>
                </a:cubicBezTo>
                <a:lnTo>
                  <a:pt x="14738" y="8073"/>
                </a:lnTo>
                <a:cubicBezTo>
                  <a:pt x="14738" y="8284"/>
                  <a:pt x="14493" y="8456"/>
                  <a:pt x="14195" y="8456"/>
                </a:cubicBezTo>
                <a:lnTo>
                  <a:pt x="11924" y="8456"/>
                </a:lnTo>
                <a:cubicBezTo>
                  <a:pt x="11626" y="8456"/>
                  <a:pt x="11382" y="8284"/>
                  <a:pt x="11382" y="8073"/>
                </a:cubicBezTo>
                <a:lnTo>
                  <a:pt x="11382" y="7057"/>
                </a:lnTo>
                <a:cubicBezTo>
                  <a:pt x="11382" y="6847"/>
                  <a:pt x="11626" y="6674"/>
                  <a:pt x="11924" y="6674"/>
                </a:cubicBezTo>
                <a:close/>
                <a:moveTo>
                  <a:pt x="16433" y="7290"/>
                </a:moveTo>
                <a:lnTo>
                  <a:pt x="18743" y="7290"/>
                </a:lnTo>
                <a:lnTo>
                  <a:pt x="18743" y="7685"/>
                </a:lnTo>
                <a:lnTo>
                  <a:pt x="16433" y="7685"/>
                </a:lnTo>
                <a:lnTo>
                  <a:pt x="16433" y="7290"/>
                </a:lnTo>
                <a:close/>
                <a:moveTo>
                  <a:pt x="17580" y="7867"/>
                </a:moveTo>
                <a:cubicBezTo>
                  <a:pt x="17771" y="7867"/>
                  <a:pt x="17924" y="7975"/>
                  <a:pt x="17924" y="8110"/>
                </a:cubicBezTo>
                <a:cubicBezTo>
                  <a:pt x="17924" y="8245"/>
                  <a:pt x="17771" y="8353"/>
                  <a:pt x="17580" y="8353"/>
                </a:cubicBezTo>
                <a:cubicBezTo>
                  <a:pt x="17389" y="8353"/>
                  <a:pt x="17236" y="8245"/>
                  <a:pt x="17236" y="8110"/>
                </a:cubicBezTo>
                <a:cubicBezTo>
                  <a:pt x="17236" y="7975"/>
                  <a:pt x="17389" y="7867"/>
                  <a:pt x="17580" y="7867"/>
                </a:cubicBezTo>
                <a:close/>
                <a:moveTo>
                  <a:pt x="2890" y="9580"/>
                </a:moveTo>
                <a:lnTo>
                  <a:pt x="5121" y="9580"/>
                </a:lnTo>
                <a:cubicBezTo>
                  <a:pt x="5419" y="9580"/>
                  <a:pt x="5663" y="9752"/>
                  <a:pt x="5663" y="9963"/>
                </a:cubicBezTo>
                <a:lnTo>
                  <a:pt x="5663" y="10979"/>
                </a:lnTo>
                <a:cubicBezTo>
                  <a:pt x="5663" y="11189"/>
                  <a:pt x="5419" y="11362"/>
                  <a:pt x="5121" y="11362"/>
                </a:cubicBezTo>
                <a:lnTo>
                  <a:pt x="2890" y="11362"/>
                </a:lnTo>
                <a:cubicBezTo>
                  <a:pt x="2592" y="11362"/>
                  <a:pt x="2348" y="11189"/>
                  <a:pt x="2348" y="10979"/>
                </a:cubicBezTo>
                <a:lnTo>
                  <a:pt x="2348" y="9963"/>
                </a:lnTo>
                <a:cubicBezTo>
                  <a:pt x="2348" y="9752"/>
                  <a:pt x="2592" y="9580"/>
                  <a:pt x="2890" y="9580"/>
                </a:cubicBezTo>
                <a:close/>
                <a:moveTo>
                  <a:pt x="7400" y="9580"/>
                </a:moveTo>
                <a:lnTo>
                  <a:pt x="9669" y="9580"/>
                </a:lnTo>
                <a:cubicBezTo>
                  <a:pt x="9967" y="9580"/>
                  <a:pt x="10211" y="9752"/>
                  <a:pt x="10211" y="9963"/>
                </a:cubicBezTo>
                <a:lnTo>
                  <a:pt x="10211" y="10979"/>
                </a:lnTo>
                <a:cubicBezTo>
                  <a:pt x="10211" y="11189"/>
                  <a:pt x="9967" y="11362"/>
                  <a:pt x="9669" y="11362"/>
                </a:cubicBezTo>
                <a:lnTo>
                  <a:pt x="7400" y="11362"/>
                </a:lnTo>
                <a:cubicBezTo>
                  <a:pt x="7102" y="11362"/>
                  <a:pt x="6858" y="11189"/>
                  <a:pt x="6858" y="10979"/>
                </a:cubicBezTo>
                <a:lnTo>
                  <a:pt x="6858" y="9963"/>
                </a:lnTo>
                <a:cubicBezTo>
                  <a:pt x="6858" y="9752"/>
                  <a:pt x="7102" y="9580"/>
                  <a:pt x="7400" y="9580"/>
                </a:cubicBezTo>
                <a:close/>
                <a:moveTo>
                  <a:pt x="11924" y="9580"/>
                </a:moveTo>
                <a:lnTo>
                  <a:pt x="14195" y="9580"/>
                </a:lnTo>
                <a:cubicBezTo>
                  <a:pt x="14493" y="9580"/>
                  <a:pt x="14738" y="9752"/>
                  <a:pt x="14738" y="9963"/>
                </a:cubicBezTo>
                <a:lnTo>
                  <a:pt x="14738" y="10979"/>
                </a:lnTo>
                <a:cubicBezTo>
                  <a:pt x="14738" y="11189"/>
                  <a:pt x="14493" y="11362"/>
                  <a:pt x="14195" y="11362"/>
                </a:cubicBezTo>
                <a:lnTo>
                  <a:pt x="11924" y="11362"/>
                </a:lnTo>
                <a:cubicBezTo>
                  <a:pt x="11626" y="11362"/>
                  <a:pt x="11382" y="11189"/>
                  <a:pt x="11382" y="10979"/>
                </a:cubicBezTo>
                <a:lnTo>
                  <a:pt x="11382" y="9963"/>
                </a:lnTo>
                <a:cubicBezTo>
                  <a:pt x="11382" y="9752"/>
                  <a:pt x="11626" y="9580"/>
                  <a:pt x="11924" y="9580"/>
                </a:cubicBezTo>
                <a:close/>
                <a:moveTo>
                  <a:pt x="16969" y="9752"/>
                </a:moveTo>
                <a:lnTo>
                  <a:pt x="17587" y="10189"/>
                </a:lnTo>
                <a:lnTo>
                  <a:pt x="18208" y="9752"/>
                </a:lnTo>
                <a:lnTo>
                  <a:pt x="18598" y="10027"/>
                </a:lnTo>
                <a:lnTo>
                  <a:pt x="17979" y="10466"/>
                </a:lnTo>
                <a:lnTo>
                  <a:pt x="18598" y="10903"/>
                </a:lnTo>
                <a:lnTo>
                  <a:pt x="18199" y="11183"/>
                </a:lnTo>
                <a:lnTo>
                  <a:pt x="17580" y="10746"/>
                </a:lnTo>
                <a:lnTo>
                  <a:pt x="16961" y="11183"/>
                </a:lnTo>
                <a:lnTo>
                  <a:pt x="16572" y="10908"/>
                </a:lnTo>
                <a:lnTo>
                  <a:pt x="17191" y="10471"/>
                </a:lnTo>
                <a:lnTo>
                  <a:pt x="16572" y="10034"/>
                </a:lnTo>
                <a:lnTo>
                  <a:pt x="16969" y="9752"/>
                </a:lnTo>
                <a:close/>
                <a:moveTo>
                  <a:pt x="2890" y="12437"/>
                </a:moveTo>
                <a:lnTo>
                  <a:pt x="5121" y="12437"/>
                </a:lnTo>
                <a:cubicBezTo>
                  <a:pt x="5419" y="12437"/>
                  <a:pt x="5663" y="12609"/>
                  <a:pt x="5663" y="12820"/>
                </a:cubicBezTo>
                <a:lnTo>
                  <a:pt x="5663" y="13834"/>
                </a:lnTo>
                <a:cubicBezTo>
                  <a:pt x="5663" y="14045"/>
                  <a:pt x="5419" y="14219"/>
                  <a:pt x="5121" y="14219"/>
                </a:cubicBezTo>
                <a:lnTo>
                  <a:pt x="2890" y="14219"/>
                </a:lnTo>
                <a:cubicBezTo>
                  <a:pt x="2592" y="14219"/>
                  <a:pt x="2348" y="14045"/>
                  <a:pt x="2348" y="13834"/>
                </a:cubicBezTo>
                <a:lnTo>
                  <a:pt x="2348" y="12820"/>
                </a:lnTo>
                <a:cubicBezTo>
                  <a:pt x="2348" y="12609"/>
                  <a:pt x="2592" y="12437"/>
                  <a:pt x="2890" y="12437"/>
                </a:cubicBezTo>
                <a:close/>
                <a:moveTo>
                  <a:pt x="7400" y="12437"/>
                </a:moveTo>
                <a:lnTo>
                  <a:pt x="9669" y="12437"/>
                </a:lnTo>
                <a:cubicBezTo>
                  <a:pt x="9967" y="12437"/>
                  <a:pt x="10211" y="12609"/>
                  <a:pt x="10211" y="12820"/>
                </a:cubicBezTo>
                <a:lnTo>
                  <a:pt x="10211" y="13834"/>
                </a:lnTo>
                <a:cubicBezTo>
                  <a:pt x="10211" y="14045"/>
                  <a:pt x="9967" y="14219"/>
                  <a:pt x="9669" y="14219"/>
                </a:cubicBezTo>
                <a:lnTo>
                  <a:pt x="7400" y="14219"/>
                </a:lnTo>
                <a:cubicBezTo>
                  <a:pt x="7102" y="14219"/>
                  <a:pt x="6858" y="14045"/>
                  <a:pt x="6858" y="13834"/>
                </a:cubicBezTo>
                <a:lnTo>
                  <a:pt x="6858" y="12820"/>
                </a:lnTo>
                <a:cubicBezTo>
                  <a:pt x="6858" y="12609"/>
                  <a:pt x="7102" y="12437"/>
                  <a:pt x="7400" y="12437"/>
                </a:cubicBezTo>
                <a:close/>
                <a:moveTo>
                  <a:pt x="11924" y="12437"/>
                </a:moveTo>
                <a:lnTo>
                  <a:pt x="14195" y="12437"/>
                </a:lnTo>
                <a:cubicBezTo>
                  <a:pt x="14493" y="12437"/>
                  <a:pt x="14738" y="12609"/>
                  <a:pt x="14738" y="12820"/>
                </a:cubicBezTo>
                <a:lnTo>
                  <a:pt x="14738" y="13834"/>
                </a:lnTo>
                <a:cubicBezTo>
                  <a:pt x="14738" y="14045"/>
                  <a:pt x="14493" y="14219"/>
                  <a:pt x="14195" y="14219"/>
                </a:cubicBezTo>
                <a:lnTo>
                  <a:pt x="11924" y="14219"/>
                </a:lnTo>
                <a:cubicBezTo>
                  <a:pt x="11626" y="14219"/>
                  <a:pt x="11382" y="14045"/>
                  <a:pt x="11382" y="13834"/>
                </a:cubicBezTo>
                <a:lnTo>
                  <a:pt x="11382" y="12820"/>
                </a:lnTo>
                <a:cubicBezTo>
                  <a:pt x="11382" y="12609"/>
                  <a:pt x="11626" y="12437"/>
                  <a:pt x="11924" y="12437"/>
                </a:cubicBezTo>
                <a:close/>
                <a:moveTo>
                  <a:pt x="16426" y="13127"/>
                </a:moveTo>
                <a:lnTo>
                  <a:pt x="18734" y="13127"/>
                </a:lnTo>
                <a:lnTo>
                  <a:pt x="18734" y="13522"/>
                </a:lnTo>
                <a:lnTo>
                  <a:pt x="16426" y="13522"/>
                </a:lnTo>
                <a:lnTo>
                  <a:pt x="16426" y="13127"/>
                </a:lnTo>
                <a:close/>
                <a:moveTo>
                  <a:pt x="2890" y="15292"/>
                </a:moveTo>
                <a:lnTo>
                  <a:pt x="5121" y="15292"/>
                </a:lnTo>
                <a:cubicBezTo>
                  <a:pt x="5419" y="15292"/>
                  <a:pt x="5663" y="15466"/>
                  <a:pt x="5663" y="15677"/>
                </a:cubicBezTo>
                <a:lnTo>
                  <a:pt x="5663" y="16691"/>
                </a:lnTo>
                <a:cubicBezTo>
                  <a:pt x="5663" y="16902"/>
                  <a:pt x="5419" y="17074"/>
                  <a:pt x="5121" y="17074"/>
                </a:cubicBezTo>
                <a:lnTo>
                  <a:pt x="2890" y="17074"/>
                </a:lnTo>
                <a:cubicBezTo>
                  <a:pt x="2592" y="17074"/>
                  <a:pt x="2348" y="16902"/>
                  <a:pt x="2348" y="16691"/>
                </a:cubicBezTo>
                <a:lnTo>
                  <a:pt x="2348" y="15677"/>
                </a:lnTo>
                <a:cubicBezTo>
                  <a:pt x="2348" y="15466"/>
                  <a:pt x="2592" y="15292"/>
                  <a:pt x="2890" y="15292"/>
                </a:cubicBezTo>
                <a:close/>
                <a:moveTo>
                  <a:pt x="7400" y="15292"/>
                </a:moveTo>
                <a:lnTo>
                  <a:pt x="9669" y="15292"/>
                </a:lnTo>
                <a:cubicBezTo>
                  <a:pt x="9967" y="15292"/>
                  <a:pt x="10211" y="15466"/>
                  <a:pt x="10211" y="15677"/>
                </a:cubicBezTo>
                <a:lnTo>
                  <a:pt x="10211" y="16691"/>
                </a:lnTo>
                <a:cubicBezTo>
                  <a:pt x="10211" y="16902"/>
                  <a:pt x="9967" y="17074"/>
                  <a:pt x="9669" y="17074"/>
                </a:cubicBezTo>
                <a:lnTo>
                  <a:pt x="7400" y="17074"/>
                </a:lnTo>
                <a:cubicBezTo>
                  <a:pt x="7102" y="17074"/>
                  <a:pt x="6858" y="16902"/>
                  <a:pt x="6858" y="16691"/>
                </a:cubicBezTo>
                <a:lnTo>
                  <a:pt x="6858" y="15677"/>
                </a:lnTo>
                <a:cubicBezTo>
                  <a:pt x="6858" y="15466"/>
                  <a:pt x="7102" y="15292"/>
                  <a:pt x="7400" y="15292"/>
                </a:cubicBezTo>
                <a:close/>
                <a:moveTo>
                  <a:pt x="11924" y="15292"/>
                </a:moveTo>
                <a:lnTo>
                  <a:pt x="14195" y="15292"/>
                </a:lnTo>
                <a:cubicBezTo>
                  <a:pt x="14493" y="15292"/>
                  <a:pt x="14738" y="15466"/>
                  <a:pt x="14738" y="15677"/>
                </a:cubicBezTo>
                <a:lnTo>
                  <a:pt x="14738" y="16691"/>
                </a:lnTo>
                <a:cubicBezTo>
                  <a:pt x="14738" y="16902"/>
                  <a:pt x="14493" y="17074"/>
                  <a:pt x="14195" y="17074"/>
                </a:cubicBezTo>
                <a:lnTo>
                  <a:pt x="11924" y="17074"/>
                </a:lnTo>
                <a:cubicBezTo>
                  <a:pt x="11626" y="17074"/>
                  <a:pt x="11382" y="16902"/>
                  <a:pt x="11382" y="16691"/>
                </a:cubicBezTo>
                <a:lnTo>
                  <a:pt x="11382" y="15677"/>
                </a:lnTo>
                <a:cubicBezTo>
                  <a:pt x="11382" y="15466"/>
                  <a:pt x="11626" y="15292"/>
                  <a:pt x="11924" y="15292"/>
                </a:cubicBezTo>
                <a:close/>
                <a:moveTo>
                  <a:pt x="17305" y="15368"/>
                </a:moveTo>
                <a:lnTo>
                  <a:pt x="17864" y="15368"/>
                </a:lnTo>
                <a:lnTo>
                  <a:pt x="17864" y="15984"/>
                </a:lnTo>
                <a:lnTo>
                  <a:pt x="18734" y="15984"/>
                </a:lnTo>
                <a:lnTo>
                  <a:pt x="18734" y="16379"/>
                </a:lnTo>
                <a:lnTo>
                  <a:pt x="17864" y="16379"/>
                </a:lnTo>
                <a:lnTo>
                  <a:pt x="17864" y="17000"/>
                </a:lnTo>
                <a:lnTo>
                  <a:pt x="17305" y="17000"/>
                </a:lnTo>
                <a:lnTo>
                  <a:pt x="17305" y="16379"/>
                </a:lnTo>
                <a:lnTo>
                  <a:pt x="16433" y="16379"/>
                </a:lnTo>
                <a:lnTo>
                  <a:pt x="16433" y="15984"/>
                </a:lnTo>
                <a:lnTo>
                  <a:pt x="17305" y="15984"/>
                </a:lnTo>
                <a:lnTo>
                  <a:pt x="17305" y="15368"/>
                </a:lnTo>
                <a:close/>
                <a:moveTo>
                  <a:pt x="2897" y="18144"/>
                </a:moveTo>
                <a:lnTo>
                  <a:pt x="9669" y="18144"/>
                </a:lnTo>
                <a:cubicBezTo>
                  <a:pt x="9967" y="18144"/>
                  <a:pt x="10211" y="18316"/>
                  <a:pt x="10211" y="18527"/>
                </a:cubicBezTo>
                <a:lnTo>
                  <a:pt x="10211" y="19543"/>
                </a:lnTo>
                <a:cubicBezTo>
                  <a:pt x="10211" y="19754"/>
                  <a:pt x="9967" y="19926"/>
                  <a:pt x="9669" y="19926"/>
                </a:cubicBezTo>
                <a:lnTo>
                  <a:pt x="2897" y="19926"/>
                </a:lnTo>
                <a:cubicBezTo>
                  <a:pt x="2599" y="19926"/>
                  <a:pt x="2355" y="19754"/>
                  <a:pt x="2355" y="19543"/>
                </a:cubicBezTo>
                <a:lnTo>
                  <a:pt x="2355" y="18527"/>
                </a:lnTo>
                <a:cubicBezTo>
                  <a:pt x="2355" y="18316"/>
                  <a:pt x="2599" y="18144"/>
                  <a:pt x="2897" y="18144"/>
                </a:cubicBezTo>
                <a:close/>
                <a:moveTo>
                  <a:pt x="11924" y="18144"/>
                </a:moveTo>
                <a:lnTo>
                  <a:pt x="14195" y="18144"/>
                </a:lnTo>
                <a:cubicBezTo>
                  <a:pt x="14493" y="18144"/>
                  <a:pt x="14738" y="18316"/>
                  <a:pt x="14738" y="18527"/>
                </a:cubicBezTo>
                <a:lnTo>
                  <a:pt x="14738" y="19543"/>
                </a:lnTo>
                <a:cubicBezTo>
                  <a:pt x="14738" y="19754"/>
                  <a:pt x="14493" y="19926"/>
                  <a:pt x="14195" y="19926"/>
                </a:cubicBezTo>
                <a:lnTo>
                  <a:pt x="11924" y="19926"/>
                </a:lnTo>
                <a:cubicBezTo>
                  <a:pt x="11626" y="19926"/>
                  <a:pt x="11382" y="19754"/>
                  <a:pt x="11382" y="19543"/>
                </a:cubicBezTo>
                <a:lnTo>
                  <a:pt x="11382" y="18527"/>
                </a:lnTo>
                <a:cubicBezTo>
                  <a:pt x="11382" y="18316"/>
                  <a:pt x="11626" y="18144"/>
                  <a:pt x="11924" y="18144"/>
                </a:cubicBezTo>
                <a:close/>
                <a:moveTo>
                  <a:pt x="16426" y="18517"/>
                </a:moveTo>
                <a:lnTo>
                  <a:pt x="18734" y="18517"/>
                </a:lnTo>
                <a:lnTo>
                  <a:pt x="18734" y="18910"/>
                </a:lnTo>
                <a:lnTo>
                  <a:pt x="16426" y="18910"/>
                </a:lnTo>
                <a:lnTo>
                  <a:pt x="16426" y="18517"/>
                </a:lnTo>
                <a:close/>
                <a:moveTo>
                  <a:pt x="16426" y="19165"/>
                </a:moveTo>
                <a:lnTo>
                  <a:pt x="18734" y="19165"/>
                </a:lnTo>
                <a:lnTo>
                  <a:pt x="18734" y="19558"/>
                </a:lnTo>
                <a:lnTo>
                  <a:pt x="16426" y="19558"/>
                </a:lnTo>
                <a:lnTo>
                  <a:pt x="16426" y="19165"/>
                </a:lnTo>
                <a:close/>
              </a:path>
            </a:pathLst>
          </a:custGeom>
          <a:gradFill>
            <a:gsLst>
              <a:gs pos="0">
                <a:srgbClr val="DCDEE0"/>
              </a:gs>
              <a:gs pos="100000">
                <a:srgbClr val="DCDEE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6" name="批准"/>
          <p:cNvSpPr/>
          <p:nvPr/>
        </p:nvSpPr>
        <p:spPr>
          <a:xfrm>
            <a:off x="10821741" y="4191622"/>
            <a:ext cx="465565" cy="46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gradFill>
            <a:gsLst>
              <a:gs pos="0">
                <a:schemeClr val="accent2">
                  <a:hueOff val="-1342298"/>
                  <a:satOff val="-4651"/>
                  <a:lumOff val="19617"/>
                </a:schemeClr>
              </a:gs>
              <a:gs pos="100000">
                <a:schemeClr val="accent2">
                  <a:hueOff val="-1342298"/>
                  <a:satOff val="-4651"/>
                  <a:lumOff val="19617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2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331" name="成组"/>
          <p:cNvGrpSpPr/>
          <p:nvPr/>
        </p:nvGrpSpPr>
        <p:grpSpPr>
          <a:xfrm>
            <a:off x="8676263" y="6670816"/>
            <a:ext cx="2700389" cy="664591"/>
            <a:chOff x="0" y="0"/>
            <a:chExt cx="2700388" cy="664589"/>
          </a:xfrm>
        </p:grpSpPr>
        <p:sp>
          <p:nvSpPr>
            <p:cNvPr id="327" name="李四 —&gt; pay  xxxxx"/>
            <p:cNvSpPr txBox="1"/>
            <p:nvPr/>
          </p:nvSpPr>
          <p:spPr>
            <a:xfrm>
              <a:off x="0" y="0"/>
              <a:ext cx="1651019" cy="29595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李四 —&gt; pay  xxxxx</a:t>
              </a:r>
            </a:p>
          </p:txBody>
        </p:sp>
        <p:sp>
          <p:nvSpPr>
            <p:cNvPr id="328" name="signature（李四）"/>
            <p:cNvSpPr txBox="1"/>
            <p:nvPr/>
          </p:nvSpPr>
          <p:spPr>
            <a:xfrm>
              <a:off x="1658447" y="4484"/>
              <a:ext cx="1041942" cy="2869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signature（李四）</a:t>
              </a:r>
            </a:p>
          </p:txBody>
        </p:sp>
        <p:sp>
          <p:nvSpPr>
            <p:cNvPr id="329" name="张三 —&gt; pay  xxxxx"/>
            <p:cNvSpPr txBox="1"/>
            <p:nvPr/>
          </p:nvSpPr>
          <p:spPr>
            <a:xfrm>
              <a:off x="0" y="368633"/>
              <a:ext cx="1651019" cy="29595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张三 —&gt; pay  xxxxx</a:t>
              </a:r>
            </a:p>
          </p:txBody>
        </p:sp>
        <p:sp>
          <p:nvSpPr>
            <p:cNvPr id="330" name="signature（张三）"/>
            <p:cNvSpPr txBox="1"/>
            <p:nvPr/>
          </p:nvSpPr>
          <p:spPr>
            <a:xfrm>
              <a:off x="1658447" y="373117"/>
              <a:ext cx="1041942" cy="2869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signature（张三）</a:t>
              </a:r>
            </a:p>
          </p:txBody>
        </p:sp>
      </p:grpSp>
      <p:grpSp>
        <p:nvGrpSpPr>
          <p:cNvPr id="336" name="成组"/>
          <p:cNvGrpSpPr/>
          <p:nvPr/>
        </p:nvGrpSpPr>
        <p:grpSpPr>
          <a:xfrm>
            <a:off x="4590238" y="1804246"/>
            <a:ext cx="2700390" cy="664591"/>
            <a:chOff x="0" y="0"/>
            <a:chExt cx="2700388" cy="664589"/>
          </a:xfrm>
        </p:grpSpPr>
        <p:sp>
          <p:nvSpPr>
            <p:cNvPr id="332" name="李四 —&gt; pay  xxxxx"/>
            <p:cNvSpPr txBox="1"/>
            <p:nvPr/>
          </p:nvSpPr>
          <p:spPr>
            <a:xfrm>
              <a:off x="0" y="0"/>
              <a:ext cx="1651019" cy="29595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李四 —&gt; pay  xxxxx</a:t>
              </a:r>
            </a:p>
          </p:txBody>
        </p:sp>
        <p:sp>
          <p:nvSpPr>
            <p:cNvPr id="333" name="signature（李四）"/>
            <p:cNvSpPr txBox="1"/>
            <p:nvPr/>
          </p:nvSpPr>
          <p:spPr>
            <a:xfrm>
              <a:off x="1658447" y="4484"/>
              <a:ext cx="1041942" cy="2869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signature（李四）</a:t>
              </a:r>
            </a:p>
          </p:txBody>
        </p:sp>
        <p:sp>
          <p:nvSpPr>
            <p:cNvPr id="334" name="张三 —&gt; pay  xxxxx"/>
            <p:cNvSpPr txBox="1"/>
            <p:nvPr/>
          </p:nvSpPr>
          <p:spPr>
            <a:xfrm>
              <a:off x="0" y="368633"/>
              <a:ext cx="1651019" cy="29595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张三 —&gt; pay  xxxxx</a:t>
              </a:r>
            </a:p>
          </p:txBody>
        </p:sp>
        <p:sp>
          <p:nvSpPr>
            <p:cNvPr id="335" name="signature（张三）"/>
            <p:cNvSpPr txBox="1"/>
            <p:nvPr/>
          </p:nvSpPr>
          <p:spPr>
            <a:xfrm>
              <a:off x="1658447" y="373117"/>
              <a:ext cx="1041942" cy="2869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signature（张三）</a:t>
              </a:r>
            </a:p>
          </p:txBody>
        </p:sp>
      </p:grpSp>
      <p:grpSp>
        <p:nvGrpSpPr>
          <p:cNvPr id="341" name="成组"/>
          <p:cNvGrpSpPr/>
          <p:nvPr/>
        </p:nvGrpSpPr>
        <p:grpSpPr>
          <a:xfrm>
            <a:off x="1348363" y="8715983"/>
            <a:ext cx="2700389" cy="664591"/>
            <a:chOff x="0" y="0"/>
            <a:chExt cx="2700388" cy="664589"/>
          </a:xfrm>
        </p:grpSpPr>
        <p:sp>
          <p:nvSpPr>
            <p:cNvPr id="337" name="李四 —&gt; pay  xxxxx"/>
            <p:cNvSpPr txBox="1"/>
            <p:nvPr/>
          </p:nvSpPr>
          <p:spPr>
            <a:xfrm>
              <a:off x="0" y="0"/>
              <a:ext cx="1651019" cy="29595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李四 —&gt; pay  xxxxx</a:t>
              </a:r>
            </a:p>
          </p:txBody>
        </p:sp>
        <p:sp>
          <p:nvSpPr>
            <p:cNvPr id="338" name="signature（李四）"/>
            <p:cNvSpPr txBox="1"/>
            <p:nvPr/>
          </p:nvSpPr>
          <p:spPr>
            <a:xfrm>
              <a:off x="1658447" y="4484"/>
              <a:ext cx="1041942" cy="2869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signature（李四）</a:t>
              </a:r>
            </a:p>
          </p:txBody>
        </p:sp>
        <p:sp>
          <p:nvSpPr>
            <p:cNvPr id="339" name="张三 —&gt; pay  xxxxx"/>
            <p:cNvSpPr txBox="1"/>
            <p:nvPr/>
          </p:nvSpPr>
          <p:spPr>
            <a:xfrm>
              <a:off x="0" y="368633"/>
              <a:ext cx="1651019" cy="29595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张三 —&gt; pay  xxxxx</a:t>
              </a:r>
            </a:p>
          </p:txBody>
        </p:sp>
        <p:sp>
          <p:nvSpPr>
            <p:cNvPr id="340" name="signature（张三）"/>
            <p:cNvSpPr txBox="1"/>
            <p:nvPr/>
          </p:nvSpPr>
          <p:spPr>
            <a:xfrm>
              <a:off x="1658447" y="373117"/>
              <a:ext cx="1041942" cy="2869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7068528"/>
                    <a:satOff val="-63217"/>
                    <a:lumOff val="21330"/>
                  </a:schemeClr>
                </a:gs>
                <a:gs pos="100000">
                  <a:schemeClr val="accent6">
                    <a:hueOff val="10811956"/>
                    <a:satOff val="-58544"/>
                    <a:lumOff val="-973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900"/>
              </a:lvl1pPr>
            </a:lstStyle>
            <a:p>
              <a:pPr/>
              <a:r>
                <a:t>signature（张三）</a:t>
              </a:r>
            </a:p>
          </p:txBody>
        </p:sp>
      </p:grpSp>
      <p:sp>
        <p:nvSpPr>
          <p:cNvPr id="342" name="交易广播和记账分离…"/>
          <p:cNvSpPr txBox="1"/>
          <p:nvPr>
            <p:ph type="body" sz="quarter" idx="4294967295"/>
          </p:nvPr>
        </p:nvSpPr>
        <p:spPr>
          <a:xfrm>
            <a:off x="6438900" y="7291774"/>
            <a:ext cx="5608440" cy="2585840"/>
          </a:xfrm>
          <a:prstGeom prst="rect">
            <a:avLst/>
          </a:prstGeom>
        </p:spPr>
        <p:txBody>
          <a:bodyPr/>
          <a:lstStyle/>
          <a:p>
            <a:pPr/>
            <a:r>
              <a:t>交易广播和记账分离</a:t>
            </a:r>
          </a:p>
          <a:p>
            <a:pPr/>
            <a:r>
              <a:t>记账权竞争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10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5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7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xit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1" dur="2500" fill="hold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xit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6" dur="2500" fill="hold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1" dur="25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6" dur="2500" fill="hold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xit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1" dur="2000" fill="hold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4"/>
      <p:bldP build="whole" bldLvl="1" animBg="1" rev="0" advAuto="0" spid="331" grpId="23"/>
      <p:bldP build="whole" bldLvl="1" animBg="1" rev="0" advAuto="0" spid="313" grpId="17"/>
      <p:bldP build="whole" bldLvl="1" animBg="1" rev="0" advAuto="0" spid="239" grpId="20"/>
      <p:bldP build="whole" bldLvl="1" animBg="1" rev="0" advAuto="0" spid="326" grpId="15"/>
      <p:bldP build="whole" bldLvl="1" animBg="1" rev="0" advAuto="0" spid="326" grpId="16"/>
      <p:bldP build="whole" bldLvl="1" animBg="1" rev="0" advAuto="0" spid="323" grpId="10"/>
      <p:bldP build="whole" bldLvl="1" animBg="1" rev="0" advAuto="0" spid="324" grpId="9"/>
      <p:bldP build="whole" bldLvl="1" animBg="1" rev="0" advAuto="0" spid="304" grpId="21"/>
      <p:bldP build="whole" bldLvl="1" animBg="1" rev="0" advAuto="0" spid="304" grpId="22"/>
      <p:bldP build="whole" bldLvl="1" animBg="1" rev="0" advAuto="0" spid="297" grpId="2"/>
      <p:bldP build="whole" bldLvl="1" animBg="1" rev="0" advAuto="0" spid="303" grpId="5"/>
      <p:bldP build="whole" bldLvl="1" animBg="1" rev="0" advAuto="0" spid="303" grpId="3"/>
      <p:bldP build="whole" bldLvl="1" animBg="1" rev="0" advAuto="0" spid="325" grpId="11"/>
      <p:bldP build="whole" bldLvl="1" animBg="1" rev="0" advAuto="0" spid="341" grpId="24"/>
      <p:bldP build="whole" bldLvl="1" animBg="1" rev="0" advAuto="0" spid="322" grpId="7"/>
      <p:bldP build="whole" bldLvl="1" animBg="1" rev="0" advAuto="0" spid="342" grpId="26"/>
      <p:bldP build="whole" bldLvl="1" animBg="1" rev="0" advAuto="0" spid="257" grpId="1"/>
      <p:bldP build="whole" bldLvl="1" animBg="1" rev="0" advAuto="0" spid="239" grpId="6"/>
      <p:bldP build="whole" bldLvl="1" animBg="1" rev="0" advAuto="0" spid="313" grpId="8"/>
      <p:bldP build="whole" bldLvl="1" animBg="1" rev="0" advAuto="0" spid="303" grpId="19"/>
      <p:bldP build="whole" bldLvl="1" animBg="1" rev="0" advAuto="0" spid="336" grpId="25"/>
      <p:bldP build="whole" bldLvl="1" animBg="1" rev="0" advAuto="0" spid="322" grpId="18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如何保证交易的顺序不错乱？"/>
          <p:cNvSpPr txBox="1"/>
          <p:nvPr/>
        </p:nvSpPr>
        <p:spPr>
          <a:xfrm>
            <a:off x="3308349" y="4489449"/>
            <a:ext cx="6388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如何保证交易的顺序不错乱？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"/>
          <p:cNvSpPr/>
          <p:nvPr/>
        </p:nvSpPr>
        <p:spPr>
          <a:xfrm>
            <a:off x="4256399" y="302895"/>
            <a:ext cx="4472425" cy="313012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47" name="公共账本"/>
          <p:cNvSpPr txBox="1"/>
          <p:nvPr/>
        </p:nvSpPr>
        <p:spPr>
          <a:xfrm>
            <a:off x="5803791" y="262970"/>
            <a:ext cx="1377641" cy="75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/>
            </a:lvl1pPr>
          </a:lstStyle>
          <a:p>
            <a:pPr/>
            <a:r>
              <a:t>公共账本</a:t>
            </a:r>
          </a:p>
        </p:txBody>
      </p:sp>
      <p:grpSp>
        <p:nvGrpSpPr>
          <p:cNvPr id="350" name="成组"/>
          <p:cNvGrpSpPr/>
          <p:nvPr/>
        </p:nvGrpSpPr>
        <p:grpSpPr>
          <a:xfrm>
            <a:off x="2671322" y="330676"/>
            <a:ext cx="1432359" cy="3074566"/>
            <a:chOff x="0" y="0"/>
            <a:chExt cx="1432357" cy="3074564"/>
          </a:xfrm>
        </p:grpSpPr>
        <p:sp>
          <p:nvSpPr>
            <p:cNvPr id="348" name="张三：xxx…"/>
            <p:cNvSpPr/>
            <p:nvPr/>
          </p:nvSpPr>
          <p:spPr>
            <a:xfrm>
              <a:off x="0" y="0"/>
              <a:ext cx="1432358" cy="30745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/>
              </a:pPr>
              <a:r>
                <a:t>张三：xxx</a:t>
              </a:r>
            </a:p>
            <a:p>
              <a:pPr>
                <a:defRPr sz="1600"/>
              </a:pPr>
              <a:r>
                <a:t>王五：xxx</a:t>
              </a:r>
            </a:p>
            <a:p>
              <a:pPr>
                <a:defRPr sz="1600"/>
              </a:pPr>
              <a:r>
                <a:t>李四：xxx</a:t>
              </a:r>
            </a:p>
          </p:txBody>
        </p:sp>
        <p:sp>
          <p:nvSpPr>
            <p:cNvPr id="349" name="余额记录"/>
            <p:cNvSpPr txBox="1"/>
            <p:nvPr/>
          </p:nvSpPr>
          <p:spPr>
            <a:xfrm>
              <a:off x="73003" y="50131"/>
              <a:ext cx="1286351" cy="488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/>
              </a:lvl1pPr>
            </a:lstStyle>
            <a:p>
              <a:pPr/>
              <a:r>
                <a:t>余额记录</a:t>
              </a:r>
            </a:p>
          </p:txBody>
        </p:sp>
      </p:grpSp>
      <p:grpSp>
        <p:nvGrpSpPr>
          <p:cNvPr id="359" name="成组"/>
          <p:cNvGrpSpPr/>
          <p:nvPr/>
        </p:nvGrpSpPr>
        <p:grpSpPr>
          <a:xfrm>
            <a:off x="8805182" y="213602"/>
            <a:ext cx="2391896" cy="3199002"/>
            <a:chOff x="0" y="0"/>
            <a:chExt cx="2391894" cy="3199000"/>
          </a:xfrm>
        </p:grpSpPr>
        <p:grpSp>
          <p:nvGrpSpPr>
            <p:cNvPr id="353" name="成组"/>
            <p:cNvGrpSpPr/>
            <p:nvPr/>
          </p:nvGrpSpPr>
          <p:grpSpPr>
            <a:xfrm>
              <a:off x="0" y="-1"/>
              <a:ext cx="2391895" cy="3199002"/>
              <a:chOff x="0" y="0"/>
              <a:chExt cx="2391894" cy="3199000"/>
            </a:xfrm>
          </p:grpSpPr>
          <p:sp>
            <p:nvSpPr>
              <p:cNvPr id="351" name="矩形"/>
              <p:cNvSpPr/>
              <p:nvPr/>
            </p:nvSpPr>
            <p:spPr>
              <a:xfrm>
                <a:off x="0" y="68875"/>
                <a:ext cx="2391895" cy="313012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52" name="暂存区"/>
              <p:cNvSpPr txBox="1"/>
              <p:nvPr/>
            </p:nvSpPr>
            <p:spPr>
              <a:xfrm>
                <a:off x="699987" y="-1"/>
                <a:ext cx="1037600" cy="569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暂存区</a:t>
                </a:r>
              </a:p>
            </p:txBody>
          </p:sp>
        </p:grpSp>
        <p:grpSp>
          <p:nvGrpSpPr>
            <p:cNvPr id="358" name="成组"/>
            <p:cNvGrpSpPr/>
            <p:nvPr/>
          </p:nvGrpSpPr>
          <p:grpSpPr>
            <a:xfrm>
              <a:off x="76358" y="769421"/>
              <a:ext cx="2284857" cy="1302830"/>
              <a:chOff x="0" y="0"/>
              <a:chExt cx="2284855" cy="1302829"/>
            </a:xfrm>
          </p:grpSpPr>
          <p:sp>
            <p:nvSpPr>
              <p:cNvPr id="354" name="李四 —&gt;  pay xxx —&gt; xxx"/>
              <p:cNvSpPr txBox="1"/>
              <p:nvPr/>
            </p:nvSpPr>
            <p:spPr>
              <a:xfrm>
                <a:off x="0" y="0"/>
                <a:ext cx="1402735" cy="4741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李四 —&gt;  pay xxx —&gt; xxx</a:t>
                </a:r>
              </a:p>
            </p:txBody>
          </p:sp>
          <p:sp>
            <p:nvSpPr>
              <p:cNvPr id="355" name="signature（李四）"/>
              <p:cNvSpPr txBox="1"/>
              <p:nvPr/>
            </p:nvSpPr>
            <p:spPr>
              <a:xfrm>
                <a:off x="1418153" y="7183"/>
                <a:ext cx="866703" cy="4597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signature（李四）</a:t>
                </a:r>
              </a:p>
            </p:txBody>
          </p:sp>
          <p:sp>
            <p:nvSpPr>
              <p:cNvPr id="356" name="张三 —&gt;  pay xxx —&gt; xxx"/>
              <p:cNvSpPr txBox="1"/>
              <p:nvPr/>
            </p:nvSpPr>
            <p:spPr>
              <a:xfrm>
                <a:off x="0" y="828714"/>
                <a:ext cx="1402735" cy="4741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张三 —&gt;  pay xxx —&gt; xxx</a:t>
                </a:r>
              </a:p>
            </p:txBody>
          </p:sp>
          <p:sp>
            <p:nvSpPr>
              <p:cNvPr id="357" name="signature（张三）"/>
              <p:cNvSpPr txBox="1"/>
              <p:nvPr/>
            </p:nvSpPr>
            <p:spPr>
              <a:xfrm>
                <a:off x="1418153" y="821530"/>
                <a:ext cx="866703" cy="4597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900"/>
                </a:lvl1pPr>
              </a:lstStyle>
              <a:p>
                <a:pPr/>
                <a:r>
                  <a:t>signature（张三）</a:t>
                </a:r>
              </a:p>
            </p:txBody>
          </p:sp>
        </p:grpSp>
      </p:grpSp>
      <p:grpSp>
        <p:nvGrpSpPr>
          <p:cNvPr id="369" name="成组"/>
          <p:cNvGrpSpPr/>
          <p:nvPr/>
        </p:nvGrpSpPr>
        <p:grpSpPr>
          <a:xfrm>
            <a:off x="4318735" y="850900"/>
            <a:ext cx="4347753" cy="2377017"/>
            <a:chOff x="0" y="0"/>
            <a:chExt cx="4347751" cy="2377016"/>
          </a:xfrm>
        </p:grpSpPr>
        <p:sp>
          <p:nvSpPr>
            <p:cNvPr id="360" name="矩形"/>
            <p:cNvSpPr/>
            <p:nvPr/>
          </p:nvSpPr>
          <p:spPr>
            <a:xfrm>
              <a:off x="0" y="0"/>
              <a:ext cx="4347752" cy="237701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367" name="成组"/>
            <p:cNvGrpSpPr/>
            <p:nvPr/>
          </p:nvGrpSpPr>
          <p:grpSpPr>
            <a:xfrm>
              <a:off x="22165" y="142900"/>
              <a:ext cx="4308161" cy="1729033"/>
              <a:chOff x="0" y="0"/>
              <a:chExt cx="4308160" cy="1729031"/>
            </a:xfrm>
          </p:grpSpPr>
          <p:sp>
            <p:nvSpPr>
              <p:cNvPr id="361" name="张三 —&gt; pay ￥30 —&gt; 李四"/>
              <p:cNvSpPr txBox="1"/>
              <p:nvPr/>
            </p:nvSpPr>
            <p:spPr>
              <a:xfrm>
                <a:off x="28304" y="0"/>
                <a:ext cx="2644891" cy="4741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张三 —&gt; pay ￥30 —&gt; 李四</a:t>
                </a:r>
              </a:p>
            </p:txBody>
          </p:sp>
          <p:sp>
            <p:nvSpPr>
              <p:cNvPr id="362" name="王五 —&gt;  pay ￥20 —&gt; 张三"/>
              <p:cNvSpPr txBox="1"/>
              <p:nvPr/>
            </p:nvSpPr>
            <p:spPr>
              <a:xfrm>
                <a:off x="0" y="623866"/>
                <a:ext cx="2701499" cy="4741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王五 —&gt;  pay ￥20 —&gt; 张三</a:t>
                </a:r>
              </a:p>
            </p:txBody>
          </p:sp>
          <p:sp>
            <p:nvSpPr>
              <p:cNvPr id="363" name="李四 —&gt;  pay ￥20 —&gt; 王五"/>
              <p:cNvSpPr txBox="1"/>
              <p:nvPr/>
            </p:nvSpPr>
            <p:spPr>
              <a:xfrm>
                <a:off x="0" y="1254916"/>
                <a:ext cx="2701499" cy="4741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李四 —&gt;  pay ￥20 —&gt; 王五</a:t>
                </a:r>
              </a:p>
            </p:txBody>
          </p:sp>
          <p:sp>
            <p:nvSpPr>
              <p:cNvPr id="364" name="signature（张三）"/>
              <p:cNvSpPr txBox="1"/>
              <p:nvPr/>
            </p:nvSpPr>
            <p:spPr>
              <a:xfrm>
                <a:off x="2731193" y="7183"/>
                <a:ext cx="1576968" cy="4597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signature（张三）</a:t>
                </a:r>
              </a:p>
            </p:txBody>
          </p:sp>
          <p:sp>
            <p:nvSpPr>
              <p:cNvPr id="365" name="signature（王五）"/>
              <p:cNvSpPr txBox="1"/>
              <p:nvPr/>
            </p:nvSpPr>
            <p:spPr>
              <a:xfrm>
                <a:off x="2731193" y="623866"/>
                <a:ext cx="1576968" cy="4597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signature（王五）</a:t>
                </a:r>
              </a:p>
            </p:txBody>
          </p:sp>
          <p:sp>
            <p:nvSpPr>
              <p:cNvPr id="366" name="signature（李四）"/>
              <p:cNvSpPr txBox="1"/>
              <p:nvPr/>
            </p:nvSpPr>
            <p:spPr>
              <a:xfrm>
                <a:off x="2731193" y="1247733"/>
                <a:ext cx="1576968" cy="4597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signature（李四）</a:t>
                </a:r>
              </a:p>
            </p:txBody>
          </p:sp>
        </p:grpSp>
        <p:sp>
          <p:nvSpPr>
            <p:cNvPr id="368" name="第1页"/>
            <p:cNvSpPr txBox="1"/>
            <p:nvPr/>
          </p:nvSpPr>
          <p:spPr>
            <a:xfrm>
              <a:off x="1889497" y="1930399"/>
              <a:ext cx="56875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第1页</a:t>
              </a:r>
            </a:p>
          </p:txBody>
        </p:sp>
      </p:grpSp>
      <p:grpSp>
        <p:nvGrpSpPr>
          <p:cNvPr id="378" name="成组"/>
          <p:cNvGrpSpPr/>
          <p:nvPr/>
        </p:nvGrpSpPr>
        <p:grpSpPr>
          <a:xfrm>
            <a:off x="2753724" y="4033422"/>
            <a:ext cx="4347752" cy="2377017"/>
            <a:chOff x="0" y="0"/>
            <a:chExt cx="4347751" cy="2377016"/>
          </a:xfrm>
        </p:grpSpPr>
        <p:sp>
          <p:nvSpPr>
            <p:cNvPr id="370" name="矩形"/>
            <p:cNvSpPr/>
            <p:nvPr/>
          </p:nvSpPr>
          <p:spPr>
            <a:xfrm>
              <a:off x="0" y="0"/>
              <a:ext cx="4347752" cy="237701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375" name="成组"/>
            <p:cNvGrpSpPr/>
            <p:nvPr/>
          </p:nvGrpSpPr>
          <p:grpSpPr>
            <a:xfrm>
              <a:off x="10898" y="445244"/>
              <a:ext cx="4325956" cy="1064658"/>
              <a:chOff x="0" y="0"/>
              <a:chExt cx="4325954" cy="1064656"/>
            </a:xfrm>
          </p:grpSpPr>
          <p:sp>
            <p:nvSpPr>
              <p:cNvPr id="371" name="李四 —&gt; pay  xxxxx"/>
              <p:cNvSpPr txBox="1"/>
              <p:nvPr/>
            </p:nvSpPr>
            <p:spPr>
              <a:xfrm>
                <a:off x="0" y="0"/>
                <a:ext cx="2719901" cy="4741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李四 —&gt; pay  xxxxx</a:t>
                </a:r>
              </a:p>
            </p:txBody>
          </p:sp>
          <p:sp>
            <p:nvSpPr>
              <p:cNvPr id="372" name="signature（李四）"/>
              <p:cNvSpPr txBox="1"/>
              <p:nvPr/>
            </p:nvSpPr>
            <p:spPr>
              <a:xfrm>
                <a:off x="2737754" y="7183"/>
                <a:ext cx="1588201" cy="4597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signature（李四）</a:t>
                </a:r>
              </a:p>
            </p:txBody>
          </p:sp>
          <p:sp>
            <p:nvSpPr>
              <p:cNvPr id="373" name="张三 —&gt; pay  xxxxx"/>
              <p:cNvSpPr txBox="1"/>
              <p:nvPr/>
            </p:nvSpPr>
            <p:spPr>
              <a:xfrm>
                <a:off x="0" y="590541"/>
                <a:ext cx="2711219" cy="4741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张三 —&gt; pay  xxxxx</a:t>
                </a:r>
              </a:p>
            </p:txBody>
          </p:sp>
          <p:sp>
            <p:nvSpPr>
              <p:cNvPr id="374" name="signature（张三）"/>
              <p:cNvSpPr txBox="1"/>
              <p:nvPr/>
            </p:nvSpPr>
            <p:spPr>
              <a:xfrm>
                <a:off x="2734579" y="597724"/>
                <a:ext cx="1591376" cy="4597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signature（张三）</a:t>
                </a:r>
              </a:p>
            </p:txBody>
          </p:sp>
        </p:grpSp>
        <p:sp>
          <p:nvSpPr>
            <p:cNvPr id="376" name="第2页"/>
            <p:cNvSpPr txBox="1"/>
            <p:nvPr/>
          </p:nvSpPr>
          <p:spPr>
            <a:xfrm>
              <a:off x="1889497" y="2018576"/>
              <a:ext cx="56875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第2页</a:t>
              </a:r>
            </a:p>
          </p:txBody>
        </p:sp>
        <p:sp>
          <p:nvSpPr>
            <p:cNvPr id="377" name="前一页内容的hash：xxxxxx…"/>
            <p:cNvSpPr txBox="1"/>
            <p:nvPr/>
          </p:nvSpPr>
          <p:spPr>
            <a:xfrm>
              <a:off x="528006" y="8004"/>
              <a:ext cx="329174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900"/>
              </a:lvl1pPr>
            </a:lstStyle>
            <a:p>
              <a:pPr/>
              <a:r>
                <a:t>前一页内容的hash：xxxxxx…</a:t>
              </a:r>
            </a:p>
          </p:txBody>
        </p:sp>
      </p:grpSp>
      <p:grpSp>
        <p:nvGrpSpPr>
          <p:cNvPr id="381" name="成组"/>
          <p:cNvGrpSpPr/>
          <p:nvPr/>
        </p:nvGrpSpPr>
        <p:grpSpPr>
          <a:xfrm>
            <a:off x="4876704" y="3247873"/>
            <a:ext cx="1619347" cy="752892"/>
            <a:chOff x="0" y="0"/>
            <a:chExt cx="1619345" cy="752890"/>
          </a:xfrm>
        </p:grpSpPr>
        <p:sp>
          <p:nvSpPr>
            <p:cNvPr id="379" name="线条"/>
            <p:cNvSpPr/>
            <p:nvPr/>
          </p:nvSpPr>
          <p:spPr>
            <a:xfrm flipH="1">
              <a:off x="0" y="0"/>
              <a:ext cx="1" cy="75289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80" name="记账权争夺"/>
            <p:cNvSpPr txBox="1"/>
            <p:nvPr/>
          </p:nvSpPr>
          <p:spPr>
            <a:xfrm>
              <a:off x="105308" y="205805"/>
              <a:ext cx="1514038" cy="34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记账权争夺</a:t>
              </a:r>
            </a:p>
          </p:txBody>
        </p:sp>
      </p:grpSp>
      <p:grpSp>
        <p:nvGrpSpPr>
          <p:cNvPr id="384" name="成组"/>
          <p:cNvGrpSpPr/>
          <p:nvPr/>
        </p:nvGrpSpPr>
        <p:grpSpPr>
          <a:xfrm>
            <a:off x="4876704" y="6443096"/>
            <a:ext cx="1619347" cy="752891"/>
            <a:chOff x="0" y="0"/>
            <a:chExt cx="1619345" cy="752890"/>
          </a:xfrm>
        </p:grpSpPr>
        <p:sp>
          <p:nvSpPr>
            <p:cNvPr id="382" name="线条"/>
            <p:cNvSpPr/>
            <p:nvPr/>
          </p:nvSpPr>
          <p:spPr>
            <a:xfrm flipH="1">
              <a:off x="0" y="0"/>
              <a:ext cx="1" cy="75289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83" name="记账权争夺"/>
            <p:cNvSpPr txBox="1"/>
            <p:nvPr/>
          </p:nvSpPr>
          <p:spPr>
            <a:xfrm>
              <a:off x="105308" y="205805"/>
              <a:ext cx="1514038" cy="34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记账权争夺</a:t>
              </a:r>
            </a:p>
          </p:txBody>
        </p:sp>
      </p:grpSp>
      <p:grpSp>
        <p:nvGrpSpPr>
          <p:cNvPr id="393" name="成组"/>
          <p:cNvGrpSpPr/>
          <p:nvPr/>
        </p:nvGrpSpPr>
        <p:grpSpPr>
          <a:xfrm>
            <a:off x="2753724" y="7228644"/>
            <a:ext cx="4347752" cy="2377018"/>
            <a:chOff x="0" y="0"/>
            <a:chExt cx="4347751" cy="2377016"/>
          </a:xfrm>
        </p:grpSpPr>
        <p:sp>
          <p:nvSpPr>
            <p:cNvPr id="385" name="矩形"/>
            <p:cNvSpPr/>
            <p:nvPr/>
          </p:nvSpPr>
          <p:spPr>
            <a:xfrm>
              <a:off x="0" y="0"/>
              <a:ext cx="4347752" cy="237701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390" name="成组"/>
            <p:cNvGrpSpPr/>
            <p:nvPr/>
          </p:nvGrpSpPr>
          <p:grpSpPr>
            <a:xfrm>
              <a:off x="10898" y="445244"/>
              <a:ext cx="4325956" cy="1064658"/>
              <a:chOff x="0" y="0"/>
              <a:chExt cx="4325954" cy="1064656"/>
            </a:xfrm>
          </p:grpSpPr>
          <p:sp>
            <p:nvSpPr>
              <p:cNvPr id="386" name="宋七 —&gt; pay  xxxxx"/>
              <p:cNvSpPr txBox="1"/>
              <p:nvPr/>
            </p:nvSpPr>
            <p:spPr>
              <a:xfrm>
                <a:off x="0" y="0"/>
                <a:ext cx="2719901" cy="4741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宋七 —&gt; pay  xxxxx</a:t>
                </a:r>
              </a:p>
            </p:txBody>
          </p:sp>
          <p:sp>
            <p:nvSpPr>
              <p:cNvPr id="387" name="signature（宋七）"/>
              <p:cNvSpPr txBox="1"/>
              <p:nvPr/>
            </p:nvSpPr>
            <p:spPr>
              <a:xfrm>
                <a:off x="2737754" y="7183"/>
                <a:ext cx="1588201" cy="4597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signature（宋七）</a:t>
                </a:r>
              </a:p>
            </p:txBody>
          </p:sp>
          <p:sp>
            <p:nvSpPr>
              <p:cNvPr id="388" name="王五—&gt; pay  xxxxx"/>
              <p:cNvSpPr txBox="1"/>
              <p:nvPr/>
            </p:nvSpPr>
            <p:spPr>
              <a:xfrm>
                <a:off x="0" y="590541"/>
                <a:ext cx="2711219" cy="4741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hueOff val="-1101185"/>
                      <a:satOff val="4910"/>
                      <a:lumOff val="-1461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王五—&gt; pay  xxxxx</a:t>
                </a:r>
              </a:p>
            </p:txBody>
          </p:sp>
          <p:sp>
            <p:nvSpPr>
              <p:cNvPr id="389" name="signature（王五）"/>
              <p:cNvSpPr txBox="1"/>
              <p:nvPr/>
            </p:nvSpPr>
            <p:spPr>
              <a:xfrm>
                <a:off x="2734579" y="597724"/>
                <a:ext cx="1591376" cy="4597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hueOff val="7068528"/>
                      <a:satOff val="-63217"/>
                      <a:lumOff val="21330"/>
                    </a:schemeClr>
                  </a:gs>
                  <a:gs pos="100000">
                    <a:schemeClr val="accent6">
                      <a:hueOff val="10811956"/>
                      <a:satOff val="-58544"/>
                      <a:lumOff val="-973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defRPr sz="1400"/>
                </a:lvl1pPr>
              </a:lstStyle>
              <a:p>
                <a:pPr/>
                <a:r>
                  <a:t>signature（王五）</a:t>
                </a:r>
              </a:p>
            </p:txBody>
          </p:sp>
        </p:grpSp>
        <p:sp>
          <p:nvSpPr>
            <p:cNvPr id="391" name="第3页"/>
            <p:cNvSpPr txBox="1"/>
            <p:nvPr/>
          </p:nvSpPr>
          <p:spPr>
            <a:xfrm>
              <a:off x="1889497" y="2018576"/>
              <a:ext cx="56875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第3页</a:t>
              </a:r>
            </a:p>
          </p:txBody>
        </p:sp>
        <p:sp>
          <p:nvSpPr>
            <p:cNvPr id="392" name="前一页内容的hash：xxxxxx…"/>
            <p:cNvSpPr txBox="1"/>
            <p:nvPr/>
          </p:nvSpPr>
          <p:spPr>
            <a:xfrm>
              <a:off x="528006" y="8004"/>
              <a:ext cx="329174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900"/>
              </a:lvl1pPr>
            </a:lstStyle>
            <a:p>
              <a:pPr/>
              <a:r>
                <a:t>前一页内容的hash：xxxxxx…</a:t>
              </a:r>
            </a:p>
          </p:txBody>
        </p:sp>
      </p:grpSp>
      <p:sp>
        <p:nvSpPr>
          <p:cNvPr id="394" name="。。。"/>
          <p:cNvSpPr txBox="1"/>
          <p:nvPr/>
        </p:nvSpPr>
        <p:spPr>
          <a:xfrm>
            <a:off x="8985249" y="8756649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。。。</a:t>
            </a:r>
          </a:p>
        </p:txBody>
      </p:sp>
      <p:grpSp>
        <p:nvGrpSpPr>
          <p:cNvPr id="407" name="成组"/>
          <p:cNvGrpSpPr/>
          <p:nvPr/>
        </p:nvGrpSpPr>
        <p:grpSpPr>
          <a:xfrm>
            <a:off x="7018013" y="3141738"/>
            <a:ext cx="4922164" cy="3293601"/>
            <a:chOff x="0" y="0"/>
            <a:chExt cx="4922162" cy="3293600"/>
          </a:xfrm>
        </p:grpSpPr>
        <p:grpSp>
          <p:nvGrpSpPr>
            <p:cNvPr id="405" name="成组"/>
            <p:cNvGrpSpPr/>
            <p:nvPr/>
          </p:nvGrpSpPr>
          <p:grpSpPr>
            <a:xfrm>
              <a:off x="-1" y="-1"/>
              <a:ext cx="4922164" cy="3293602"/>
              <a:chOff x="0" y="0"/>
              <a:chExt cx="4922162" cy="3293600"/>
            </a:xfrm>
          </p:grpSpPr>
          <p:grpSp>
            <p:nvGrpSpPr>
              <p:cNvPr id="403" name="成组"/>
              <p:cNvGrpSpPr/>
              <p:nvPr/>
            </p:nvGrpSpPr>
            <p:grpSpPr>
              <a:xfrm>
                <a:off x="574410" y="916584"/>
                <a:ext cx="4347753" cy="2377017"/>
                <a:chOff x="0" y="0"/>
                <a:chExt cx="4347751" cy="2377016"/>
              </a:xfrm>
            </p:grpSpPr>
            <p:sp>
              <p:nvSpPr>
                <p:cNvPr id="395" name="矩形"/>
                <p:cNvSpPr/>
                <p:nvPr/>
              </p:nvSpPr>
              <p:spPr>
                <a:xfrm>
                  <a:off x="0" y="0"/>
                  <a:ext cx="4347752" cy="237701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Off val="5363"/>
                      </a:schemeClr>
                    </a:gs>
                    <a:gs pos="100000">
                      <a:schemeClr val="accent3">
                        <a:lumOff val="-9685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grpSp>
              <p:nvGrpSpPr>
                <p:cNvPr id="400" name="成组"/>
                <p:cNvGrpSpPr/>
                <p:nvPr/>
              </p:nvGrpSpPr>
              <p:grpSpPr>
                <a:xfrm>
                  <a:off x="10898" y="445244"/>
                  <a:ext cx="4325956" cy="1064658"/>
                  <a:chOff x="0" y="0"/>
                  <a:chExt cx="4325954" cy="1064656"/>
                </a:xfrm>
              </p:grpSpPr>
              <p:sp>
                <p:nvSpPr>
                  <p:cNvPr id="396" name="李四 —&gt; pay  xxxxx"/>
                  <p:cNvSpPr txBox="1"/>
                  <p:nvPr/>
                </p:nvSpPr>
                <p:spPr>
                  <a:xfrm>
                    <a:off x="0" y="0"/>
                    <a:ext cx="2719901" cy="474116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hueOff val="-1101185"/>
                          <a:satOff val="4910"/>
                          <a:lumOff val="-14610"/>
                        </a:schemeClr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76200" dist="0" dir="18900000">
                      <a:srgbClr val="000000">
                        <a:alpha val="8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algn="l">
                      <a:defRPr sz="1400"/>
                    </a:lvl1pPr>
                  </a:lstStyle>
                  <a:p>
                    <a:pPr/>
                    <a:r>
                      <a:t>李四 —&gt; pay  xxxxx</a:t>
                    </a:r>
                  </a:p>
                </p:txBody>
              </p:sp>
              <p:sp>
                <p:nvSpPr>
                  <p:cNvPr id="397" name="signature（李四）"/>
                  <p:cNvSpPr txBox="1"/>
                  <p:nvPr/>
                </p:nvSpPr>
                <p:spPr>
                  <a:xfrm>
                    <a:off x="2737754" y="7183"/>
                    <a:ext cx="1588201" cy="45974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6">
                          <a:hueOff val="7068528"/>
                          <a:satOff val="-63217"/>
                          <a:lumOff val="21330"/>
                        </a:schemeClr>
                      </a:gs>
                      <a:gs pos="100000">
                        <a:schemeClr val="accent6">
                          <a:hueOff val="10811956"/>
                          <a:satOff val="-58544"/>
                          <a:lumOff val="-9736"/>
                        </a:schemeClr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76200" dist="0" dir="18900000">
                      <a:srgbClr val="000000">
                        <a:alpha val="8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algn="l">
                      <a:defRPr sz="1400"/>
                    </a:lvl1pPr>
                  </a:lstStyle>
                  <a:p>
                    <a:pPr/>
                    <a:r>
                      <a:t>signature（李四）</a:t>
                    </a:r>
                  </a:p>
                </p:txBody>
              </p:sp>
              <p:sp>
                <p:nvSpPr>
                  <p:cNvPr id="398" name="张三 —&gt; pay  xxxxx"/>
                  <p:cNvSpPr txBox="1"/>
                  <p:nvPr/>
                </p:nvSpPr>
                <p:spPr>
                  <a:xfrm>
                    <a:off x="0" y="590541"/>
                    <a:ext cx="2711219" cy="474116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hueOff val="-1101185"/>
                          <a:satOff val="4910"/>
                          <a:lumOff val="-14610"/>
                        </a:schemeClr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76200" dist="0" dir="18900000">
                      <a:srgbClr val="000000">
                        <a:alpha val="8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algn="l">
                      <a:defRPr sz="1400"/>
                    </a:lvl1pPr>
                  </a:lstStyle>
                  <a:p>
                    <a:pPr/>
                    <a:r>
                      <a:t>张三 —&gt; pay  xxxxx</a:t>
                    </a:r>
                  </a:p>
                </p:txBody>
              </p:sp>
              <p:sp>
                <p:nvSpPr>
                  <p:cNvPr id="399" name="signature（张三）"/>
                  <p:cNvSpPr txBox="1"/>
                  <p:nvPr/>
                </p:nvSpPr>
                <p:spPr>
                  <a:xfrm>
                    <a:off x="2734579" y="597724"/>
                    <a:ext cx="1591376" cy="45975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6">
                          <a:hueOff val="7068528"/>
                          <a:satOff val="-63217"/>
                          <a:lumOff val="21330"/>
                        </a:schemeClr>
                      </a:gs>
                      <a:gs pos="100000">
                        <a:schemeClr val="accent6">
                          <a:hueOff val="10811956"/>
                          <a:satOff val="-58544"/>
                          <a:lumOff val="-9736"/>
                        </a:schemeClr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76200" dist="0" dir="18900000">
                      <a:srgbClr val="000000">
                        <a:alpha val="8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algn="l">
                      <a:defRPr sz="1400"/>
                    </a:lvl1pPr>
                  </a:lstStyle>
                  <a:p>
                    <a:pPr/>
                    <a:r>
                      <a:t>signature（张三）</a:t>
                    </a:r>
                  </a:p>
                </p:txBody>
              </p:sp>
            </p:grpSp>
            <p:sp>
              <p:nvSpPr>
                <p:cNvPr id="401" name="第2页"/>
                <p:cNvSpPr txBox="1"/>
                <p:nvPr/>
              </p:nvSpPr>
              <p:spPr>
                <a:xfrm>
                  <a:off x="1889497" y="2018576"/>
                  <a:ext cx="568758" cy="355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第2页</a:t>
                  </a:r>
                </a:p>
              </p:txBody>
            </p:sp>
            <p:sp>
              <p:nvSpPr>
                <p:cNvPr id="402" name="前一页内容的hash：xxxxxx…"/>
                <p:cNvSpPr txBox="1"/>
                <p:nvPr/>
              </p:nvSpPr>
              <p:spPr>
                <a:xfrm>
                  <a:off x="528006" y="8004"/>
                  <a:ext cx="3291740" cy="431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1900"/>
                  </a:lvl1pPr>
                </a:lstStyle>
                <a:p>
                  <a:pPr/>
                  <a:r>
                    <a:t>前一页内容的hash：xxxxxx…</a:t>
                  </a:r>
                </a:p>
              </p:txBody>
            </p:sp>
          </p:grpSp>
          <p:sp>
            <p:nvSpPr>
              <p:cNvPr id="404" name="线条"/>
              <p:cNvSpPr/>
              <p:nvPr/>
            </p:nvSpPr>
            <p:spPr>
              <a:xfrm>
                <a:off x="-1" y="-1"/>
                <a:ext cx="2387393" cy="963275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406" name="记账权争夺"/>
            <p:cNvSpPr txBox="1"/>
            <p:nvPr/>
          </p:nvSpPr>
          <p:spPr>
            <a:xfrm>
              <a:off x="2226098" y="311941"/>
              <a:ext cx="1514037" cy="34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记账权争夺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2500" fill="hold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37" dur="2500" fill="hold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1" grpId="1"/>
      <p:bldP build="whole" bldLvl="1" animBg="1" rev="0" advAuto="0" spid="384" grpId="5"/>
      <p:bldP build="whole" bldLvl="1" animBg="1" rev="0" advAuto="0" spid="359" grpId="2"/>
      <p:bldP build="whole" bldLvl="1" animBg="1" rev="0" advAuto="0" spid="378" grpId="3"/>
      <p:bldP build="whole" bldLvl="1" animBg="1" rev="0" advAuto="0" spid="407" grpId="4"/>
      <p:bldP build="whole" bldLvl="1" animBg="1" rev="0" advAuto="0" spid="393" grpId="6"/>
      <p:bldP build="whole" bldLvl="1" animBg="1" rev="0" advAuto="0" spid="407" grpId="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记账权争规则夺设计"/>
          <p:cNvSpPr txBox="1"/>
          <p:nvPr/>
        </p:nvSpPr>
        <p:spPr>
          <a:xfrm>
            <a:off x="4273550" y="4489449"/>
            <a:ext cx="4457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记账权争规则夺设计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成组"/>
          <p:cNvGrpSpPr/>
          <p:nvPr/>
        </p:nvGrpSpPr>
        <p:grpSpPr>
          <a:xfrm>
            <a:off x="634517" y="505702"/>
            <a:ext cx="11834903" cy="8489248"/>
            <a:chOff x="0" y="0"/>
            <a:chExt cx="11834901" cy="8489246"/>
          </a:xfrm>
        </p:grpSpPr>
        <p:sp>
          <p:nvSpPr>
            <p:cNvPr id="413" name="00000000000000000001d147cf61806e10ab7f7586e5ed901b7b057b216c5965"/>
            <p:cNvSpPr txBox="1"/>
            <p:nvPr/>
          </p:nvSpPr>
          <p:spPr>
            <a:xfrm>
              <a:off x="752983" y="6569313"/>
              <a:ext cx="10891419" cy="46990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u="sng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00000000000000000001d147cf61806e10ab7f7586e5ed901b7b057b216c5965</a:t>
              </a:r>
            </a:p>
          </p:txBody>
        </p:sp>
        <p:sp>
          <p:nvSpPr>
            <p:cNvPr id="414" name="线条"/>
            <p:cNvSpPr/>
            <p:nvPr/>
          </p:nvSpPr>
          <p:spPr>
            <a:xfrm flipH="1">
              <a:off x="5426293" y="3671008"/>
              <a:ext cx="1" cy="271827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15" name="Hash256（前一区块的hash+Nonce值）"/>
            <p:cNvSpPr txBox="1"/>
            <p:nvPr/>
          </p:nvSpPr>
          <p:spPr>
            <a:xfrm>
              <a:off x="5531027" y="4869751"/>
              <a:ext cx="5878826" cy="52070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lvl1pPr>
            </a:lstStyle>
            <a:p>
              <a:pPr/>
              <a:r>
                <a:t>Hash256（前一区块的hash+Nonce值）</a:t>
              </a:r>
            </a:p>
          </p:txBody>
        </p:sp>
        <p:sp>
          <p:nvSpPr>
            <p:cNvPr id="416" name="矩形"/>
            <p:cNvSpPr/>
            <p:nvPr/>
          </p:nvSpPr>
          <p:spPr>
            <a:xfrm>
              <a:off x="3190082" y="89292"/>
              <a:ext cx="4472424" cy="3130126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417" name="公共账本"/>
            <p:cNvSpPr txBox="1"/>
            <p:nvPr/>
          </p:nvSpPr>
          <p:spPr>
            <a:xfrm>
              <a:off x="4737474" y="49367"/>
              <a:ext cx="1377640" cy="7528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300"/>
              </a:lvl1pPr>
            </a:lstStyle>
            <a:p>
              <a:pPr/>
              <a:r>
                <a:t>公共账本</a:t>
              </a:r>
            </a:p>
          </p:txBody>
        </p:sp>
        <p:grpSp>
          <p:nvGrpSpPr>
            <p:cNvPr id="420" name="成组"/>
            <p:cNvGrpSpPr/>
            <p:nvPr/>
          </p:nvGrpSpPr>
          <p:grpSpPr>
            <a:xfrm>
              <a:off x="1605005" y="117073"/>
              <a:ext cx="1432358" cy="3074566"/>
              <a:chOff x="0" y="0"/>
              <a:chExt cx="1432357" cy="3074564"/>
            </a:xfrm>
          </p:grpSpPr>
          <p:sp>
            <p:nvSpPr>
              <p:cNvPr id="418" name="张三：xxx…"/>
              <p:cNvSpPr/>
              <p:nvPr/>
            </p:nvSpPr>
            <p:spPr>
              <a:xfrm>
                <a:off x="0" y="0"/>
                <a:ext cx="1432358" cy="30745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600"/>
                </a:pPr>
                <a:r>
                  <a:t>张三：xxx</a:t>
                </a:r>
              </a:p>
              <a:p>
                <a:pPr>
                  <a:defRPr sz="1600"/>
                </a:pPr>
                <a:r>
                  <a:t>王五：xxx</a:t>
                </a:r>
              </a:p>
              <a:p>
                <a:pPr>
                  <a:defRPr sz="1600"/>
                </a:pPr>
                <a:r>
                  <a:t>李四：xxx</a:t>
                </a:r>
              </a:p>
            </p:txBody>
          </p:sp>
          <p:sp>
            <p:nvSpPr>
              <p:cNvPr id="419" name="余额记录"/>
              <p:cNvSpPr txBox="1"/>
              <p:nvPr/>
            </p:nvSpPr>
            <p:spPr>
              <a:xfrm>
                <a:off x="73003" y="50131"/>
                <a:ext cx="1286351" cy="4884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700"/>
                </a:lvl1pPr>
              </a:lstStyle>
              <a:p>
                <a:pPr/>
                <a:r>
                  <a:t>余额记录</a:t>
                </a:r>
              </a:p>
            </p:txBody>
          </p:sp>
        </p:grpSp>
        <p:grpSp>
          <p:nvGrpSpPr>
            <p:cNvPr id="429" name="成组"/>
            <p:cNvGrpSpPr/>
            <p:nvPr/>
          </p:nvGrpSpPr>
          <p:grpSpPr>
            <a:xfrm>
              <a:off x="7738865" y="-1"/>
              <a:ext cx="2391896" cy="3199002"/>
              <a:chOff x="0" y="0"/>
              <a:chExt cx="2391894" cy="3199000"/>
            </a:xfrm>
          </p:grpSpPr>
          <p:grpSp>
            <p:nvGrpSpPr>
              <p:cNvPr id="423" name="成组"/>
              <p:cNvGrpSpPr/>
              <p:nvPr/>
            </p:nvGrpSpPr>
            <p:grpSpPr>
              <a:xfrm>
                <a:off x="0" y="-1"/>
                <a:ext cx="2391895" cy="3199002"/>
                <a:chOff x="0" y="0"/>
                <a:chExt cx="2391894" cy="3199000"/>
              </a:xfrm>
            </p:grpSpPr>
            <p:sp>
              <p:nvSpPr>
                <p:cNvPr id="421" name="矩形"/>
                <p:cNvSpPr/>
                <p:nvPr/>
              </p:nvSpPr>
              <p:spPr>
                <a:xfrm>
                  <a:off x="0" y="68875"/>
                  <a:ext cx="2391895" cy="313012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Off val="5363"/>
                      </a:schemeClr>
                    </a:gs>
                    <a:gs pos="100000">
                      <a:schemeClr val="accent3">
                        <a:lumOff val="-9685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22" name="暂存区"/>
                <p:cNvSpPr txBox="1"/>
                <p:nvPr/>
              </p:nvSpPr>
              <p:spPr>
                <a:xfrm>
                  <a:off x="699987" y="-1"/>
                  <a:ext cx="1037600" cy="569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暂存区</a:t>
                  </a:r>
                </a:p>
              </p:txBody>
            </p:sp>
          </p:grpSp>
          <p:grpSp>
            <p:nvGrpSpPr>
              <p:cNvPr id="428" name="成组"/>
              <p:cNvGrpSpPr/>
              <p:nvPr/>
            </p:nvGrpSpPr>
            <p:grpSpPr>
              <a:xfrm>
                <a:off x="76358" y="769421"/>
                <a:ext cx="2284857" cy="1302830"/>
                <a:chOff x="0" y="0"/>
                <a:chExt cx="2284855" cy="1302829"/>
              </a:xfrm>
            </p:grpSpPr>
            <p:sp>
              <p:nvSpPr>
                <p:cNvPr id="424" name="李四 —&gt;  pay xxx —&gt; xxx"/>
                <p:cNvSpPr txBox="1"/>
                <p:nvPr/>
              </p:nvSpPr>
              <p:spPr>
                <a:xfrm>
                  <a:off x="0" y="0"/>
                  <a:ext cx="1402735" cy="474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hueOff val="-1101185"/>
                        <a:satOff val="4910"/>
                        <a:lumOff val="-14610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900"/>
                  </a:lvl1pPr>
                </a:lstStyle>
                <a:p>
                  <a:pPr/>
                  <a:r>
                    <a:t>李四 —&gt;  pay xxx —&gt; xxx</a:t>
                  </a:r>
                </a:p>
              </p:txBody>
            </p:sp>
            <p:sp>
              <p:nvSpPr>
                <p:cNvPr id="425" name="signature（李四）"/>
                <p:cNvSpPr txBox="1"/>
                <p:nvPr/>
              </p:nvSpPr>
              <p:spPr>
                <a:xfrm>
                  <a:off x="1418153" y="7183"/>
                  <a:ext cx="866703" cy="45974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hueOff val="7068528"/>
                        <a:satOff val="-63217"/>
                        <a:lumOff val="21330"/>
                      </a:schemeClr>
                    </a:gs>
                    <a:gs pos="100000">
                      <a:schemeClr val="accent6">
                        <a:hueOff val="10811956"/>
                        <a:satOff val="-58544"/>
                        <a:lumOff val="-973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900"/>
                  </a:lvl1pPr>
                </a:lstStyle>
                <a:p>
                  <a:pPr/>
                  <a:r>
                    <a:t>signature（李四）</a:t>
                  </a:r>
                </a:p>
              </p:txBody>
            </p:sp>
            <p:sp>
              <p:nvSpPr>
                <p:cNvPr id="426" name="张三 —&gt;  pay xxx —&gt; xxx"/>
                <p:cNvSpPr txBox="1"/>
                <p:nvPr/>
              </p:nvSpPr>
              <p:spPr>
                <a:xfrm>
                  <a:off x="0" y="828714"/>
                  <a:ext cx="1402735" cy="474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hueOff val="-1101185"/>
                        <a:satOff val="4910"/>
                        <a:lumOff val="-14610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900"/>
                  </a:lvl1pPr>
                </a:lstStyle>
                <a:p>
                  <a:pPr/>
                  <a:r>
                    <a:t>张三 —&gt;  pay xxx —&gt; xxx</a:t>
                  </a:r>
                </a:p>
              </p:txBody>
            </p:sp>
            <p:sp>
              <p:nvSpPr>
                <p:cNvPr id="427" name="signature（张三）"/>
                <p:cNvSpPr txBox="1"/>
                <p:nvPr/>
              </p:nvSpPr>
              <p:spPr>
                <a:xfrm>
                  <a:off x="1418153" y="821530"/>
                  <a:ext cx="866703" cy="45974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hueOff val="7068528"/>
                        <a:satOff val="-63217"/>
                        <a:lumOff val="21330"/>
                      </a:schemeClr>
                    </a:gs>
                    <a:gs pos="100000">
                      <a:schemeClr val="accent6">
                        <a:hueOff val="10811956"/>
                        <a:satOff val="-58544"/>
                        <a:lumOff val="-973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900"/>
                  </a:lvl1pPr>
                </a:lstStyle>
                <a:p>
                  <a:pPr/>
                  <a:r>
                    <a:t>signature（张三）</a:t>
                  </a:r>
                </a:p>
              </p:txBody>
            </p:sp>
          </p:grpSp>
        </p:grpSp>
        <p:grpSp>
          <p:nvGrpSpPr>
            <p:cNvPr id="439" name="成组"/>
            <p:cNvGrpSpPr/>
            <p:nvPr/>
          </p:nvGrpSpPr>
          <p:grpSpPr>
            <a:xfrm>
              <a:off x="3252418" y="637297"/>
              <a:ext cx="4347752" cy="2377017"/>
              <a:chOff x="0" y="0"/>
              <a:chExt cx="4347751" cy="2377016"/>
            </a:xfrm>
          </p:grpSpPr>
          <p:sp>
            <p:nvSpPr>
              <p:cNvPr id="430" name="矩形"/>
              <p:cNvSpPr/>
              <p:nvPr/>
            </p:nvSpPr>
            <p:spPr>
              <a:xfrm>
                <a:off x="0" y="0"/>
                <a:ext cx="4347752" cy="23770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437" name="成组"/>
              <p:cNvGrpSpPr/>
              <p:nvPr/>
            </p:nvGrpSpPr>
            <p:grpSpPr>
              <a:xfrm>
                <a:off x="22165" y="142900"/>
                <a:ext cx="4308161" cy="1729033"/>
                <a:chOff x="0" y="0"/>
                <a:chExt cx="4308160" cy="1729031"/>
              </a:xfrm>
            </p:grpSpPr>
            <p:sp>
              <p:nvSpPr>
                <p:cNvPr id="431" name="张三 —&gt; pay ￥30 —&gt; 李四"/>
                <p:cNvSpPr txBox="1"/>
                <p:nvPr/>
              </p:nvSpPr>
              <p:spPr>
                <a:xfrm>
                  <a:off x="28304" y="0"/>
                  <a:ext cx="2644891" cy="474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hueOff val="-1101185"/>
                        <a:satOff val="4910"/>
                        <a:lumOff val="-14610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1400"/>
                  </a:lvl1pPr>
                </a:lstStyle>
                <a:p>
                  <a:pPr/>
                  <a:r>
                    <a:t>张三 —&gt; pay ￥30 —&gt; 李四</a:t>
                  </a:r>
                </a:p>
              </p:txBody>
            </p:sp>
            <p:sp>
              <p:nvSpPr>
                <p:cNvPr id="432" name="王五 —&gt;  pay ￥20 —&gt; 张三"/>
                <p:cNvSpPr txBox="1"/>
                <p:nvPr/>
              </p:nvSpPr>
              <p:spPr>
                <a:xfrm>
                  <a:off x="0" y="623866"/>
                  <a:ext cx="2701499" cy="474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hueOff val="-1101185"/>
                        <a:satOff val="4910"/>
                        <a:lumOff val="-14610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1400"/>
                  </a:lvl1pPr>
                </a:lstStyle>
                <a:p>
                  <a:pPr/>
                  <a:r>
                    <a:t>王五 —&gt;  pay ￥20 —&gt; 张三</a:t>
                  </a:r>
                </a:p>
              </p:txBody>
            </p:sp>
            <p:sp>
              <p:nvSpPr>
                <p:cNvPr id="433" name="李四 —&gt;  pay ￥20 —&gt; 王五"/>
                <p:cNvSpPr txBox="1"/>
                <p:nvPr/>
              </p:nvSpPr>
              <p:spPr>
                <a:xfrm>
                  <a:off x="0" y="1254916"/>
                  <a:ext cx="2701499" cy="474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hueOff val="-1101185"/>
                        <a:satOff val="4910"/>
                        <a:lumOff val="-14610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1400"/>
                  </a:lvl1pPr>
                </a:lstStyle>
                <a:p>
                  <a:pPr/>
                  <a:r>
                    <a:t>李四 —&gt;  pay ￥20 —&gt; 王五</a:t>
                  </a:r>
                </a:p>
              </p:txBody>
            </p:sp>
            <p:sp>
              <p:nvSpPr>
                <p:cNvPr id="434" name="signature（张三）"/>
                <p:cNvSpPr txBox="1"/>
                <p:nvPr/>
              </p:nvSpPr>
              <p:spPr>
                <a:xfrm>
                  <a:off x="2731193" y="7183"/>
                  <a:ext cx="1576968" cy="45974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hueOff val="7068528"/>
                        <a:satOff val="-63217"/>
                        <a:lumOff val="21330"/>
                      </a:schemeClr>
                    </a:gs>
                    <a:gs pos="100000">
                      <a:schemeClr val="accent6">
                        <a:hueOff val="10811956"/>
                        <a:satOff val="-58544"/>
                        <a:lumOff val="-973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1400"/>
                  </a:lvl1pPr>
                </a:lstStyle>
                <a:p>
                  <a:pPr/>
                  <a:r>
                    <a:t>signature（张三）</a:t>
                  </a:r>
                </a:p>
              </p:txBody>
            </p:sp>
            <p:sp>
              <p:nvSpPr>
                <p:cNvPr id="435" name="signature（王五）"/>
                <p:cNvSpPr txBox="1"/>
                <p:nvPr/>
              </p:nvSpPr>
              <p:spPr>
                <a:xfrm>
                  <a:off x="2731193" y="623866"/>
                  <a:ext cx="1576968" cy="45974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hueOff val="7068528"/>
                        <a:satOff val="-63217"/>
                        <a:lumOff val="21330"/>
                      </a:schemeClr>
                    </a:gs>
                    <a:gs pos="100000">
                      <a:schemeClr val="accent6">
                        <a:hueOff val="10811956"/>
                        <a:satOff val="-58544"/>
                        <a:lumOff val="-973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1400"/>
                  </a:lvl1pPr>
                </a:lstStyle>
                <a:p>
                  <a:pPr/>
                  <a:r>
                    <a:t>signature（王五）</a:t>
                  </a:r>
                </a:p>
              </p:txBody>
            </p:sp>
            <p:sp>
              <p:nvSpPr>
                <p:cNvPr id="436" name="signature（李四）"/>
                <p:cNvSpPr txBox="1"/>
                <p:nvPr/>
              </p:nvSpPr>
              <p:spPr>
                <a:xfrm>
                  <a:off x="2731193" y="1247733"/>
                  <a:ext cx="1576968" cy="45974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hueOff val="7068528"/>
                        <a:satOff val="-63217"/>
                        <a:lumOff val="21330"/>
                      </a:schemeClr>
                    </a:gs>
                    <a:gs pos="100000">
                      <a:schemeClr val="accent6">
                        <a:hueOff val="10811956"/>
                        <a:satOff val="-58544"/>
                        <a:lumOff val="-9736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l">
                    <a:defRPr sz="1400"/>
                  </a:lvl1pPr>
                </a:lstStyle>
                <a:p>
                  <a:pPr/>
                  <a:r>
                    <a:t>signature（李四）</a:t>
                  </a:r>
                </a:p>
              </p:txBody>
            </p:sp>
          </p:grpSp>
          <p:sp>
            <p:nvSpPr>
              <p:cNvPr id="438" name="第1页"/>
              <p:cNvSpPr txBox="1"/>
              <p:nvPr/>
            </p:nvSpPr>
            <p:spPr>
              <a:xfrm>
                <a:off x="1889497" y="1930399"/>
                <a:ext cx="568758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第1页</a:t>
                </a:r>
              </a:p>
            </p:txBody>
          </p:sp>
        </p:grpSp>
        <p:sp>
          <p:nvSpPr>
            <p:cNvPr id="440" name="00000000000000000001d147cf61806e10ab7f7586e5ed901b7b057b216c5966"/>
            <p:cNvSpPr txBox="1"/>
            <p:nvPr/>
          </p:nvSpPr>
          <p:spPr>
            <a:xfrm>
              <a:off x="943483" y="3213370"/>
              <a:ext cx="10891419" cy="47752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u="sng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00000000000000000001d147cf61806e10ab7f7586e5ed901b7b057b216c5966</a:t>
              </a:r>
            </a:p>
          </p:txBody>
        </p:sp>
        <p:sp>
          <p:nvSpPr>
            <p:cNvPr id="441" name="target："/>
            <p:cNvSpPr txBox="1"/>
            <p:nvPr/>
          </p:nvSpPr>
          <p:spPr>
            <a:xfrm>
              <a:off x="-1" y="3198130"/>
              <a:ext cx="116936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target：</a:t>
              </a:r>
            </a:p>
          </p:txBody>
        </p:sp>
        <p:sp>
          <p:nvSpPr>
            <p:cNvPr id="442" name="消耗大量的时间和算力"/>
            <p:cNvSpPr txBox="1"/>
            <p:nvPr/>
          </p:nvSpPr>
          <p:spPr>
            <a:xfrm>
              <a:off x="6852742" y="5450597"/>
              <a:ext cx="30353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消耗大量的时间和算力</a:t>
              </a:r>
            </a:p>
          </p:txBody>
        </p:sp>
        <p:sp>
          <p:nvSpPr>
            <p:cNvPr id="443" name="验证符合target的要求，得到记账权"/>
            <p:cNvSpPr/>
            <p:nvPr/>
          </p:nvSpPr>
          <p:spPr>
            <a:xfrm>
              <a:off x="2907874" y="7219246"/>
              <a:ext cx="5036840" cy="12700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/>
              </a:lvl1pPr>
            </a:lstStyle>
            <a:p>
              <a:pPr/>
              <a:r>
                <a:t>验证符合target的要求，得到记账权</a:t>
              </a:r>
            </a:p>
          </p:txBody>
        </p:sp>
      </p:grpSp>
      <p:sp>
        <p:nvSpPr>
          <p:cNvPr id="445" name="while(Hash256（前一区块的hash+Nonce值）&gt;= target) {…"/>
          <p:cNvSpPr txBox="1"/>
          <p:nvPr/>
        </p:nvSpPr>
        <p:spPr>
          <a:xfrm>
            <a:off x="3304806" y="5118100"/>
            <a:ext cx="9196681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/>
            </a:pPr>
            <a:r>
              <a:t>while(Hash256（前一区块的hash+Nonce值）&gt;= target) {</a:t>
            </a:r>
          </a:p>
          <a:p>
            <a:pPr algn="l">
              <a:defRPr sz="2800"/>
            </a:pPr>
            <a:r>
              <a:t>     Nonce++;</a:t>
            </a:r>
          </a:p>
          <a:p>
            <a:pPr algn="l">
              <a:defRPr sz="2800"/>
            </a:pPr>
            <a:r>
              <a:t>}</a:t>
            </a:r>
          </a:p>
          <a:p>
            <a:pPr algn="l">
              <a:defRPr sz="2800"/>
            </a:pPr>
          </a:p>
          <a:p>
            <a:pPr algn="l">
              <a:defRPr sz="2800"/>
            </a:pPr>
            <a:r>
              <a:t>printf(抢夺成功);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444"/>
                                        </p:tgtEl>
                                      </p:cBhvr>
                                      <p:by x="49999" y="49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56770 -0.243399" origin="layout" pathEditMode="relative">
                                      <p:cBhvr>
                                        <p:cTn id="10" dur="3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5" grpId="3"/>
      <p:bldP build="whole" bldLvl="1" animBg="1" rev="0" advAuto="0" spid="44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王五"/>
          <p:cNvSpPr txBox="1"/>
          <p:nvPr/>
        </p:nvSpPr>
        <p:spPr>
          <a:xfrm>
            <a:off x="882650" y="154940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王五</a:t>
            </a:r>
          </a:p>
        </p:txBody>
      </p:sp>
      <p:sp>
        <p:nvSpPr>
          <p:cNvPr id="450" name="赵六"/>
          <p:cNvSpPr txBox="1"/>
          <p:nvPr/>
        </p:nvSpPr>
        <p:spPr>
          <a:xfrm>
            <a:off x="1657350" y="768350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赵六</a:t>
            </a:r>
          </a:p>
        </p:txBody>
      </p:sp>
      <p:sp>
        <p:nvSpPr>
          <p:cNvPr id="451" name="宋七"/>
          <p:cNvSpPr txBox="1"/>
          <p:nvPr/>
        </p:nvSpPr>
        <p:spPr>
          <a:xfrm>
            <a:off x="463550" y="768350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宋七</a:t>
            </a:r>
          </a:p>
        </p:txBody>
      </p:sp>
      <p:sp>
        <p:nvSpPr>
          <p:cNvPr id="452" name="李四"/>
          <p:cNvSpPr txBox="1"/>
          <p:nvPr/>
        </p:nvSpPr>
        <p:spPr>
          <a:xfrm>
            <a:off x="4514850" y="312420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李四</a:t>
            </a:r>
          </a:p>
        </p:txBody>
      </p:sp>
      <p:sp>
        <p:nvSpPr>
          <p:cNvPr id="453" name="张三"/>
          <p:cNvSpPr txBox="1"/>
          <p:nvPr/>
        </p:nvSpPr>
        <p:spPr>
          <a:xfrm>
            <a:off x="2851150" y="768350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张三</a:t>
            </a:r>
          </a:p>
        </p:txBody>
      </p:sp>
      <p:sp>
        <p:nvSpPr>
          <p:cNvPr id="454" name="。。。"/>
          <p:cNvSpPr txBox="1"/>
          <p:nvPr/>
        </p:nvSpPr>
        <p:spPr>
          <a:xfrm>
            <a:off x="3822700" y="7689849"/>
            <a:ext cx="990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。。。</a:t>
            </a:r>
          </a:p>
        </p:txBody>
      </p:sp>
      <p:sp>
        <p:nvSpPr>
          <p:cNvPr id="455" name="线条"/>
          <p:cNvSpPr/>
          <p:nvPr/>
        </p:nvSpPr>
        <p:spPr>
          <a:xfrm>
            <a:off x="1778000" y="2139949"/>
            <a:ext cx="2410371" cy="101719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56" name="线条"/>
          <p:cNvSpPr/>
          <p:nvPr/>
        </p:nvSpPr>
        <p:spPr>
          <a:xfrm flipV="1">
            <a:off x="3343883" y="3893809"/>
            <a:ext cx="1209130" cy="354291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459" name="成组"/>
          <p:cNvGrpSpPr/>
          <p:nvPr/>
        </p:nvGrpSpPr>
        <p:grpSpPr>
          <a:xfrm>
            <a:off x="4650829" y="3854450"/>
            <a:ext cx="1270001" cy="1270000"/>
            <a:chOff x="0" y="0"/>
            <a:chExt cx="1270000" cy="1270000"/>
          </a:xfrm>
        </p:grpSpPr>
        <p:sp>
          <p:nvSpPr>
            <p:cNvPr id="457" name="。。。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lvl1pPr>
            </a:lstStyle>
            <a:p>
              <a:pPr/>
              <a:r>
                <a:t>。。。</a:t>
              </a:r>
            </a:p>
          </p:txBody>
        </p:sp>
        <p:sp>
          <p:nvSpPr>
            <p:cNvPr id="458" name="区块1"/>
            <p:cNvSpPr/>
            <p:nvPr/>
          </p:nvSpPr>
          <p:spPr>
            <a:xfrm>
              <a:off x="0" y="0"/>
              <a:ext cx="1270000" cy="5207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5363"/>
                  </a:schemeClr>
                </a:gs>
                <a:gs pos="100000">
                  <a:schemeClr val="accent3">
                    <a:lumOff val="-968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lvl1pPr>
            </a:lstStyle>
            <a:p>
              <a:pPr/>
              <a:r>
                <a:t>区块1</a:t>
              </a:r>
            </a:p>
          </p:txBody>
        </p:sp>
      </p:grpSp>
      <p:grpSp>
        <p:nvGrpSpPr>
          <p:cNvPr id="464" name="成组"/>
          <p:cNvGrpSpPr/>
          <p:nvPr/>
        </p:nvGrpSpPr>
        <p:grpSpPr>
          <a:xfrm>
            <a:off x="7772399" y="5149850"/>
            <a:ext cx="1718782" cy="1270000"/>
            <a:chOff x="0" y="0"/>
            <a:chExt cx="1718780" cy="1270000"/>
          </a:xfrm>
        </p:grpSpPr>
        <p:grpSp>
          <p:nvGrpSpPr>
            <p:cNvPr id="462" name="成组"/>
            <p:cNvGrpSpPr/>
            <p:nvPr/>
          </p:nvGrpSpPr>
          <p:grpSpPr>
            <a:xfrm>
              <a:off x="448780" y="0"/>
              <a:ext cx="1270001" cy="1270000"/>
              <a:chOff x="0" y="0"/>
              <a:chExt cx="1270000" cy="1270000"/>
            </a:xfrm>
          </p:grpSpPr>
          <p:sp>
            <p:nvSpPr>
              <p:cNvPr id="460" name="。。。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。。。</a:t>
                </a:r>
              </a:p>
            </p:txBody>
          </p:sp>
          <p:sp>
            <p:nvSpPr>
              <p:cNvPr id="461" name="区块3"/>
              <p:cNvSpPr/>
              <p:nvPr/>
            </p:nvSpPr>
            <p:spPr>
              <a:xfrm>
                <a:off x="0" y="0"/>
                <a:ext cx="1270000" cy="5207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区块3</a:t>
                </a:r>
              </a:p>
            </p:txBody>
          </p:sp>
        </p:grpSp>
        <p:sp>
          <p:nvSpPr>
            <p:cNvPr id="463" name="线条"/>
            <p:cNvSpPr/>
            <p:nvPr/>
          </p:nvSpPr>
          <p:spPr>
            <a:xfrm>
              <a:off x="0" y="285750"/>
              <a:ext cx="451410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69" name="成组"/>
          <p:cNvGrpSpPr/>
          <p:nvPr/>
        </p:nvGrpSpPr>
        <p:grpSpPr>
          <a:xfrm>
            <a:off x="9488551" y="5149850"/>
            <a:ext cx="1718782" cy="1270000"/>
            <a:chOff x="0" y="0"/>
            <a:chExt cx="1718781" cy="1270000"/>
          </a:xfrm>
        </p:grpSpPr>
        <p:grpSp>
          <p:nvGrpSpPr>
            <p:cNvPr id="467" name="成组"/>
            <p:cNvGrpSpPr/>
            <p:nvPr/>
          </p:nvGrpSpPr>
          <p:grpSpPr>
            <a:xfrm>
              <a:off x="448781" y="0"/>
              <a:ext cx="1270001" cy="1270000"/>
              <a:chOff x="0" y="0"/>
              <a:chExt cx="1270000" cy="1270000"/>
            </a:xfrm>
          </p:grpSpPr>
          <p:sp>
            <p:nvSpPr>
              <p:cNvPr id="465" name="。。。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。。。</a:t>
                </a:r>
              </a:p>
            </p:txBody>
          </p:sp>
          <p:sp>
            <p:nvSpPr>
              <p:cNvPr id="466" name="区块4"/>
              <p:cNvSpPr/>
              <p:nvPr/>
            </p:nvSpPr>
            <p:spPr>
              <a:xfrm>
                <a:off x="0" y="0"/>
                <a:ext cx="1270000" cy="5207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区块4</a:t>
                </a:r>
              </a:p>
            </p:txBody>
          </p:sp>
        </p:grpSp>
        <p:sp>
          <p:nvSpPr>
            <p:cNvPr id="468" name="线条"/>
            <p:cNvSpPr/>
            <p:nvPr/>
          </p:nvSpPr>
          <p:spPr>
            <a:xfrm>
              <a:off x="0" y="285750"/>
              <a:ext cx="451410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474" name="成组"/>
          <p:cNvGrpSpPr/>
          <p:nvPr/>
        </p:nvGrpSpPr>
        <p:grpSpPr>
          <a:xfrm>
            <a:off x="6009311" y="4567509"/>
            <a:ext cx="1765719" cy="1852341"/>
            <a:chOff x="0" y="0"/>
            <a:chExt cx="1765717" cy="1852339"/>
          </a:xfrm>
        </p:grpSpPr>
        <p:grpSp>
          <p:nvGrpSpPr>
            <p:cNvPr id="472" name="成组"/>
            <p:cNvGrpSpPr/>
            <p:nvPr/>
          </p:nvGrpSpPr>
          <p:grpSpPr>
            <a:xfrm>
              <a:off x="495717" y="582339"/>
              <a:ext cx="1270001" cy="1270001"/>
              <a:chOff x="0" y="0"/>
              <a:chExt cx="1270000" cy="1270000"/>
            </a:xfrm>
          </p:grpSpPr>
          <p:sp>
            <p:nvSpPr>
              <p:cNvPr id="470" name="。。。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。。。</a:t>
                </a:r>
              </a:p>
            </p:txBody>
          </p:sp>
          <p:sp>
            <p:nvSpPr>
              <p:cNvPr id="471" name="区块2"/>
              <p:cNvSpPr/>
              <p:nvPr/>
            </p:nvSpPr>
            <p:spPr>
              <a:xfrm>
                <a:off x="0" y="0"/>
                <a:ext cx="1270000" cy="5207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区块2</a:t>
                </a:r>
              </a:p>
            </p:txBody>
          </p:sp>
        </p:grpSp>
        <p:sp>
          <p:nvSpPr>
            <p:cNvPr id="473" name="线条"/>
            <p:cNvSpPr/>
            <p:nvPr/>
          </p:nvSpPr>
          <p:spPr>
            <a:xfrm>
              <a:off x="-1" y="0"/>
              <a:ext cx="419078" cy="62438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475" name="造假内容"/>
          <p:cNvSpPr txBox="1"/>
          <p:nvPr/>
        </p:nvSpPr>
        <p:spPr>
          <a:xfrm>
            <a:off x="2546350" y="1720850"/>
            <a:ext cx="1333501" cy="520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造假内容</a:t>
            </a:r>
          </a:p>
        </p:txBody>
      </p:sp>
      <p:grpSp>
        <p:nvGrpSpPr>
          <p:cNvPr id="483" name="成组"/>
          <p:cNvGrpSpPr/>
          <p:nvPr/>
        </p:nvGrpSpPr>
        <p:grpSpPr>
          <a:xfrm>
            <a:off x="6009311" y="2641599"/>
            <a:ext cx="1769440" cy="1962151"/>
            <a:chOff x="0" y="0"/>
            <a:chExt cx="1769438" cy="1962149"/>
          </a:xfrm>
        </p:grpSpPr>
        <p:grpSp>
          <p:nvGrpSpPr>
            <p:cNvPr id="481" name="成组"/>
            <p:cNvGrpSpPr/>
            <p:nvPr/>
          </p:nvGrpSpPr>
          <p:grpSpPr>
            <a:xfrm>
              <a:off x="0" y="692149"/>
              <a:ext cx="1765718" cy="1270001"/>
              <a:chOff x="0" y="0"/>
              <a:chExt cx="1765717" cy="1270000"/>
            </a:xfrm>
          </p:grpSpPr>
          <p:sp>
            <p:nvSpPr>
              <p:cNvPr id="476" name="有造假…"/>
              <p:cNvSpPr/>
              <p:nvPr/>
            </p:nvSpPr>
            <p:spPr>
              <a:xfrm>
                <a:off x="495717" y="0"/>
                <a:ext cx="1270001" cy="127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pPr>
                  <a:defRPr sz="19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有造假</a:t>
                </a:r>
              </a:p>
              <a:p>
                <a:pPr>
                  <a:defRPr sz="19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内容</a:t>
                </a:r>
              </a:p>
            </p:txBody>
          </p:sp>
          <p:sp>
            <p:nvSpPr>
              <p:cNvPr id="477" name="区块2"/>
              <p:cNvSpPr/>
              <p:nvPr/>
            </p:nvSpPr>
            <p:spPr>
              <a:xfrm>
                <a:off x="495717" y="0"/>
                <a:ext cx="1270001" cy="5207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区块2</a:t>
                </a:r>
              </a:p>
            </p:txBody>
          </p:sp>
          <p:sp>
            <p:nvSpPr>
              <p:cNvPr id="478" name="。。。"/>
              <p:cNvSpPr/>
              <p:nvPr/>
            </p:nvSpPr>
            <p:spPr>
              <a:xfrm>
                <a:off x="495717" y="-1"/>
                <a:ext cx="418974" cy="4189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。。。</a:t>
                </a:r>
              </a:p>
            </p:txBody>
          </p:sp>
          <p:sp>
            <p:nvSpPr>
              <p:cNvPr id="479" name="区块1"/>
              <p:cNvSpPr/>
              <p:nvPr/>
            </p:nvSpPr>
            <p:spPr>
              <a:xfrm>
                <a:off x="495717" y="-1"/>
                <a:ext cx="1021886" cy="4189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/>
                <a:r>
                  <a:t>区块1</a:t>
                </a:r>
              </a:p>
            </p:txBody>
          </p:sp>
          <p:sp>
            <p:nvSpPr>
              <p:cNvPr id="480" name="线条"/>
              <p:cNvSpPr/>
              <p:nvPr/>
            </p:nvSpPr>
            <p:spPr>
              <a:xfrm flipV="1">
                <a:off x="0" y="371908"/>
                <a:ext cx="417675" cy="518952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482" name="第一个月"/>
            <p:cNvSpPr txBox="1"/>
            <p:nvPr/>
          </p:nvSpPr>
          <p:spPr>
            <a:xfrm>
              <a:off x="486738" y="-1"/>
              <a:ext cx="1282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第一个月</a:t>
              </a:r>
            </a:p>
          </p:txBody>
        </p:sp>
      </p:grpSp>
      <p:grpSp>
        <p:nvGrpSpPr>
          <p:cNvPr id="490" name="成组"/>
          <p:cNvGrpSpPr/>
          <p:nvPr/>
        </p:nvGrpSpPr>
        <p:grpSpPr>
          <a:xfrm>
            <a:off x="7772399" y="2641599"/>
            <a:ext cx="1718782" cy="1962151"/>
            <a:chOff x="0" y="0"/>
            <a:chExt cx="1718780" cy="1962150"/>
          </a:xfrm>
        </p:grpSpPr>
        <p:grpSp>
          <p:nvGrpSpPr>
            <p:cNvPr id="488" name="成组"/>
            <p:cNvGrpSpPr/>
            <p:nvPr/>
          </p:nvGrpSpPr>
          <p:grpSpPr>
            <a:xfrm>
              <a:off x="-1" y="692150"/>
              <a:ext cx="1718782" cy="1270000"/>
              <a:chOff x="0" y="0"/>
              <a:chExt cx="1718780" cy="1270000"/>
            </a:xfrm>
          </p:grpSpPr>
          <p:grpSp>
            <p:nvGrpSpPr>
              <p:cNvPr id="486" name="成组"/>
              <p:cNvGrpSpPr/>
              <p:nvPr/>
            </p:nvGrpSpPr>
            <p:grpSpPr>
              <a:xfrm>
                <a:off x="448780" y="0"/>
                <a:ext cx="1270001" cy="1270000"/>
                <a:chOff x="0" y="0"/>
                <a:chExt cx="1270000" cy="1270000"/>
              </a:xfrm>
            </p:grpSpPr>
            <p:sp>
              <p:nvSpPr>
                <p:cNvPr id="484" name="。。。"/>
                <p:cNvSpPr/>
                <p:nvPr/>
              </p:nvSpPr>
              <p:spPr>
                <a:xfrm>
                  <a:off x="0" y="0"/>
                  <a:ext cx="1270000" cy="127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hueOff val="321133"/>
                        <a:satOff val="-12043"/>
                        <a:lumOff val="-7113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lvl1pPr>
                </a:lstStyle>
                <a:p>
                  <a:pPr/>
                  <a:r>
                    <a:t>。。。</a:t>
                  </a:r>
                </a:p>
              </p:txBody>
            </p:sp>
            <p:sp>
              <p:nvSpPr>
                <p:cNvPr id="485" name="区块3"/>
                <p:cNvSpPr/>
                <p:nvPr/>
              </p:nvSpPr>
              <p:spPr>
                <a:xfrm>
                  <a:off x="0" y="0"/>
                  <a:ext cx="1270000" cy="5207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Off val="5363"/>
                      </a:schemeClr>
                    </a:gs>
                    <a:gs pos="100000">
                      <a:schemeClr val="accent3">
                        <a:lumOff val="-9685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lvl1pPr>
                </a:lstStyle>
                <a:p>
                  <a:pPr/>
                  <a:r>
                    <a:t>区块3</a:t>
                  </a:r>
                </a:p>
              </p:txBody>
            </p:sp>
          </p:grpSp>
          <p:sp>
            <p:nvSpPr>
              <p:cNvPr id="487" name="线条"/>
              <p:cNvSpPr/>
              <p:nvPr/>
            </p:nvSpPr>
            <p:spPr>
              <a:xfrm>
                <a:off x="0" y="374650"/>
                <a:ext cx="451410" cy="0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489" name="第二个月"/>
            <p:cNvSpPr txBox="1"/>
            <p:nvPr/>
          </p:nvSpPr>
          <p:spPr>
            <a:xfrm>
              <a:off x="425450" y="-1"/>
              <a:ext cx="1282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第二个月</a:t>
              </a:r>
            </a:p>
          </p:txBody>
        </p:sp>
      </p:grpSp>
      <p:grpSp>
        <p:nvGrpSpPr>
          <p:cNvPr id="497" name="成组"/>
          <p:cNvGrpSpPr/>
          <p:nvPr/>
        </p:nvGrpSpPr>
        <p:grpSpPr>
          <a:xfrm>
            <a:off x="9569223" y="2641599"/>
            <a:ext cx="1638110" cy="1962151"/>
            <a:chOff x="0" y="0"/>
            <a:chExt cx="1638108" cy="1962150"/>
          </a:xfrm>
        </p:grpSpPr>
        <p:grpSp>
          <p:nvGrpSpPr>
            <p:cNvPr id="495" name="成组"/>
            <p:cNvGrpSpPr/>
            <p:nvPr/>
          </p:nvGrpSpPr>
          <p:grpSpPr>
            <a:xfrm>
              <a:off x="-1" y="692150"/>
              <a:ext cx="1638110" cy="1270000"/>
              <a:chOff x="0" y="0"/>
              <a:chExt cx="1638108" cy="1270000"/>
            </a:xfrm>
          </p:grpSpPr>
          <p:grpSp>
            <p:nvGrpSpPr>
              <p:cNvPr id="493" name="成组"/>
              <p:cNvGrpSpPr/>
              <p:nvPr/>
            </p:nvGrpSpPr>
            <p:grpSpPr>
              <a:xfrm>
                <a:off x="368108" y="0"/>
                <a:ext cx="1270001" cy="1270000"/>
                <a:chOff x="0" y="0"/>
                <a:chExt cx="1270000" cy="1270000"/>
              </a:xfrm>
            </p:grpSpPr>
            <p:sp>
              <p:nvSpPr>
                <p:cNvPr id="491" name="。。。"/>
                <p:cNvSpPr/>
                <p:nvPr/>
              </p:nvSpPr>
              <p:spPr>
                <a:xfrm>
                  <a:off x="0" y="0"/>
                  <a:ext cx="1270000" cy="127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hueOff val="321133"/>
                        <a:satOff val="-12043"/>
                        <a:lumOff val="-7113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lvl1pPr>
                </a:lstStyle>
                <a:p>
                  <a:pPr/>
                  <a:r>
                    <a:t>。。。</a:t>
                  </a:r>
                </a:p>
              </p:txBody>
            </p:sp>
            <p:sp>
              <p:nvSpPr>
                <p:cNvPr id="492" name="区块4"/>
                <p:cNvSpPr/>
                <p:nvPr/>
              </p:nvSpPr>
              <p:spPr>
                <a:xfrm>
                  <a:off x="0" y="0"/>
                  <a:ext cx="1270000" cy="5207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Off val="5363"/>
                      </a:schemeClr>
                    </a:gs>
                    <a:gs pos="100000">
                      <a:schemeClr val="accent3">
                        <a:lumOff val="-9685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lvl1pPr>
                </a:lstStyle>
                <a:p>
                  <a:pPr/>
                  <a:r>
                    <a:t>区块4</a:t>
                  </a:r>
                </a:p>
              </p:txBody>
            </p:sp>
          </p:grpSp>
          <p:sp>
            <p:nvSpPr>
              <p:cNvPr id="494" name="线条"/>
              <p:cNvSpPr/>
              <p:nvPr/>
            </p:nvSpPr>
            <p:spPr>
              <a:xfrm>
                <a:off x="0" y="374650"/>
                <a:ext cx="451410" cy="0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496" name="第三个月"/>
            <p:cNvSpPr txBox="1"/>
            <p:nvPr/>
          </p:nvSpPr>
          <p:spPr>
            <a:xfrm>
              <a:off x="330426" y="-1"/>
              <a:ext cx="1282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第三个月</a:t>
              </a:r>
            </a:p>
          </p:txBody>
        </p:sp>
      </p:grpSp>
      <p:grpSp>
        <p:nvGrpSpPr>
          <p:cNvPr id="504" name="成组"/>
          <p:cNvGrpSpPr/>
          <p:nvPr/>
        </p:nvGrpSpPr>
        <p:grpSpPr>
          <a:xfrm>
            <a:off x="11207332" y="2641599"/>
            <a:ext cx="1716152" cy="3778251"/>
            <a:chOff x="0" y="0"/>
            <a:chExt cx="1716151" cy="3778250"/>
          </a:xfrm>
        </p:grpSpPr>
        <p:grpSp>
          <p:nvGrpSpPr>
            <p:cNvPr id="502" name="成组"/>
            <p:cNvGrpSpPr/>
            <p:nvPr/>
          </p:nvGrpSpPr>
          <p:grpSpPr>
            <a:xfrm>
              <a:off x="-1" y="2508250"/>
              <a:ext cx="1716153" cy="1270000"/>
              <a:chOff x="0" y="0"/>
              <a:chExt cx="1716151" cy="1270000"/>
            </a:xfrm>
          </p:grpSpPr>
          <p:grpSp>
            <p:nvGrpSpPr>
              <p:cNvPr id="500" name="成组"/>
              <p:cNvGrpSpPr/>
              <p:nvPr/>
            </p:nvGrpSpPr>
            <p:grpSpPr>
              <a:xfrm>
                <a:off x="446151" y="0"/>
                <a:ext cx="1270001" cy="1270000"/>
                <a:chOff x="0" y="0"/>
                <a:chExt cx="1270000" cy="1270000"/>
              </a:xfrm>
            </p:grpSpPr>
            <p:sp>
              <p:nvSpPr>
                <p:cNvPr id="498" name="。。。"/>
                <p:cNvSpPr/>
                <p:nvPr/>
              </p:nvSpPr>
              <p:spPr>
                <a:xfrm>
                  <a:off x="0" y="0"/>
                  <a:ext cx="1270000" cy="127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hueOff val="321133"/>
                        <a:satOff val="-12043"/>
                        <a:lumOff val="-7113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lvl1pPr>
                </a:lstStyle>
                <a:p>
                  <a:pPr/>
                  <a:r>
                    <a:t>。。。</a:t>
                  </a:r>
                </a:p>
              </p:txBody>
            </p:sp>
            <p:sp>
              <p:nvSpPr>
                <p:cNvPr id="499" name="区块5"/>
                <p:cNvSpPr/>
                <p:nvPr/>
              </p:nvSpPr>
              <p:spPr>
                <a:xfrm>
                  <a:off x="0" y="0"/>
                  <a:ext cx="1270000" cy="5207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Off val="5363"/>
                      </a:schemeClr>
                    </a:gs>
                    <a:gs pos="100000">
                      <a:schemeClr val="accent3">
                        <a:lumOff val="-9685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76200" dist="0" dir="18900000">
                    <a:srgbClr val="000000">
                      <a:alpha val="8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>
                      <a:effectLst>
                        <a:outerShdw sx="100000" sy="100000" kx="0" ky="0" algn="b" rotWithShape="0" blurRad="25400" dist="23998" dir="2700000">
                          <a:srgbClr val="000000">
                            <a:alpha val="31034"/>
                          </a:srgbClr>
                        </a:outerShdw>
                      </a:effectLst>
                    </a:defRPr>
                  </a:lvl1pPr>
                </a:lstStyle>
                <a:p>
                  <a:pPr/>
                  <a:r>
                    <a:t>区块5</a:t>
                  </a:r>
                </a:p>
              </p:txBody>
            </p:sp>
          </p:grpSp>
          <p:sp>
            <p:nvSpPr>
              <p:cNvPr id="501" name="线条"/>
              <p:cNvSpPr/>
              <p:nvPr/>
            </p:nvSpPr>
            <p:spPr>
              <a:xfrm>
                <a:off x="0" y="285750"/>
                <a:ext cx="451410" cy="0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503" name="第四个月"/>
            <p:cNvSpPr txBox="1"/>
            <p:nvPr/>
          </p:nvSpPr>
          <p:spPr>
            <a:xfrm>
              <a:off x="394117" y="-1"/>
              <a:ext cx="1282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第四个月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6" dur="1000" fill="hold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1" dur="1000" fill="hold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6" dur="1000" fill="hold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7" grpId="12"/>
      <p:bldP build="whole" bldLvl="1" animBg="1" rev="0" advAuto="0" spid="504" grpId="9"/>
      <p:bldP build="whole" bldLvl="1" animBg="1" rev="0" advAuto="0" spid="475" grpId="1"/>
      <p:bldP build="whole" bldLvl="1" animBg="1" rev="0" advAuto="0" spid="490" grpId="4"/>
      <p:bldP build="whole" bldLvl="1" animBg="1" rev="0" advAuto="0" spid="469" grpId="8"/>
      <p:bldP build="whole" bldLvl="1" animBg="1" rev="0" advAuto="0" spid="464" grpId="7"/>
      <p:bldP build="whole" bldLvl="1" animBg="1" rev="0" advAuto="0" spid="455" grpId="2"/>
      <p:bldP build="whole" bldLvl="1" animBg="1" rev="0" advAuto="0" spid="490" grpId="11"/>
      <p:bldP build="whole" bldLvl="1" animBg="1" rev="0" advAuto="0" spid="483" grpId="3"/>
      <p:bldP build="whole" bldLvl="1" animBg="1" rev="0" advAuto="0" spid="497" grpId="5"/>
      <p:bldP build="whole" bldLvl="1" animBg="1" rev="0" advAuto="0" spid="474" grpId="6"/>
      <p:bldP build="whole" bldLvl="1" animBg="1" rev="0" advAuto="0" spid="483" grpId="1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区块链是什么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区块链是什么？</a:t>
            </a:r>
          </a:p>
          <a:p>
            <a:pPr/>
            <a:r>
              <a:t>通过建造简易比特币系统来看区块链</a:t>
            </a:r>
          </a:p>
          <a:p>
            <a:pPr/>
            <a:r>
              <a:t>区块链技术的应用与未来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交易发生"/>
          <p:cNvSpPr txBox="1"/>
          <p:nvPr/>
        </p:nvSpPr>
        <p:spPr>
          <a:xfrm>
            <a:off x="1949450" y="2571750"/>
            <a:ext cx="13335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交易发生</a:t>
            </a:r>
          </a:p>
        </p:txBody>
      </p:sp>
      <p:sp>
        <p:nvSpPr>
          <p:cNvPr id="509" name="记账权争夺"/>
          <p:cNvSpPr txBox="1"/>
          <p:nvPr/>
        </p:nvSpPr>
        <p:spPr>
          <a:xfrm>
            <a:off x="5683250" y="2571750"/>
            <a:ext cx="1638301" cy="520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记账权争夺</a:t>
            </a:r>
          </a:p>
        </p:txBody>
      </p:sp>
      <p:sp>
        <p:nvSpPr>
          <p:cNvPr id="510" name="分布式账本记账"/>
          <p:cNvSpPr txBox="1"/>
          <p:nvPr/>
        </p:nvSpPr>
        <p:spPr>
          <a:xfrm>
            <a:off x="9721850" y="2571750"/>
            <a:ext cx="2247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分布式账本记账</a:t>
            </a:r>
          </a:p>
        </p:txBody>
      </p:sp>
      <p:sp>
        <p:nvSpPr>
          <p:cNvPr id="511" name="线条"/>
          <p:cNvSpPr/>
          <p:nvPr/>
        </p:nvSpPr>
        <p:spPr>
          <a:xfrm>
            <a:off x="3582114" y="2832100"/>
            <a:ext cx="180197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12" name="线条"/>
          <p:cNvSpPr/>
          <p:nvPr/>
        </p:nvSpPr>
        <p:spPr>
          <a:xfrm>
            <a:off x="7620714" y="2832100"/>
            <a:ext cx="180197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13" name="交易发生"/>
          <p:cNvSpPr txBox="1"/>
          <p:nvPr/>
        </p:nvSpPr>
        <p:spPr>
          <a:xfrm>
            <a:off x="1949450" y="1174750"/>
            <a:ext cx="13335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交易发生</a:t>
            </a:r>
          </a:p>
        </p:txBody>
      </p:sp>
      <p:sp>
        <p:nvSpPr>
          <p:cNvPr id="514" name="公共账本记账"/>
          <p:cNvSpPr txBox="1"/>
          <p:nvPr/>
        </p:nvSpPr>
        <p:spPr>
          <a:xfrm>
            <a:off x="9658350" y="1174750"/>
            <a:ext cx="19431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公共账本记账</a:t>
            </a:r>
          </a:p>
        </p:txBody>
      </p:sp>
      <p:sp>
        <p:nvSpPr>
          <p:cNvPr id="515" name="线条"/>
          <p:cNvSpPr/>
          <p:nvPr/>
        </p:nvSpPr>
        <p:spPr>
          <a:xfrm>
            <a:off x="3582114" y="1435100"/>
            <a:ext cx="180197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16" name="线条"/>
          <p:cNvSpPr/>
          <p:nvPr/>
        </p:nvSpPr>
        <p:spPr>
          <a:xfrm>
            <a:off x="7620714" y="1435100"/>
            <a:ext cx="180197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17" name="机构验证"/>
          <p:cNvSpPr txBox="1"/>
          <p:nvPr/>
        </p:nvSpPr>
        <p:spPr>
          <a:xfrm>
            <a:off x="5672023" y="1174750"/>
            <a:ext cx="1660754" cy="520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机构验证          </a:t>
            </a:r>
          </a:p>
        </p:txBody>
      </p:sp>
      <p:sp>
        <p:nvSpPr>
          <p:cNvPr id="518" name="签名、广播"/>
          <p:cNvSpPr txBox="1"/>
          <p:nvPr/>
        </p:nvSpPr>
        <p:spPr>
          <a:xfrm>
            <a:off x="3854449" y="2266949"/>
            <a:ext cx="1257301" cy="419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签名、广播</a:t>
            </a:r>
          </a:p>
        </p:txBody>
      </p:sp>
      <p:sp>
        <p:nvSpPr>
          <p:cNvPr id="519" name="广播、验证"/>
          <p:cNvSpPr txBox="1"/>
          <p:nvPr/>
        </p:nvSpPr>
        <p:spPr>
          <a:xfrm>
            <a:off x="7893049" y="2266949"/>
            <a:ext cx="1257301" cy="419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广播、验证</a:t>
            </a:r>
          </a:p>
        </p:txBody>
      </p:sp>
      <p:sp>
        <p:nvSpPr>
          <p:cNvPr id="520" name="1，如何防止恶意记账？…"/>
          <p:cNvSpPr txBox="1"/>
          <p:nvPr/>
        </p:nvSpPr>
        <p:spPr>
          <a:xfrm>
            <a:off x="2166489" y="3981449"/>
            <a:ext cx="8671822" cy="46990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1，如何防止恶意记账？</a:t>
            </a:r>
          </a:p>
          <a:p>
            <a:pPr algn="l">
              <a:defRPr sz="2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2，如何保证交易记录的真实性？</a:t>
            </a:r>
          </a:p>
          <a:p>
            <a:pPr algn="l">
              <a:defRPr sz="2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3，如何防止有人欠钱不还？</a:t>
            </a:r>
          </a:p>
          <a:p>
            <a:pPr algn="l">
              <a:defRPr sz="2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4，如何去中心化？</a:t>
            </a:r>
          </a:p>
          <a:p>
            <a:pPr algn="l">
              <a:defRPr sz="2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5，如何保证每一个人记录的账本的最终一致性？</a:t>
            </a:r>
          </a:p>
          <a:p>
            <a:pPr algn="l">
              <a:defRPr sz="2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6，如何抢到记账权？</a:t>
            </a:r>
          </a:p>
          <a:p>
            <a:pPr algn="l">
              <a:defRPr sz="2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7，如何保证区块的顺序？</a:t>
            </a:r>
          </a:p>
          <a:p>
            <a:pPr algn="l">
              <a:defRPr sz="2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8，如何避免分叉？</a:t>
            </a:r>
          </a:p>
          <a:p>
            <a:pPr algn="l">
              <a:defRPr sz="28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9，如何防止造假？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比特币常见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比特币常见问题</a:t>
            </a:r>
          </a:p>
        </p:txBody>
      </p:sp>
      <p:sp>
        <p:nvSpPr>
          <p:cNvPr id="525" name="比特币哪里来的，以什么形式存在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比特币哪里来的，以什么形式存在？</a:t>
            </a:r>
          </a:p>
          <a:p>
            <a:pPr/>
            <a:r>
              <a:t>为什么要每10分钟出一个块？</a:t>
            </a:r>
          </a:p>
          <a:p>
            <a:pPr/>
            <a:r>
              <a:t>为什么是每四年奖励减半？</a:t>
            </a:r>
          </a:p>
          <a:p>
            <a:pPr/>
            <a:r>
              <a:t>怎么保证最多出2100万个？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区块链的核心是什么？"/>
          <p:cNvSpPr txBox="1"/>
          <p:nvPr/>
        </p:nvSpPr>
        <p:spPr>
          <a:xfrm>
            <a:off x="4032249" y="4489449"/>
            <a:ext cx="4940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区块链的核心是什么？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共识机制之工作量证明(PoW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共识机制之工作量证明(PoW)</a:t>
            </a:r>
          </a:p>
        </p:txBody>
      </p:sp>
      <p:sp>
        <p:nvSpPr>
          <p:cNvPr id="534" name="生成Merkle根哈希…"/>
          <p:cNvSpPr txBox="1"/>
          <p:nvPr>
            <p:ph type="body" idx="4294967295"/>
          </p:nvPr>
        </p:nvSpPr>
        <p:spPr>
          <a:xfrm>
            <a:off x="1030485" y="2192163"/>
            <a:ext cx="10943830" cy="7096474"/>
          </a:xfrm>
          <a:prstGeom prst="rect">
            <a:avLst/>
          </a:prstGeom>
        </p:spPr>
        <p:txBody>
          <a:bodyPr/>
          <a:lstStyle/>
          <a:p>
            <a:pPr/>
            <a:r>
              <a:t>生成Merkle根哈希</a:t>
            </a:r>
          </a:p>
          <a:p>
            <a:pPr/>
            <a:r>
              <a:t>把Merkle根哈希及其他相关字段组装成区块头，并作为工作量证明的输入</a:t>
            </a:r>
          </a:p>
          <a:p>
            <a:pPr/>
            <a:r>
              <a:t>通过更换nonce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值</a:t>
            </a:r>
            <a:r>
              <a:t>来找到目标输出。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工作量证明是完美的吗？"/>
          <p:cNvSpPr txBox="1"/>
          <p:nvPr/>
        </p:nvSpPr>
        <p:spPr>
          <a:xfrm>
            <a:off x="3790950" y="4489449"/>
            <a:ext cx="54229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工作量证明是完美的吗？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常见的共识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常见的共识算法</a:t>
            </a:r>
          </a:p>
        </p:txBody>
      </p:sp>
      <p:sp>
        <p:nvSpPr>
          <p:cNvPr id="543" name="股权证明 Proof of Stake(Po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39" indent="-320039" defTabSz="408940">
              <a:spcBef>
                <a:spcPts val="2900"/>
              </a:spcBef>
              <a:defRPr sz="2660"/>
            </a:pPr>
            <a:r>
              <a:t>股权证明 Proof of Stake(PoS)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委任权益证明 Delegated Proof of Stake(DPoS)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Ripple共识算法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拜占庭容错技术（Byzantine Fault Tolerance，BFT）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PBFT：Practical Byzantine Fault Tolerance，实用拜占庭容错算法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PAXOS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ZAB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Raft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区块链在现实生活中到底能干嘛？"/>
          <p:cNvSpPr txBox="1"/>
          <p:nvPr/>
        </p:nvSpPr>
        <p:spPr>
          <a:xfrm>
            <a:off x="2825750" y="4489449"/>
            <a:ext cx="7353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区块链在现实生活中到底能干嘛？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区块链分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区块链分类</a:t>
            </a:r>
          </a:p>
        </p:txBody>
      </p:sp>
      <p:sp>
        <p:nvSpPr>
          <p:cNvPr id="548" name="公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公链</a:t>
            </a:r>
          </a:p>
          <a:p>
            <a:pPr/>
            <a:r>
              <a:t>联盟链</a:t>
            </a:r>
          </a:p>
          <a:p>
            <a:pPr/>
            <a:r>
              <a:t>私链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沃尔玛生鲜溯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沃尔玛生鲜溯源</a:t>
            </a:r>
          </a:p>
        </p:txBody>
      </p:sp>
      <p:sp>
        <p:nvSpPr>
          <p:cNvPr id="551" name="公共网络"/>
          <p:cNvSpPr/>
          <p:nvPr/>
        </p:nvSpPr>
        <p:spPr>
          <a:xfrm>
            <a:off x="4752554" y="2686989"/>
            <a:ext cx="3171879" cy="1911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公共网络</a:t>
            </a:r>
          </a:p>
        </p:txBody>
      </p:sp>
      <p:grpSp>
        <p:nvGrpSpPr>
          <p:cNvPr id="556" name="成组"/>
          <p:cNvGrpSpPr/>
          <p:nvPr/>
        </p:nvGrpSpPr>
        <p:grpSpPr>
          <a:xfrm>
            <a:off x="1062908" y="6018003"/>
            <a:ext cx="1531784" cy="2497347"/>
            <a:chOff x="0" y="0"/>
            <a:chExt cx="1531783" cy="2497346"/>
          </a:xfrm>
        </p:grpSpPr>
        <p:grpSp>
          <p:nvGrpSpPr>
            <p:cNvPr id="554" name="成组"/>
            <p:cNvGrpSpPr/>
            <p:nvPr/>
          </p:nvGrpSpPr>
          <p:grpSpPr>
            <a:xfrm>
              <a:off x="0" y="-1"/>
              <a:ext cx="1531784" cy="1462298"/>
              <a:chOff x="0" y="0"/>
              <a:chExt cx="1531783" cy="1462296"/>
            </a:xfrm>
          </p:grpSpPr>
          <p:sp>
            <p:nvSpPr>
              <p:cNvPr id="552" name="感应器…"/>
              <p:cNvSpPr/>
              <p:nvPr/>
            </p:nvSpPr>
            <p:spPr>
              <a:xfrm>
                <a:off x="130892" y="751096"/>
                <a:ext cx="1270001" cy="7112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感应器</a:t>
                </a:r>
              </a:p>
              <a:p>
                <a:pPr>
                  <a:defRPr sz="1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智能合约</a:t>
                </a:r>
              </a:p>
            </p:txBody>
          </p:sp>
          <p:sp>
            <p:nvSpPr>
              <p:cNvPr id="553" name="鱼"/>
              <p:cNvSpPr/>
              <p:nvPr/>
            </p:nvSpPr>
            <p:spPr>
              <a:xfrm>
                <a:off x="0" y="-1"/>
                <a:ext cx="1531784" cy="58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2" h="21038" fill="norm" stroke="1" extrusionOk="0">
                    <a:moveTo>
                      <a:pt x="11235" y="8"/>
                    </a:moveTo>
                    <a:cubicBezTo>
                      <a:pt x="11182" y="31"/>
                      <a:pt x="11132" y="99"/>
                      <a:pt x="11094" y="209"/>
                    </a:cubicBezTo>
                    <a:cubicBezTo>
                      <a:pt x="10679" y="1433"/>
                      <a:pt x="9369" y="5276"/>
                      <a:pt x="9198" y="5616"/>
                    </a:cubicBezTo>
                    <a:cubicBezTo>
                      <a:pt x="9095" y="5819"/>
                      <a:pt x="9509" y="6327"/>
                      <a:pt x="9944" y="6778"/>
                    </a:cubicBezTo>
                    <a:cubicBezTo>
                      <a:pt x="6449" y="8307"/>
                      <a:pt x="4876" y="10664"/>
                      <a:pt x="3123" y="8573"/>
                    </a:cubicBezTo>
                    <a:cubicBezTo>
                      <a:pt x="1881" y="7091"/>
                      <a:pt x="1092" y="5440"/>
                      <a:pt x="203" y="5778"/>
                    </a:cubicBezTo>
                    <a:cubicBezTo>
                      <a:pt x="240" y="8738"/>
                      <a:pt x="834" y="11471"/>
                      <a:pt x="834" y="11471"/>
                    </a:cubicBezTo>
                    <a:cubicBezTo>
                      <a:pt x="834" y="11471"/>
                      <a:pt x="95" y="14810"/>
                      <a:pt x="0" y="16937"/>
                    </a:cubicBezTo>
                    <a:cubicBezTo>
                      <a:pt x="1837" y="17082"/>
                      <a:pt x="3541" y="13698"/>
                      <a:pt x="4601" y="13988"/>
                    </a:cubicBezTo>
                    <a:cubicBezTo>
                      <a:pt x="4813" y="14046"/>
                      <a:pt x="5152" y="14222"/>
                      <a:pt x="5586" y="14467"/>
                    </a:cubicBezTo>
                    <a:cubicBezTo>
                      <a:pt x="5315" y="14882"/>
                      <a:pt x="5094" y="15004"/>
                      <a:pt x="4976" y="15039"/>
                    </a:cubicBezTo>
                    <a:cubicBezTo>
                      <a:pt x="4923" y="15055"/>
                      <a:pt x="4879" y="15162"/>
                      <a:pt x="4876" y="15300"/>
                    </a:cubicBezTo>
                    <a:cubicBezTo>
                      <a:pt x="4846" y="16608"/>
                      <a:pt x="5056" y="18308"/>
                      <a:pt x="5160" y="19061"/>
                    </a:cubicBezTo>
                    <a:cubicBezTo>
                      <a:pt x="5195" y="19313"/>
                      <a:pt x="5293" y="19466"/>
                      <a:pt x="5396" y="19433"/>
                    </a:cubicBezTo>
                    <a:cubicBezTo>
                      <a:pt x="5637" y="19355"/>
                      <a:pt x="6464" y="18449"/>
                      <a:pt x="7100" y="17514"/>
                    </a:cubicBezTo>
                    <a:cubicBezTo>
                      <a:pt x="7943" y="16277"/>
                      <a:pt x="8861" y="16266"/>
                      <a:pt x="8861" y="16266"/>
                    </a:cubicBezTo>
                    <a:cubicBezTo>
                      <a:pt x="9327" y="16491"/>
                      <a:pt x="9806" y="16702"/>
                      <a:pt x="10291" y="16886"/>
                    </a:cubicBezTo>
                    <a:cubicBezTo>
                      <a:pt x="10140" y="18742"/>
                      <a:pt x="9464" y="21586"/>
                      <a:pt x="10262" y="20946"/>
                    </a:cubicBezTo>
                    <a:cubicBezTo>
                      <a:pt x="11145" y="20238"/>
                      <a:pt x="12134" y="18328"/>
                      <a:pt x="12550" y="17475"/>
                    </a:cubicBezTo>
                    <a:cubicBezTo>
                      <a:pt x="12769" y="17501"/>
                      <a:pt x="12984" y="17514"/>
                      <a:pt x="13196" y="17514"/>
                    </a:cubicBezTo>
                    <a:cubicBezTo>
                      <a:pt x="14021" y="17514"/>
                      <a:pt x="14952" y="17271"/>
                      <a:pt x="15883" y="16886"/>
                    </a:cubicBezTo>
                    <a:cubicBezTo>
                      <a:pt x="15916" y="17534"/>
                      <a:pt x="15950" y="18451"/>
                      <a:pt x="15941" y="19377"/>
                    </a:cubicBezTo>
                    <a:cubicBezTo>
                      <a:pt x="15937" y="19845"/>
                      <a:pt x="16148" y="20115"/>
                      <a:pt x="16293" y="19830"/>
                    </a:cubicBezTo>
                    <a:cubicBezTo>
                      <a:pt x="16847" y="18744"/>
                      <a:pt x="17302" y="16924"/>
                      <a:pt x="17495" y="16086"/>
                    </a:cubicBezTo>
                    <a:cubicBezTo>
                      <a:pt x="19657" y="14841"/>
                      <a:pt x="21472" y="13116"/>
                      <a:pt x="21472" y="12343"/>
                    </a:cubicBezTo>
                    <a:cubicBezTo>
                      <a:pt x="21472" y="12028"/>
                      <a:pt x="20941" y="12244"/>
                      <a:pt x="20941" y="12244"/>
                    </a:cubicBezTo>
                    <a:cubicBezTo>
                      <a:pt x="20941" y="12244"/>
                      <a:pt x="21600" y="11445"/>
                      <a:pt x="21433" y="10843"/>
                    </a:cubicBezTo>
                    <a:cubicBezTo>
                      <a:pt x="21121" y="9712"/>
                      <a:pt x="18460" y="5605"/>
                      <a:pt x="13846" y="5787"/>
                    </a:cubicBezTo>
                    <a:cubicBezTo>
                      <a:pt x="13671" y="5358"/>
                      <a:pt x="13372" y="4650"/>
                      <a:pt x="13079" y="3855"/>
                    </a:cubicBezTo>
                    <a:cubicBezTo>
                      <a:pt x="12562" y="2448"/>
                      <a:pt x="11708" y="539"/>
                      <a:pt x="11394" y="81"/>
                    </a:cubicBezTo>
                    <a:cubicBezTo>
                      <a:pt x="11344" y="9"/>
                      <a:pt x="11288" y="-14"/>
                      <a:pt x="1123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555" name="打捞"/>
            <p:cNvSpPr txBox="1"/>
            <p:nvPr/>
          </p:nvSpPr>
          <p:spPr>
            <a:xfrm>
              <a:off x="226141" y="1722646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打捞</a:t>
              </a:r>
            </a:p>
          </p:txBody>
        </p:sp>
      </p:grpSp>
      <p:sp>
        <p:nvSpPr>
          <p:cNvPr id="557" name="线条"/>
          <p:cNvSpPr/>
          <p:nvPr/>
        </p:nvSpPr>
        <p:spPr>
          <a:xfrm flipV="1">
            <a:off x="2730499" y="4565947"/>
            <a:ext cx="2064843" cy="13141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562" name="成组"/>
          <p:cNvGrpSpPr/>
          <p:nvPr/>
        </p:nvGrpSpPr>
        <p:grpSpPr>
          <a:xfrm>
            <a:off x="4051562" y="6018003"/>
            <a:ext cx="1531784" cy="2497347"/>
            <a:chOff x="0" y="0"/>
            <a:chExt cx="1531783" cy="2497346"/>
          </a:xfrm>
        </p:grpSpPr>
        <p:grpSp>
          <p:nvGrpSpPr>
            <p:cNvPr id="560" name="成组"/>
            <p:cNvGrpSpPr/>
            <p:nvPr/>
          </p:nvGrpSpPr>
          <p:grpSpPr>
            <a:xfrm>
              <a:off x="0" y="-1"/>
              <a:ext cx="1531784" cy="1462298"/>
              <a:chOff x="0" y="0"/>
              <a:chExt cx="1531783" cy="1462296"/>
            </a:xfrm>
          </p:grpSpPr>
          <p:sp>
            <p:nvSpPr>
              <p:cNvPr id="558" name="感应器…"/>
              <p:cNvSpPr/>
              <p:nvPr/>
            </p:nvSpPr>
            <p:spPr>
              <a:xfrm>
                <a:off x="130892" y="751096"/>
                <a:ext cx="1270001" cy="7112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感应器</a:t>
                </a:r>
              </a:p>
              <a:p>
                <a:pPr>
                  <a:defRPr sz="1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智能合约</a:t>
                </a:r>
              </a:p>
            </p:txBody>
          </p:sp>
          <p:sp>
            <p:nvSpPr>
              <p:cNvPr id="559" name="鱼"/>
              <p:cNvSpPr/>
              <p:nvPr/>
            </p:nvSpPr>
            <p:spPr>
              <a:xfrm>
                <a:off x="0" y="-1"/>
                <a:ext cx="1531784" cy="58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2" h="21038" fill="norm" stroke="1" extrusionOk="0">
                    <a:moveTo>
                      <a:pt x="11235" y="8"/>
                    </a:moveTo>
                    <a:cubicBezTo>
                      <a:pt x="11182" y="31"/>
                      <a:pt x="11132" y="99"/>
                      <a:pt x="11094" y="209"/>
                    </a:cubicBezTo>
                    <a:cubicBezTo>
                      <a:pt x="10679" y="1433"/>
                      <a:pt x="9369" y="5276"/>
                      <a:pt x="9198" y="5616"/>
                    </a:cubicBezTo>
                    <a:cubicBezTo>
                      <a:pt x="9095" y="5819"/>
                      <a:pt x="9509" y="6327"/>
                      <a:pt x="9944" y="6778"/>
                    </a:cubicBezTo>
                    <a:cubicBezTo>
                      <a:pt x="6449" y="8307"/>
                      <a:pt x="4876" y="10664"/>
                      <a:pt x="3123" y="8573"/>
                    </a:cubicBezTo>
                    <a:cubicBezTo>
                      <a:pt x="1881" y="7091"/>
                      <a:pt x="1092" y="5440"/>
                      <a:pt x="203" y="5778"/>
                    </a:cubicBezTo>
                    <a:cubicBezTo>
                      <a:pt x="240" y="8738"/>
                      <a:pt x="834" y="11471"/>
                      <a:pt x="834" y="11471"/>
                    </a:cubicBezTo>
                    <a:cubicBezTo>
                      <a:pt x="834" y="11471"/>
                      <a:pt x="95" y="14810"/>
                      <a:pt x="0" y="16937"/>
                    </a:cubicBezTo>
                    <a:cubicBezTo>
                      <a:pt x="1837" y="17082"/>
                      <a:pt x="3541" y="13698"/>
                      <a:pt x="4601" y="13988"/>
                    </a:cubicBezTo>
                    <a:cubicBezTo>
                      <a:pt x="4813" y="14046"/>
                      <a:pt x="5152" y="14222"/>
                      <a:pt x="5586" y="14467"/>
                    </a:cubicBezTo>
                    <a:cubicBezTo>
                      <a:pt x="5315" y="14882"/>
                      <a:pt x="5094" y="15004"/>
                      <a:pt x="4976" y="15039"/>
                    </a:cubicBezTo>
                    <a:cubicBezTo>
                      <a:pt x="4923" y="15055"/>
                      <a:pt x="4879" y="15162"/>
                      <a:pt x="4876" y="15300"/>
                    </a:cubicBezTo>
                    <a:cubicBezTo>
                      <a:pt x="4846" y="16608"/>
                      <a:pt x="5056" y="18308"/>
                      <a:pt x="5160" y="19061"/>
                    </a:cubicBezTo>
                    <a:cubicBezTo>
                      <a:pt x="5195" y="19313"/>
                      <a:pt x="5293" y="19466"/>
                      <a:pt x="5396" y="19433"/>
                    </a:cubicBezTo>
                    <a:cubicBezTo>
                      <a:pt x="5637" y="19355"/>
                      <a:pt x="6464" y="18449"/>
                      <a:pt x="7100" y="17514"/>
                    </a:cubicBezTo>
                    <a:cubicBezTo>
                      <a:pt x="7943" y="16277"/>
                      <a:pt x="8861" y="16266"/>
                      <a:pt x="8861" y="16266"/>
                    </a:cubicBezTo>
                    <a:cubicBezTo>
                      <a:pt x="9327" y="16491"/>
                      <a:pt x="9806" y="16702"/>
                      <a:pt x="10291" y="16886"/>
                    </a:cubicBezTo>
                    <a:cubicBezTo>
                      <a:pt x="10140" y="18742"/>
                      <a:pt x="9464" y="21586"/>
                      <a:pt x="10262" y="20946"/>
                    </a:cubicBezTo>
                    <a:cubicBezTo>
                      <a:pt x="11145" y="20238"/>
                      <a:pt x="12134" y="18328"/>
                      <a:pt x="12550" y="17475"/>
                    </a:cubicBezTo>
                    <a:cubicBezTo>
                      <a:pt x="12769" y="17501"/>
                      <a:pt x="12984" y="17514"/>
                      <a:pt x="13196" y="17514"/>
                    </a:cubicBezTo>
                    <a:cubicBezTo>
                      <a:pt x="14021" y="17514"/>
                      <a:pt x="14952" y="17271"/>
                      <a:pt x="15883" y="16886"/>
                    </a:cubicBezTo>
                    <a:cubicBezTo>
                      <a:pt x="15916" y="17534"/>
                      <a:pt x="15950" y="18451"/>
                      <a:pt x="15941" y="19377"/>
                    </a:cubicBezTo>
                    <a:cubicBezTo>
                      <a:pt x="15937" y="19845"/>
                      <a:pt x="16148" y="20115"/>
                      <a:pt x="16293" y="19830"/>
                    </a:cubicBezTo>
                    <a:cubicBezTo>
                      <a:pt x="16847" y="18744"/>
                      <a:pt x="17302" y="16924"/>
                      <a:pt x="17495" y="16086"/>
                    </a:cubicBezTo>
                    <a:cubicBezTo>
                      <a:pt x="19657" y="14841"/>
                      <a:pt x="21472" y="13116"/>
                      <a:pt x="21472" y="12343"/>
                    </a:cubicBezTo>
                    <a:cubicBezTo>
                      <a:pt x="21472" y="12028"/>
                      <a:pt x="20941" y="12244"/>
                      <a:pt x="20941" y="12244"/>
                    </a:cubicBezTo>
                    <a:cubicBezTo>
                      <a:pt x="20941" y="12244"/>
                      <a:pt x="21600" y="11445"/>
                      <a:pt x="21433" y="10843"/>
                    </a:cubicBezTo>
                    <a:cubicBezTo>
                      <a:pt x="21121" y="9712"/>
                      <a:pt x="18460" y="5605"/>
                      <a:pt x="13846" y="5787"/>
                    </a:cubicBezTo>
                    <a:cubicBezTo>
                      <a:pt x="13671" y="5358"/>
                      <a:pt x="13372" y="4650"/>
                      <a:pt x="13079" y="3855"/>
                    </a:cubicBezTo>
                    <a:cubicBezTo>
                      <a:pt x="12562" y="2448"/>
                      <a:pt x="11708" y="539"/>
                      <a:pt x="11394" y="81"/>
                    </a:cubicBezTo>
                    <a:cubicBezTo>
                      <a:pt x="11344" y="9"/>
                      <a:pt x="11288" y="-14"/>
                      <a:pt x="1123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561" name="运输"/>
            <p:cNvSpPr txBox="1"/>
            <p:nvPr/>
          </p:nvSpPr>
          <p:spPr>
            <a:xfrm>
              <a:off x="226141" y="1722646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运输</a:t>
              </a:r>
            </a:p>
          </p:txBody>
        </p:sp>
      </p:grpSp>
      <p:sp>
        <p:nvSpPr>
          <p:cNvPr id="563" name="线条"/>
          <p:cNvSpPr/>
          <p:nvPr/>
        </p:nvSpPr>
        <p:spPr>
          <a:xfrm flipV="1">
            <a:off x="4954069" y="4758231"/>
            <a:ext cx="753915" cy="11737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568" name="成组"/>
          <p:cNvGrpSpPr/>
          <p:nvPr/>
        </p:nvGrpSpPr>
        <p:grpSpPr>
          <a:xfrm>
            <a:off x="6989534" y="6048616"/>
            <a:ext cx="1531785" cy="2497347"/>
            <a:chOff x="0" y="0"/>
            <a:chExt cx="1531783" cy="2497346"/>
          </a:xfrm>
        </p:grpSpPr>
        <p:grpSp>
          <p:nvGrpSpPr>
            <p:cNvPr id="566" name="成组"/>
            <p:cNvGrpSpPr/>
            <p:nvPr/>
          </p:nvGrpSpPr>
          <p:grpSpPr>
            <a:xfrm>
              <a:off x="0" y="-1"/>
              <a:ext cx="1531784" cy="1462298"/>
              <a:chOff x="0" y="0"/>
              <a:chExt cx="1531783" cy="1462296"/>
            </a:xfrm>
          </p:grpSpPr>
          <p:sp>
            <p:nvSpPr>
              <p:cNvPr id="564" name="感应器…"/>
              <p:cNvSpPr/>
              <p:nvPr/>
            </p:nvSpPr>
            <p:spPr>
              <a:xfrm>
                <a:off x="130892" y="751096"/>
                <a:ext cx="1270001" cy="7112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感应器</a:t>
                </a:r>
              </a:p>
              <a:p>
                <a:pPr>
                  <a:defRPr sz="1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智能合约</a:t>
                </a:r>
              </a:p>
            </p:txBody>
          </p:sp>
          <p:sp>
            <p:nvSpPr>
              <p:cNvPr id="565" name="鱼"/>
              <p:cNvSpPr/>
              <p:nvPr/>
            </p:nvSpPr>
            <p:spPr>
              <a:xfrm>
                <a:off x="0" y="-1"/>
                <a:ext cx="1531784" cy="58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2" h="21038" fill="norm" stroke="1" extrusionOk="0">
                    <a:moveTo>
                      <a:pt x="11235" y="8"/>
                    </a:moveTo>
                    <a:cubicBezTo>
                      <a:pt x="11182" y="31"/>
                      <a:pt x="11132" y="99"/>
                      <a:pt x="11094" y="209"/>
                    </a:cubicBezTo>
                    <a:cubicBezTo>
                      <a:pt x="10679" y="1433"/>
                      <a:pt x="9369" y="5276"/>
                      <a:pt x="9198" y="5616"/>
                    </a:cubicBezTo>
                    <a:cubicBezTo>
                      <a:pt x="9095" y="5819"/>
                      <a:pt x="9509" y="6327"/>
                      <a:pt x="9944" y="6778"/>
                    </a:cubicBezTo>
                    <a:cubicBezTo>
                      <a:pt x="6449" y="8307"/>
                      <a:pt x="4876" y="10664"/>
                      <a:pt x="3123" y="8573"/>
                    </a:cubicBezTo>
                    <a:cubicBezTo>
                      <a:pt x="1881" y="7091"/>
                      <a:pt x="1092" y="5440"/>
                      <a:pt x="203" y="5778"/>
                    </a:cubicBezTo>
                    <a:cubicBezTo>
                      <a:pt x="240" y="8738"/>
                      <a:pt x="834" y="11471"/>
                      <a:pt x="834" y="11471"/>
                    </a:cubicBezTo>
                    <a:cubicBezTo>
                      <a:pt x="834" y="11471"/>
                      <a:pt x="95" y="14810"/>
                      <a:pt x="0" y="16937"/>
                    </a:cubicBezTo>
                    <a:cubicBezTo>
                      <a:pt x="1837" y="17082"/>
                      <a:pt x="3541" y="13698"/>
                      <a:pt x="4601" y="13988"/>
                    </a:cubicBezTo>
                    <a:cubicBezTo>
                      <a:pt x="4813" y="14046"/>
                      <a:pt x="5152" y="14222"/>
                      <a:pt x="5586" y="14467"/>
                    </a:cubicBezTo>
                    <a:cubicBezTo>
                      <a:pt x="5315" y="14882"/>
                      <a:pt x="5094" y="15004"/>
                      <a:pt x="4976" y="15039"/>
                    </a:cubicBezTo>
                    <a:cubicBezTo>
                      <a:pt x="4923" y="15055"/>
                      <a:pt x="4879" y="15162"/>
                      <a:pt x="4876" y="15300"/>
                    </a:cubicBezTo>
                    <a:cubicBezTo>
                      <a:pt x="4846" y="16608"/>
                      <a:pt x="5056" y="18308"/>
                      <a:pt x="5160" y="19061"/>
                    </a:cubicBezTo>
                    <a:cubicBezTo>
                      <a:pt x="5195" y="19313"/>
                      <a:pt x="5293" y="19466"/>
                      <a:pt x="5396" y="19433"/>
                    </a:cubicBezTo>
                    <a:cubicBezTo>
                      <a:pt x="5637" y="19355"/>
                      <a:pt x="6464" y="18449"/>
                      <a:pt x="7100" y="17514"/>
                    </a:cubicBezTo>
                    <a:cubicBezTo>
                      <a:pt x="7943" y="16277"/>
                      <a:pt x="8861" y="16266"/>
                      <a:pt x="8861" y="16266"/>
                    </a:cubicBezTo>
                    <a:cubicBezTo>
                      <a:pt x="9327" y="16491"/>
                      <a:pt x="9806" y="16702"/>
                      <a:pt x="10291" y="16886"/>
                    </a:cubicBezTo>
                    <a:cubicBezTo>
                      <a:pt x="10140" y="18742"/>
                      <a:pt x="9464" y="21586"/>
                      <a:pt x="10262" y="20946"/>
                    </a:cubicBezTo>
                    <a:cubicBezTo>
                      <a:pt x="11145" y="20238"/>
                      <a:pt x="12134" y="18328"/>
                      <a:pt x="12550" y="17475"/>
                    </a:cubicBezTo>
                    <a:cubicBezTo>
                      <a:pt x="12769" y="17501"/>
                      <a:pt x="12984" y="17514"/>
                      <a:pt x="13196" y="17514"/>
                    </a:cubicBezTo>
                    <a:cubicBezTo>
                      <a:pt x="14021" y="17514"/>
                      <a:pt x="14952" y="17271"/>
                      <a:pt x="15883" y="16886"/>
                    </a:cubicBezTo>
                    <a:cubicBezTo>
                      <a:pt x="15916" y="17534"/>
                      <a:pt x="15950" y="18451"/>
                      <a:pt x="15941" y="19377"/>
                    </a:cubicBezTo>
                    <a:cubicBezTo>
                      <a:pt x="15937" y="19845"/>
                      <a:pt x="16148" y="20115"/>
                      <a:pt x="16293" y="19830"/>
                    </a:cubicBezTo>
                    <a:cubicBezTo>
                      <a:pt x="16847" y="18744"/>
                      <a:pt x="17302" y="16924"/>
                      <a:pt x="17495" y="16086"/>
                    </a:cubicBezTo>
                    <a:cubicBezTo>
                      <a:pt x="19657" y="14841"/>
                      <a:pt x="21472" y="13116"/>
                      <a:pt x="21472" y="12343"/>
                    </a:cubicBezTo>
                    <a:cubicBezTo>
                      <a:pt x="21472" y="12028"/>
                      <a:pt x="20941" y="12244"/>
                      <a:pt x="20941" y="12244"/>
                    </a:cubicBezTo>
                    <a:cubicBezTo>
                      <a:pt x="20941" y="12244"/>
                      <a:pt x="21600" y="11445"/>
                      <a:pt x="21433" y="10843"/>
                    </a:cubicBezTo>
                    <a:cubicBezTo>
                      <a:pt x="21121" y="9712"/>
                      <a:pt x="18460" y="5605"/>
                      <a:pt x="13846" y="5787"/>
                    </a:cubicBezTo>
                    <a:cubicBezTo>
                      <a:pt x="13671" y="5358"/>
                      <a:pt x="13372" y="4650"/>
                      <a:pt x="13079" y="3855"/>
                    </a:cubicBezTo>
                    <a:cubicBezTo>
                      <a:pt x="12562" y="2448"/>
                      <a:pt x="11708" y="539"/>
                      <a:pt x="11394" y="81"/>
                    </a:cubicBezTo>
                    <a:cubicBezTo>
                      <a:pt x="11344" y="9"/>
                      <a:pt x="11288" y="-14"/>
                      <a:pt x="1123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567" name="分销"/>
            <p:cNvSpPr txBox="1"/>
            <p:nvPr/>
          </p:nvSpPr>
          <p:spPr>
            <a:xfrm>
              <a:off x="226141" y="1722646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分销</a:t>
              </a:r>
            </a:p>
          </p:txBody>
        </p:sp>
      </p:grpSp>
      <p:sp>
        <p:nvSpPr>
          <p:cNvPr id="569" name="线条"/>
          <p:cNvSpPr/>
          <p:nvPr/>
        </p:nvSpPr>
        <p:spPr>
          <a:xfrm flipH="1" flipV="1">
            <a:off x="6914483" y="4758245"/>
            <a:ext cx="654796" cy="11743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574" name="成组"/>
          <p:cNvGrpSpPr/>
          <p:nvPr/>
        </p:nvGrpSpPr>
        <p:grpSpPr>
          <a:xfrm>
            <a:off x="9927508" y="6043403"/>
            <a:ext cx="1531784" cy="2497347"/>
            <a:chOff x="0" y="0"/>
            <a:chExt cx="1531783" cy="2497346"/>
          </a:xfrm>
        </p:grpSpPr>
        <p:grpSp>
          <p:nvGrpSpPr>
            <p:cNvPr id="572" name="成组"/>
            <p:cNvGrpSpPr/>
            <p:nvPr/>
          </p:nvGrpSpPr>
          <p:grpSpPr>
            <a:xfrm>
              <a:off x="0" y="-1"/>
              <a:ext cx="1531784" cy="1462298"/>
              <a:chOff x="0" y="0"/>
              <a:chExt cx="1531783" cy="1462296"/>
            </a:xfrm>
          </p:grpSpPr>
          <p:sp>
            <p:nvSpPr>
              <p:cNvPr id="570" name="感应器…"/>
              <p:cNvSpPr/>
              <p:nvPr/>
            </p:nvSpPr>
            <p:spPr>
              <a:xfrm>
                <a:off x="130892" y="751096"/>
                <a:ext cx="1270001" cy="7112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感应器</a:t>
                </a:r>
              </a:p>
              <a:p>
                <a:pPr>
                  <a:defRPr sz="1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  <a:r>
                  <a:t>智能合约</a:t>
                </a:r>
              </a:p>
            </p:txBody>
          </p:sp>
          <p:sp>
            <p:nvSpPr>
              <p:cNvPr id="571" name="鱼"/>
              <p:cNvSpPr/>
              <p:nvPr/>
            </p:nvSpPr>
            <p:spPr>
              <a:xfrm>
                <a:off x="0" y="-1"/>
                <a:ext cx="1531784" cy="58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2" h="21038" fill="norm" stroke="1" extrusionOk="0">
                    <a:moveTo>
                      <a:pt x="11235" y="8"/>
                    </a:moveTo>
                    <a:cubicBezTo>
                      <a:pt x="11182" y="31"/>
                      <a:pt x="11132" y="99"/>
                      <a:pt x="11094" y="209"/>
                    </a:cubicBezTo>
                    <a:cubicBezTo>
                      <a:pt x="10679" y="1433"/>
                      <a:pt x="9369" y="5276"/>
                      <a:pt x="9198" y="5616"/>
                    </a:cubicBezTo>
                    <a:cubicBezTo>
                      <a:pt x="9095" y="5819"/>
                      <a:pt x="9509" y="6327"/>
                      <a:pt x="9944" y="6778"/>
                    </a:cubicBezTo>
                    <a:cubicBezTo>
                      <a:pt x="6449" y="8307"/>
                      <a:pt x="4876" y="10664"/>
                      <a:pt x="3123" y="8573"/>
                    </a:cubicBezTo>
                    <a:cubicBezTo>
                      <a:pt x="1881" y="7091"/>
                      <a:pt x="1092" y="5440"/>
                      <a:pt x="203" y="5778"/>
                    </a:cubicBezTo>
                    <a:cubicBezTo>
                      <a:pt x="240" y="8738"/>
                      <a:pt x="834" y="11471"/>
                      <a:pt x="834" y="11471"/>
                    </a:cubicBezTo>
                    <a:cubicBezTo>
                      <a:pt x="834" y="11471"/>
                      <a:pt x="95" y="14810"/>
                      <a:pt x="0" y="16937"/>
                    </a:cubicBezTo>
                    <a:cubicBezTo>
                      <a:pt x="1837" y="17082"/>
                      <a:pt x="3541" y="13698"/>
                      <a:pt x="4601" y="13988"/>
                    </a:cubicBezTo>
                    <a:cubicBezTo>
                      <a:pt x="4813" y="14046"/>
                      <a:pt x="5152" y="14222"/>
                      <a:pt x="5586" y="14467"/>
                    </a:cubicBezTo>
                    <a:cubicBezTo>
                      <a:pt x="5315" y="14882"/>
                      <a:pt x="5094" y="15004"/>
                      <a:pt x="4976" y="15039"/>
                    </a:cubicBezTo>
                    <a:cubicBezTo>
                      <a:pt x="4923" y="15055"/>
                      <a:pt x="4879" y="15162"/>
                      <a:pt x="4876" y="15300"/>
                    </a:cubicBezTo>
                    <a:cubicBezTo>
                      <a:pt x="4846" y="16608"/>
                      <a:pt x="5056" y="18308"/>
                      <a:pt x="5160" y="19061"/>
                    </a:cubicBezTo>
                    <a:cubicBezTo>
                      <a:pt x="5195" y="19313"/>
                      <a:pt x="5293" y="19466"/>
                      <a:pt x="5396" y="19433"/>
                    </a:cubicBezTo>
                    <a:cubicBezTo>
                      <a:pt x="5637" y="19355"/>
                      <a:pt x="6464" y="18449"/>
                      <a:pt x="7100" y="17514"/>
                    </a:cubicBezTo>
                    <a:cubicBezTo>
                      <a:pt x="7943" y="16277"/>
                      <a:pt x="8861" y="16266"/>
                      <a:pt x="8861" y="16266"/>
                    </a:cubicBezTo>
                    <a:cubicBezTo>
                      <a:pt x="9327" y="16491"/>
                      <a:pt x="9806" y="16702"/>
                      <a:pt x="10291" y="16886"/>
                    </a:cubicBezTo>
                    <a:cubicBezTo>
                      <a:pt x="10140" y="18742"/>
                      <a:pt x="9464" y="21586"/>
                      <a:pt x="10262" y="20946"/>
                    </a:cubicBezTo>
                    <a:cubicBezTo>
                      <a:pt x="11145" y="20238"/>
                      <a:pt x="12134" y="18328"/>
                      <a:pt x="12550" y="17475"/>
                    </a:cubicBezTo>
                    <a:cubicBezTo>
                      <a:pt x="12769" y="17501"/>
                      <a:pt x="12984" y="17514"/>
                      <a:pt x="13196" y="17514"/>
                    </a:cubicBezTo>
                    <a:cubicBezTo>
                      <a:pt x="14021" y="17514"/>
                      <a:pt x="14952" y="17271"/>
                      <a:pt x="15883" y="16886"/>
                    </a:cubicBezTo>
                    <a:cubicBezTo>
                      <a:pt x="15916" y="17534"/>
                      <a:pt x="15950" y="18451"/>
                      <a:pt x="15941" y="19377"/>
                    </a:cubicBezTo>
                    <a:cubicBezTo>
                      <a:pt x="15937" y="19845"/>
                      <a:pt x="16148" y="20115"/>
                      <a:pt x="16293" y="19830"/>
                    </a:cubicBezTo>
                    <a:cubicBezTo>
                      <a:pt x="16847" y="18744"/>
                      <a:pt x="17302" y="16924"/>
                      <a:pt x="17495" y="16086"/>
                    </a:cubicBezTo>
                    <a:cubicBezTo>
                      <a:pt x="19657" y="14841"/>
                      <a:pt x="21472" y="13116"/>
                      <a:pt x="21472" y="12343"/>
                    </a:cubicBezTo>
                    <a:cubicBezTo>
                      <a:pt x="21472" y="12028"/>
                      <a:pt x="20941" y="12244"/>
                      <a:pt x="20941" y="12244"/>
                    </a:cubicBezTo>
                    <a:cubicBezTo>
                      <a:pt x="20941" y="12244"/>
                      <a:pt x="21600" y="11445"/>
                      <a:pt x="21433" y="10843"/>
                    </a:cubicBezTo>
                    <a:cubicBezTo>
                      <a:pt x="21121" y="9712"/>
                      <a:pt x="18460" y="5605"/>
                      <a:pt x="13846" y="5787"/>
                    </a:cubicBezTo>
                    <a:cubicBezTo>
                      <a:pt x="13671" y="5358"/>
                      <a:pt x="13372" y="4650"/>
                      <a:pt x="13079" y="3855"/>
                    </a:cubicBezTo>
                    <a:cubicBezTo>
                      <a:pt x="12562" y="2448"/>
                      <a:pt x="11708" y="539"/>
                      <a:pt x="11394" y="81"/>
                    </a:cubicBezTo>
                    <a:cubicBezTo>
                      <a:pt x="11344" y="9"/>
                      <a:pt x="11288" y="-14"/>
                      <a:pt x="1123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5363"/>
                    </a:schemeClr>
                  </a:gs>
                  <a:gs pos="100000">
                    <a:schemeClr val="accent3">
                      <a:lumOff val="-9685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573" name="售卖"/>
            <p:cNvSpPr txBox="1"/>
            <p:nvPr/>
          </p:nvSpPr>
          <p:spPr>
            <a:xfrm>
              <a:off x="226141" y="1722646"/>
              <a:ext cx="107950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售卖</a:t>
              </a:r>
            </a:p>
          </p:txBody>
        </p:sp>
      </p:grpSp>
      <p:sp>
        <p:nvSpPr>
          <p:cNvPr id="575" name="线条"/>
          <p:cNvSpPr/>
          <p:nvPr/>
        </p:nvSpPr>
        <p:spPr>
          <a:xfrm flipH="1" flipV="1">
            <a:off x="8199466" y="4730928"/>
            <a:ext cx="2405113" cy="12270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保险（保单的追踪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908" indent="-406908" defTabSz="519937">
              <a:spcBef>
                <a:spcPts val="3700"/>
              </a:spcBef>
              <a:defRPr sz="3382"/>
            </a:pPr>
            <a:r>
              <a:t>保险（保单的追踪）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医疗档案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个人信息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信用记录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京东跑步鸡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发票</a:t>
            </a:r>
          </a:p>
          <a:p>
            <a:pPr marL="406908" indent="-406908" defTabSz="519937">
              <a:spcBef>
                <a:spcPts val="3700"/>
              </a:spcBef>
              <a:defRPr sz="3382"/>
            </a:pPr>
            <a:r>
              <a:t>知识产权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区块链是什么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区块链是什么?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https://baijiahao.baidu.com/s?id=1635921853363022467&amp;wfr=spider&amp;for=pc（开发、测试工具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rPr>
                <a:hlinkClick r:id="rId2" invalidUrl="" action="" tgtFrame="" tooltip="" history="1" highlightClick="0" endSnd="0"/>
              </a:rPr>
              <a:t>https://baijiahao.baidu.com/s?id=1635921853363022467&amp;wfr=spider&amp;for=pc</a:t>
            </a:r>
            <a:r>
              <a:t>（开发、测试工具）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>
                <a:hlinkClick r:id="rId3" invalidUrl="" action="" tgtFrame="" tooltip="" history="1" highlightClick="0" endSnd="0"/>
              </a:rPr>
              <a:t>https://ethereum.org/</a:t>
            </a:r>
            <a:r>
              <a:t> （以太坊）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>
                <a:hlinkClick r:id="rId4" invalidUrl="" action="" tgtFrame="" tooltip="" history="1" highlightClick="0" endSnd="0"/>
              </a:rPr>
              <a:t>https://btc.com/00000000000000000001d147cf61806e10ab7f7586e5ed901b7b057b216c5965</a:t>
            </a:r>
            <a:r>
              <a:t> （比特币浏览器）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>
                <a:hlinkClick r:id="rId5" invalidUrl="" action="" tgtFrame="" tooltip="" history="1" highlightClick="0" endSnd="0"/>
              </a:rPr>
              <a:t>https://www.cnblogs.com/X-knight/p/9157814.html</a:t>
            </a:r>
            <a:r>
              <a:t> （常见共识算法）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谢谢欣赏"/>
          <p:cNvSpPr txBox="1"/>
          <p:nvPr/>
        </p:nvSpPr>
        <p:spPr>
          <a:xfrm>
            <a:off x="5480049" y="4489449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谢谢欣赏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991" y="1178287"/>
            <a:ext cx="13004801" cy="7316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去中心化…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去中心化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开放性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自治性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信息不可篡改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匿名性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分布式存储系统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非对称加密，共识算法等技术的集合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通过建造简易比特币系统来看区块链"/>
          <p:cNvSpPr txBox="1"/>
          <p:nvPr/>
        </p:nvSpPr>
        <p:spPr>
          <a:xfrm>
            <a:off x="349250" y="4292599"/>
            <a:ext cx="1230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通过建造简易比特币系统来看区块链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系统功能要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系统功能要点</a:t>
            </a:r>
          </a:p>
        </p:txBody>
      </p:sp>
      <p:sp>
        <p:nvSpPr>
          <p:cNvPr id="130" name="任何人都可以把交易信息记账（可用性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任何人都可以把交易信息记账（可用性）</a:t>
            </a:r>
          </a:p>
          <a:p>
            <a:pPr/>
            <a:r>
              <a:t>交易信息要真实准确（安全）</a:t>
            </a:r>
          </a:p>
          <a:p>
            <a:pPr/>
            <a:r>
              <a:t>不能出现入不敷出的情况（业务纠纷）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/>
          <p:nvPr/>
        </p:nvSpPr>
        <p:spPr>
          <a:xfrm>
            <a:off x="3991917" y="3493343"/>
            <a:ext cx="5020966" cy="27669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公共账本"/>
          <p:cNvSpPr txBox="1"/>
          <p:nvPr/>
        </p:nvSpPr>
        <p:spPr>
          <a:xfrm>
            <a:off x="5729096" y="3458051"/>
            <a:ext cx="1546608" cy="665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500"/>
            </a:lvl1pPr>
          </a:lstStyle>
          <a:p>
            <a:pPr/>
            <a:r>
              <a:t>公共账本</a:t>
            </a:r>
          </a:p>
        </p:txBody>
      </p:sp>
      <p:sp>
        <p:nvSpPr>
          <p:cNvPr id="134" name="张三"/>
          <p:cNvSpPr txBox="1"/>
          <p:nvPr/>
        </p:nvSpPr>
        <p:spPr>
          <a:xfrm>
            <a:off x="7727950" y="89535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张三</a:t>
            </a:r>
          </a:p>
        </p:txBody>
      </p:sp>
      <p:sp>
        <p:nvSpPr>
          <p:cNvPr id="135" name="李四"/>
          <p:cNvSpPr txBox="1"/>
          <p:nvPr/>
        </p:nvSpPr>
        <p:spPr>
          <a:xfrm>
            <a:off x="11334750" y="433705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李四</a:t>
            </a:r>
          </a:p>
        </p:txBody>
      </p:sp>
      <p:sp>
        <p:nvSpPr>
          <p:cNvPr id="136" name="王五"/>
          <p:cNvSpPr txBox="1"/>
          <p:nvPr/>
        </p:nvSpPr>
        <p:spPr>
          <a:xfrm>
            <a:off x="2774950" y="809625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王五</a:t>
            </a:r>
          </a:p>
        </p:txBody>
      </p:sp>
      <p:sp>
        <p:nvSpPr>
          <p:cNvPr id="137" name="宋七"/>
          <p:cNvSpPr txBox="1"/>
          <p:nvPr/>
        </p:nvSpPr>
        <p:spPr>
          <a:xfrm>
            <a:off x="1416050" y="1606550"/>
            <a:ext cx="723901" cy="520701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宋七</a:t>
            </a:r>
          </a:p>
        </p:txBody>
      </p:sp>
      <p:sp>
        <p:nvSpPr>
          <p:cNvPr id="138" name="线条"/>
          <p:cNvSpPr/>
          <p:nvPr/>
        </p:nvSpPr>
        <p:spPr>
          <a:xfrm>
            <a:off x="2247899" y="2247900"/>
            <a:ext cx="1544788" cy="11746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线条"/>
          <p:cNvSpPr/>
          <p:nvPr/>
        </p:nvSpPr>
        <p:spPr>
          <a:xfrm flipH="1">
            <a:off x="7270601" y="1600200"/>
            <a:ext cx="819300" cy="17146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线条"/>
          <p:cNvSpPr/>
          <p:nvPr/>
        </p:nvSpPr>
        <p:spPr>
          <a:xfrm flipV="1">
            <a:off x="3555999" y="6438931"/>
            <a:ext cx="1612870" cy="16128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线条"/>
          <p:cNvSpPr/>
          <p:nvPr/>
        </p:nvSpPr>
        <p:spPr>
          <a:xfrm flipH="1">
            <a:off x="9184332" y="4584700"/>
            <a:ext cx="197896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记账"/>
          <p:cNvSpPr txBox="1"/>
          <p:nvPr/>
        </p:nvSpPr>
        <p:spPr>
          <a:xfrm>
            <a:off x="2838450" y="2238862"/>
            <a:ext cx="596901" cy="431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143" name="记账"/>
          <p:cNvSpPr txBox="1"/>
          <p:nvPr/>
        </p:nvSpPr>
        <p:spPr>
          <a:xfrm>
            <a:off x="7004050" y="2073762"/>
            <a:ext cx="596901" cy="431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144" name="记账"/>
          <p:cNvSpPr txBox="1"/>
          <p:nvPr/>
        </p:nvSpPr>
        <p:spPr>
          <a:xfrm>
            <a:off x="3587750" y="6874362"/>
            <a:ext cx="596901" cy="431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145" name="记账"/>
          <p:cNvSpPr txBox="1"/>
          <p:nvPr/>
        </p:nvSpPr>
        <p:spPr>
          <a:xfrm>
            <a:off x="9988550" y="4004162"/>
            <a:ext cx="596901" cy="4318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146" name="王五  ——&gt; pay ￥2亿 ——&gt; 李四"/>
          <p:cNvSpPr txBox="1"/>
          <p:nvPr/>
        </p:nvSpPr>
        <p:spPr>
          <a:xfrm>
            <a:off x="4127093" y="5739556"/>
            <a:ext cx="4750614" cy="520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王五  ——&gt; pay ￥2亿 ——&gt; 李四</a:t>
            </a:r>
          </a:p>
        </p:txBody>
      </p:sp>
      <p:sp>
        <p:nvSpPr>
          <p:cNvPr id="147" name="记账"/>
          <p:cNvSpPr txBox="1"/>
          <p:nvPr/>
        </p:nvSpPr>
        <p:spPr>
          <a:xfrm>
            <a:off x="4400550" y="7425837"/>
            <a:ext cx="596901" cy="4318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记账</a:t>
            </a:r>
          </a:p>
        </p:txBody>
      </p:sp>
      <p:sp>
        <p:nvSpPr>
          <p:cNvPr id="148" name="张三  ——&gt; pay ￥30 ——&gt; 李四"/>
          <p:cNvSpPr txBox="1"/>
          <p:nvPr/>
        </p:nvSpPr>
        <p:spPr>
          <a:xfrm>
            <a:off x="4194759" y="4053276"/>
            <a:ext cx="4615282" cy="5207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张三  ——&gt; pay ￥30 ——&gt; 李四</a:t>
            </a:r>
          </a:p>
        </p:txBody>
      </p:sp>
      <p:sp>
        <p:nvSpPr>
          <p:cNvPr id="149" name="王五  ——&gt; pay ￥20 ——&gt; 张三"/>
          <p:cNvSpPr txBox="1"/>
          <p:nvPr/>
        </p:nvSpPr>
        <p:spPr>
          <a:xfrm>
            <a:off x="4194759" y="4616450"/>
            <a:ext cx="4615282" cy="5207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王五  ——&gt; pay ￥20 ——&gt; 张三</a:t>
            </a:r>
          </a:p>
        </p:txBody>
      </p:sp>
      <p:sp>
        <p:nvSpPr>
          <p:cNvPr id="150" name="李四  ——&gt; pay ￥20 ——&gt; 王五"/>
          <p:cNvSpPr txBox="1"/>
          <p:nvPr/>
        </p:nvSpPr>
        <p:spPr>
          <a:xfrm>
            <a:off x="4194759" y="5178003"/>
            <a:ext cx="4615282" cy="5207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李四  ——&gt; pay ￥20 ——&gt; 王五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xit" nodeType="clickEffect" presetSubtype="10" presetID="1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10" presetID="1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4"/>
      <p:bldP build="whole" bldLvl="1" animBg="1" rev="0" advAuto="0" spid="142" grpId="6"/>
      <p:bldP build="whole" bldLvl="1" animBg="1" rev="0" advAuto="0" spid="149" grpId="14"/>
      <p:bldP build="whole" bldLvl="1" animBg="1" rev="0" advAuto="0" spid="143" grpId="5"/>
      <p:bldP build="whole" bldLvl="1" animBg="1" rev="0" advAuto="0" spid="134" grpId="1"/>
      <p:bldP build="whole" bldLvl="1" animBg="1" rev="0" advAuto="0" spid="135" grpId="3"/>
      <p:bldP build="whole" bldLvl="1" animBg="1" rev="0" advAuto="0" spid="146" grpId="19"/>
      <p:bldP build="whole" bldLvl="1" animBg="1" rev="0" advAuto="0" spid="148" grpId="13"/>
      <p:bldP build="whole" bldLvl="1" animBg="1" rev="0" advAuto="0" spid="144" grpId="11"/>
      <p:bldP build="whole" bldLvl="1" animBg="1" rev="0" advAuto="0" spid="137" grpId="2"/>
      <p:bldP build="whole" bldLvl="1" animBg="1" rev="0" advAuto="0" spid="145" grpId="9"/>
      <p:bldP build="whole" bldLvl="1" animBg="1" rev="0" advAuto="0" spid="141" grpId="12"/>
      <p:bldP build="whole" bldLvl="1" animBg="1" rev="0" advAuto="0" spid="138" grpId="8"/>
      <p:bldP build="whole" bldLvl="1" animBg="1" rev="0" advAuto="0" spid="150" grpId="15"/>
      <p:bldP build="whole" bldLvl="1" animBg="1" rev="0" advAuto="0" spid="144" grpId="17"/>
      <p:bldP build="whole" bldLvl="1" animBg="1" rev="0" advAuto="0" spid="147" grpId="18"/>
      <p:bldP build="whole" bldLvl="1" animBg="1" rev="0" advAuto="0" spid="140" grpId="10"/>
      <p:bldP build="whole" bldLvl="1" animBg="1" rev="0" advAuto="0" spid="139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1，如何防止恶意记账？…"/>
          <p:cNvSpPr txBox="1"/>
          <p:nvPr/>
        </p:nvSpPr>
        <p:spPr>
          <a:xfrm>
            <a:off x="1726387" y="3816350"/>
            <a:ext cx="955202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1，如何防止恶意记账？</a:t>
            </a:r>
          </a:p>
          <a:p>
            <a:pPr algn="l"/>
            <a:r>
              <a:t>2，我们又如何能够相信账本上的交易记录？</a:t>
            </a:r>
          </a:p>
          <a:p>
            <a:pPr algn="l"/>
            <a:r>
              <a:t>3，如何防止有人欠钱不还？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交易可验证即可解决恶意记账问题。（电子签名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交易可验证即可解决恶意记账问题。（电子签名）</a:t>
            </a:r>
          </a:p>
          <a:p>
            <a:pPr/>
            <a:r>
              <a:t>保证欠款交易不出现的最对入不敷出最好的处理方案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